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5"/>
    <p:sldMasterId id="2147483680" r:id="rId6"/>
    <p:sldMasterId id="2147483681"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 id="321" r:id="rId74"/>
    <p:sldId id="322" r:id="rId75"/>
    <p:sldId id="323" r:id="rId76"/>
    <p:sldId id="324" r:id="rId77"/>
    <p:sldId id="325" r:id="rId78"/>
    <p:sldId id="326" r:id="rId79"/>
    <p:sldId id="327" r:id="rId80"/>
    <p:sldId id="328" r:id="rId81"/>
    <p:sldId id="329" r:id="rId82"/>
    <p:sldId id="330" r:id="rId83"/>
    <p:sldId id="331" r:id="rId84"/>
    <p:sldId id="332" r:id="rId85"/>
    <p:sldId id="333" r:id="rId86"/>
    <p:sldId id="334" r:id="rId87"/>
  </p:sldIdLst>
  <p:sldSz cy="5143500" cx="9144000"/>
  <p:notesSz cx="6858000" cy="9144000"/>
  <p:embeddedFontLst>
    <p:embeddedFont>
      <p:font typeface="Helvetica Neue"/>
      <p:regular r:id="rId88"/>
      <p:bold r:id="rId89"/>
      <p:italic r:id="rId90"/>
      <p:boldItalic r:id="rId91"/>
    </p:embeddedFont>
    <p:embeddedFont>
      <p:font typeface="Helvetica Neue Light"/>
      <p:regular r:id="rId92"/>
      <p:bold r:id="rId93"/>
      <p:italic r:id="rId94"/>
      <p:boldItalic r:id="rId95"/>
    </p:embeddedFont>
    <p:embeddedFont>
      <p:font typeface="Open Sans"/>
      <p:regular r:id="rId96"/>
      <p:bold r:id="rId97"/>
      <p:italic r:id="rId98"/>
      <p:boldItalic r:id="rId9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8446A59-15AD-4A85-97B5-5FE061D2FFD4}">
  <a:tblStyle styleId="{88446A59-15AD-4A85-97B5-5FE061D2FFD4}" styleName="Table_0">
    <a:wholeTbl>
      <a:tcTxStyle b="off" i="off">
        <a:font>
          <a:latin typeface="Calibri"/>
          <a:ea typeface="Calibri"/>
          <a:cs typeface="Calibri"/>
        </a:font>
        <a:schemeClr val="lt1"/>
      </a:tcTxStyle>
      <a:tcStyle>
        <a:tcBdr>
          <a:left>
            <a:ln cap="flat" cmpd="sng" w="9525">
              <a:solidFill>
                <a:srgbClr val="BFC8E4"/>
              </a:solidFill>
              <a:prstDash val="solid"/>
              <a:round/>
              <a:headEnd len="sm" w="sm" type="none"/>
              <a:tailEnd len="sm" w="sm" type="none"/>
            </a:ln>
          </a:left>
          <a:right>
            <a:ln cap="flat" cmpd="sng" w="9525">
              <a:solidFill>
                <a:srgbClr val="BFC8E4"/>
              </a:solidFill>
              <a:prstDash val="solid"/>
              <a:round/>
              <a:headEnd len="sm" w="sm" type="none"/>
              <a:tailEnd len="sm" w="sm" type="none"/>
            </a:ln>
          </a:right>
          <a:top>
            <a:ln cap="flat" cmpd="sng" w="9525">
              <a:solidFill>
                <a:srgbClr val="BFC8E4"/>
              </a:solidFill>
              <a:prstDash val="solid"/>
              <a:round/>
              <a:headEnd len="sm" w="sm" type="none"/>
              <a:tailEnd len="sm" w="sm" type="none"/>
            </a:ln>
          </a:top>
          <a:bottom>
            <a:ln cap="flat" cmpd="sng" w="9525">
              <a:solidFill>
                <a:srgbClr val="BFC8E4"/>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fill>
          <a:solidFill>
            <a:schemeClr val="lt1">
              <a:alpha val="20000"/>
            </a:schemeClr>
          </a:solidFill>
        </a:fill>
      </a:tcStyle>
    </a:band1H>
    <a:band2H>
      <a:tcTxStyle/>
    </a:band2H>
    <a:band1V>
      <a:tcTxStyle/>
      <a:tcStyle>
        <a:fill>
          <a:solidFill>
            <a:schemeClr val="lt1">
              <a:alpha val="20000"/>
            </a:schemeClr>
          </a:solidFill>
        </a:fill>
      </a:tcStyle>
    </a:band1V>
    <a:band2V>
      <a:tcTxStyle/>
    </a:band2V>
    <a:lastCol>
      <a:tcTxStyle b="on" i="off"/>
      <a:tcStyle>
        <a:tcBdr>
          <a:left>
            <a:ln cap="flat" cmpd="sng" w="9525">
              <a:solidFill>
                <a:schemeClr val="lt1"/>
              </a:solidFill>
              <a:prstDash val="solid"/>
              <a:round/>
              <a:headEnd len="sm" w="sm" type="none"/>
              <a:tailEnd len="sm" w="sm" type="none"/>
            </a:ln>
          </a:left>
        </a:tcBdr>
      </a:tcStyle>
    </a:lastCol>
    <a:firstCol>
      <a:tcTxStyle b="on" i="off"/>
      <a:tcStyle>
        <a:tcBdr>
          <a:right>
            <a:ln cap="flat" cmpd="sng" w="9525">
              <a:solidFill>
                <a:schemeClr val="lt1"/>
              </a:solidFill>
              <a:prstDash val="solid"/>
              <a:round/>
              <a:headEnd len="sm" w="sm" type="none"/>
              <a:tailEnd len="sm" w="sm" type="none"/>
            </a:ln>
          </a:right>
        </a:tcBdr>
      </a:tcStyle>
    </a:firstCol>
    <a:lastRow>
      <a:tcTxStyle b="on" i="off"/>
      <a:tcStyle>
        <a:tcBdr>
          <a:top>
            <a:ln cap="flat" cmpd="sng" w="9525">
              <a:solidFill>
                <a:schemeClr val="lt1"/>
              </a:solidFill>
              <a:prstDash val="solid"/>
              <a:round/>
              <a:headEnd len="sm" w="sm" type="none"/>
              <a:tailEnd len="sm" w="sm" type="none"/>
            </a:ln>
          </a:top>
        </a:tcBdr>
        <a:fill>
          <a:solidFill>
            <a:srgbClr val="FFFFFF">
              <a:alpha val="0"/>
            </a:srgbClr>
          </a:solidFill>
        </a:fill>
      </a:tcStyle>
    </a:lastRow>
    <a:seCell>
      <a:tcTxStyle/>
      <a:tcStyle>
        <a:tcBdr>
          <a:left>
            <a:ln cap="flat" cmpd="sng" w="9525">
              <a:solidFill>
                <a:srgbClr val="000000">
                  <a:alpha val="0"/>
                </a:srgbClr>
              </a:solidFill>
              <a:prstDash val="solid"/>
              <a:round/>
              <a:headEnd len="sm" w="sm" type="none"/>
              <a:tailEnd len="sm" w="sm" type="none"/>
            </a:ln>
          </a:left>
          <a:top>
            <a:ln cap="flat" cmpd="sng" w="9525">
              <a:solidFill>
                <a:srgbClr val="000000">
                  <a:alpha val="0"/>
                </a:srgbClr>
              </a:solidFill>
              <a:prstDash val="solid"/>
              <a:round/>
              <a:headEnd len="sm" w="sm" type="none"/>
              <a:tailEnd len="sm" w="sm" type="none"/>
            </a:ln>
          </a:top>
        </a:tcBdr>
      </a:tcStyle>
    </a:seCell>
    <a:swCell>
      <a:tcTxStyle/>
      <a:tcStyle>
        <a:tcBdr>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tcBdr>
      </a:tcStyle>
    </a:swCell>
    <a:firstRow>
      <a:tcTxStyle b="on" i="off"/>
      <a:tcStyle>
        <a:tcBdr>
          <a:bottom>
            <a:ln cap="flat" cmpd="sng" w="9525">
              <a:solidFill>
                <a:schemeClr val="lt1"/>
              </a:solidFill>
              <a:prstDash val="solid"/>
              <a:round/>
              <a:headEnd len="sm" w="sm" type="none"/>
              <a:tailEnd len="sm" w="sm" type="none"/>
            </a:ln>
          </a:bottom>
        </a:tcBdr>
        <a:fill>
          <a:solidFill>
            <a:srgbClr val="FFFFFF">
              <a:alpha val="0"/>
            </a:srgbClr>
          </a:solidFill>
        </a:fill>
      </a:tcStyle>
    </a:firstRow>
    <a:neCell>
      <a:tcTxStyle/>
      <a:tcStyle>
        <a:tcBdr>
          <a:bottom>
            <a:ln cap="flat" cmpd="sng" w="9525">
              <a:solidFill>
                <a:srgbClr val="000000">
                  <a:alpha val="0"/>
                </a:srgbClr>
              </a:solidFill>
              <a:prstDash val="solid"/>
              <a:round/>
              <a:headEnd len="sm" w="sm" type="none"/>
              <a:tailEnd len="sm" w="sm" type="none"/>
            </a:ln>
          </a:bottom>
        </a:tcBdr>
      </a:tc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95" Type="http://schemas.openxmlformats.org/officeDocument/2006/relationships/font" Target="fonts/HelveticaNeueLight-boldItalic.fntdata"/><Relationship Id="rId94" Type="http://schemas.openxmlformats.org/officeDocument/2006/relationships/font" Target="fonts/HelveticaNeueLight-italic.fntdata"/><Relationship Id="rId97" Type="http://schemas.openxmlformats.org/officeDocument/2006/relationships/font" Target="fonts/OpenSans-bold.fntdata"/><Relationship Id="rId96" Type="http://schemas.openxmlformats.org/officeDocument/2006/relationships/font" Target="fonts/OpenSans-regular.fntdata"/><Relationship Id="rId11" Type="http://schemas.openxmlformats.org/officeDocument/2006/relationships/slide" Target="slides/slide3.xml"/><Relationship Id="rId99" Type="http://schemas.openxmlformats.org/officeDocument/2006/relationships/font" Target="fonts/OpenSans-boldItalic.fntdata"/><Relationship Id="rId10" Type="http://schemas.openxmlformats.org/officeDocument/2006/relationships/slide" Target="slides/slide2.xml"/><Relationship Id="rId98" Type="http://schemas.openxmlformats.org/officeDocument/2006/relationships/font" Target="fonts/OpenSans-italic.fntdata"/><Relationship Id="rId13" Type="http://schemas.openxmlformats.org/officeDocument/2006/relationships/slide" Target="slides/slide5.xml"/><Relationship Id="rId12" Type="http://schemas.openxmlformats.org/officeDocument/2006/relationships/slide" Target="slides/slide4.xml"/><Relationship Id="rId91" Type="http://schemas.openxmlformats.org/officeDocument/2006/relationships/font" Target="fonts/HelveticaNeue-boldItalic.fntdata"/><Relationship Id="rId90" Type="http://schemas.openxmlformats.org/officeDocument/2006/relationships/font" Target="fonts/HelveticaNeue-italic.fntdata"/><Relationship Id="rId93" Type="http://schemas.openxmlformats.org/officeDocument/2006/relationships/font" Target="fonts/HelveticaNeueLight-bold.fntdata"/><Relationship Id="rId92" Type="http://schemas.openxmlformats.org/officeDocument/2006/relationships/font" Target="fonts/HelveticaNeueLight-regular.fntdata"/><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 Id="rId84" Type="http://schemas.openxmlformats.org/officeDocument/2006/relationships/slide" Target="slides/slide76.xml"/><Relationship Id="rId83" Type="http://schemas.openxmlformats.org/officeDocument/2006/relationships/slide" Target="slides/slide75.xml"/><Relationship Id="rId86" Type="http://schemas.openxmlformats.org/officeDocument/2006/relationships/slide" Target="slides/slide78.xml"/><Relationship Id="rId85" Type="http://schemas.openxmlformats.org/officeDocument/2006/relationships/slide" Target="slides/slide77.xml"/><Relationship Id="rId88" Type="http://schemas.openxmlformats.org/officeDocument/2006/relationships/font" Target="fonts/HelveticaNeue-regular.fntdata"/><Relationship Id="rId87" Type="http://schemas.openxmlformats.org/officeDocument/2006/relationships/slide" Target="slides/slide79.xml"/><Relationship Id="rId89" Type="http://schemas.openxmlformats.org/officeDocument/2006/relationships/font" Target="fonts/HelveticaNeue-bold.fntdata"/><Relationship Id="rId80" Type="http://schemas.openxmlformats.org/officeDocument/2006/relationships/slide" Target="slides/slide72.xml"/><Relationship Id="rId82" Type="http://schemas.openxmlformats.org/officeDocument/2006/relationships/slide" Target="slides/slide74.xml"/><Relationship Id="rId81" Type="http://schemas.openxmlformats.org/officeDocument/2006/relationships/slide" Target="slides/slide73.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73" Type="http://schemas.openxmlformats.org/officeDocument/2006/relationships/slide" Target="slides/slide65.xml"/><Relationship Id="rId72" Type="http://schemas.openxmlformats.org/officeDocument/2006/relationships/slide" Target="slides/slide64.xml"/><Relationship Id="rId75" Type="http://schemas.openxmlformats.org/officeDocument/2006/relationships/slide" Target="slides/slide67.xml"/><Relationship Id="rId74" Type="http://schemas.openxmlformats.org/officeDocument/2006/relationships/slide" Target="slides/slide66.xml"/><Relationship Id="rId77" Type="http://schemas.openxmlformats.org/officeDocument/2006/relationships/slide" Target="slides/slide69.xml"/><Relationship Id="rId76" Type="http://schemas.openxmlformats.org/officeDocument/2006/relationships/slide" Target="slides/slide68.xml"/><Relationship Id="rId79" Type="http://schemas.openxmlformats.org/officeDocument/2006/relationships/slide" Target="slides/slide71.xml"/><Relationship Id="rId78" Type="http://schemas.openxmlformats.org/officeDocument/2006/relationships/slide" Target="slides/slide70.xml"/><Relationship Id="rId71" Type="http://schemas.openxmlformats.org/officeDocument/2006/relationships/slide" Target="slides/slide63.xml"/><Relationship Id="rId70" Type="http://schemas.openxmlformats.org/officeDocument/2006/relationships/slide" Target="slides/slide62.xml"/><Relationship Id="rId62" Type="http://schemas.openxmlformats.org/officeDocument/2006/relationships/slide" Target="slides/slide54.xml"/><Relationship Id="rId61" Type="http://schemas.openxmlformats.org/officeDocument/2006/relationships/slide" Target="slides/slide53.xml"/><Relationship Id="rId64" Type="http://schemas.openxmlformats.org/officeDocument/2006/relationships/slide" Target="slides/slide56.xml"/><Relationship Id="rId63" Type="http://schemas.openxmlformats.org/officeDocument/2006/relationships/slide" Target="slides/slide55.xml"/><Relationship Id="rId66" Type="http://schemas.openxmlformats.org/officeDocument/2006/relationships/slide" Target="slides/slide58.xml"/><Relationship Id="rId65" Type="http://schemas.openxmlformats.org/officeDocument/2006/relationships/slide" Target="slides/slide57.xml"/><Relationship Id="rId68" Type="http://schemas.openxmlformats.org/officeDocument/2006/relationships/slide" Target="slides/slide60.xml"/><Relationship Id="rId67" Type="http://schemas.openxmlformats.org/officeDocument/2006/relationships/slide" Target="slides/slide59.xml"/><Relationship Id="rId60" Type="http://schemas.openxmlformats.org/officeDocument/2006/relationships/slide" Target="slides/slide52.xml"/><Relationship Id="rId69" Type="http://schemas.openxmlformats.org/officeDocument/2006/relationships/slide" Target="slides/slide6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55" Type="http://schemas.openxmlformats.org/officeDocument/2006/relationships/slide" Target="slides/slide47.xml"/><Relationship Id="rId54" Type="http://schemas.openxmlformats.org/officeDocument/2006/relationships/slide" Target="slides/slide46.xml"/><Relationship Id="rId57" Type="http://schemas.openxmlformats.org/officeDocument/2006/relationships/slide" Target="slides/slide49.xml"/><Relationship Id="rId56" Type="http://schemas.openxmlformats.org/officeDocument/2006/relationships/slide" Target="slides/slide48.xml"/><Relationship Id="rId59" Type="http://schemas.openxmlformats.org/officeDocument/2006/relationships/slide" Target="slides/slide51.xml"/><Relationship Id="rId58"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74af04a16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74af04a16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e6d6918d52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e6d6918d52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74de07fa95_1_5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74de07fa95_1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e937a66b5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2e937a66b5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e6d6918d5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e6d6918d5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74d925a9f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274d925a9f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74d925a9f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274d925a9f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e6d6918d52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e6d6918d52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73ba5368e0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273ba5368e0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2e6d6918d52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2e6d6918d52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e5247b4120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2e5247b4120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74cb9395fb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74cb9395fb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274de07fa95_1_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274de07fa95_1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274cb9395fb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274cb9395fb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274cb9395fb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274cb9395fb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274cb9395fb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274cb9395fb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74de07fa95_1_4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274de07fa95_1_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2740d89749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2740d89749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274d1acfe5d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274d1acfe5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274de07fa95_1_5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274de07fa95_1_5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274d1acfe5d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274d1acfe5d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274d1acfe5d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274d1acfe5d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74d1acfe5d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274d1acfe5d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274de07fa95_1_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274de07fa95_1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274d1acfe5d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274d1acfe5d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274d1acfe5d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274d1acfe5d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274d1acfe5d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274d1acfe5d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274d1acfe5d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274d1acfe5d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274de07fa95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274de07fa9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274de07fa95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274de07fa95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274de07fa95_1_16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g274de07fa95_1_1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274de07fa95_1_17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g274de07fa95_1_1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274de07fa95_1_17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g274de07fa95_1_1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274de07fa95_1_18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g274de07fa95_1_1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274d1acfe5d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274d1acfe5d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274de07fa95_1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274de07fa95_1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274d1acfe5d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274d1acfe5d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274d1acfe5d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274d1acfe5d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274de07fa95_1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274de07fa95_1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274de07fa95_1_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274de07fa95_1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274de07fa95_1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274de07fa95_1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274de07fa95_1_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274de07fa95_1_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274de07fa95_1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9" name="Google Shape;629;g274de07fa95_1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2769d83e3e9_1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2769d83e3e9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274de07fa95_1_4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5" name="Google Shape;645;g274de07fa95_1_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274d925a9fe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274d925a9fe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274d925a9fe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274d925a9fe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274d925a9fe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274d925a9fe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274d925a9fe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274d925a9fe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274d1acfe5d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274d1acfe5d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2769d83e3e9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4" name="Google Shape;724;g2769d83e3e9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2769d83e3e9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2" name="Google Shape;732;g2769d83e3e9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2769d83e3e9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0" name="Google Shape;740;g2769d83e3e9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274de07fa95_1_5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8" name="Google Shape;748;g274de07fa95_1_5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274de07fa95_1_5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274de07fa95_1_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274de07fa95_1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274de07fa95_1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g27507eabfa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2" name="Google Shape;772;g27507eabfa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274d925a9fe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274d925a9fe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g2769d83e3e9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4" name="Google Shape;794;g2769d83e3e9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274d925a9fe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274d925a9fe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276b5a0c82a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9" name="Google Shape;809;g276b5a0c82a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g274de07fa95_1_4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3" name="Google Shape;823;g274de07fa95_1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g273ba5368e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9" name="Google Shape;829;g273ba5368e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g274de07fa95_1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5" name="Google Shape;835;g274de07fa95_1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273ba5368e0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4" name="Google Shape;844;g273ba5368e0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273ba5368e0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1" name="Google Shape;851;g273ba5368e0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g273ba5368e0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8" name="Google Shape;858;g273ba5368e0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273ba5368e0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5" name="Google Shape;865;g273ba5368e0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273ba5368e0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3" name="Google Shape;873;g273ba5368e0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273ba5368e0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0" name="Google Shape;880;g273ba5368e0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273ba5368e0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7" name="Google Shape;887;g273ba5368e0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273ba5368e0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4" name="Google Shape;894;g273ba5368e0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274de07fa95_1_4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3" name="Google Shape;903;g274de07fa95_1_4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g274de07fa95_1_4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9" name="Google Shape;909;g274de07fa95_1_4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274de07fa95_1_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6" name="Google Shape;916;g274de07fa95_1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g276b5a0c82a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3" name="Google Shape;923;g276b5a0c82a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276b5a0c82a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8" name="Google Shape;958;g276b5a0c82a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g274de07fa95_1_4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0" name="Google Shape;1000;g274de07fa95_1_4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20.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20.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 Id="rId3" Type="http://schemas.openxmlformats.org/officeDocument/2006/relationships/image" Target="../media/image4.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 Id="rId3" Type="http://schemas.openxmlformats.org/officeDocument/2006/relationships/image" Target="../media/image4.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封面" showMasterSp="0" type="title">
  <p:cSld name="TITLE">
    <p:bg>
      <p:bgPr>
        <a:solidFill>
          <a:srgbClr val="2C2E3A"/>
        </a:solidFill>
      </p:bgPr>
    </p:bg>
    <p:spTree>
      <p:nvGrpSpPr>
        <p:cNvPr id="13" name="Shape 13"/>
        <p:cNvGrpSpPr/>
        <p:nvPr/>
      </p:nvGrpSpPr>
      <p:grpSpPr>
        <a:xfrm>
          <a:off x="0" y="0"/>
          <a:ext cx="0" cy="0"/>
          <a:chOff x="0" y="0"/>
          <a:chExt cx="0" cy="0"/>
        </a:xfrm>
      </p:grpSpPr>
      <p:sp>
        <p:nvSpPr>
          <p:cNvPr id="14" name="Google Shape;14;p2"/>
          <p:cNvSpPr/>
          <p:nvPr/>
        </p:nvSpPr>
        <p:spPr>
          <a:xfrm>
            <a:off x="0" y="4841106"/>
            <a:ext cx="9144000" cy="302400"/>
          </a:xfrm>
          <a:prstGeom prst="rect">
            <a:avLst/>
          </a:prstGeom>
          <a:solidFill>
            <a:srgbClr val="FFFFFF"/>
          </a:solidFill>
          <a:ln>
            <a:noFill/>
          </a:ln>
        </p:spPr>
        <p:txBody>
          <a:bodyPr anchorCtr="0" anchor="ctr" bIns="17150" lIns="17150" spcFirstLastPara="1" rIns="17150" wrap="square" tIns="17150">
            <a:noAutofit/>
          </a:bodyPr>
          <a:lstStyle/>
          <a:p>
            <a:pPr indent="0" lvl="0" marL="0" marR="0" rtl="0" algn="ctr">
              <a:lnSpc>
                <a:spcPct val="120000"/>
              </a:lnSpc>
              <a:spcBef>
                <a:spcPts val="0"/>
              </a:spcBef>
              <a:spcAft>
                <a:spcPts val="0"/>
              </a:spcAft>
              <a:buClr>
                <a:srgbClr val="FFFFFF"/>
              </a:buClr>
              <a:buSzPts val="2800"/>
              <a:buFont typeface="Helvetica Neue"/>
              <a:buNone/>
            </a:pPr>
            <a:r>
              <a:t/>
            </a:r>
            <a:endParaRPr b="0" i="0" sz="2800" u="none" cap="none" strike="noStrike">
              <a:solidFill>
                <a:srgbClr val="000000"/>
              </a:solidFill>
              <a:latin typeface="Helvetica Neue"/>
              <a:ea typeface="Helvetica Neue"/>
              <a:cs typeface="Helvetica Neue"/>
              <a:sym typeface="Helvetica Neue"/>
            </a:endParaRPr>
          </a:p>
        </p:txBody>
      </p:sp>
      <p:sp>
        <p:nvSpPr>
          <p:cNvPr id="15" name="Google Shape;15;p2"/>
          <p:cNvSpPr txBox="1"/>
          <p:nvPr>
            <p:ph type="title"/>
          </p:nvPr>
        </p:nvSpPr>
        <p:spPr>
          <a:xfrm>
            <a:off x="523410" y="2045623"/>
            <a:ext cx="8097300" cy="715500"/>
          </a:xfrm>
          <a:prstGeom prst="rect">
            <a:avLst/>
          </a:prstGeom>
          <a:noFill/>
          <a:ln>
            <a:noFill/>
          </a:ln>
        </p:spPr>
        <p:txBody>
          <a:bodyPr anchorCtr="0" anchor="ctr" bIns="26775" lIns="26775" spcFirstLastPara="1" rIns="26775" wrap="square" tIns="26775">
            <a:noAutofit/>
          </a:bodyPr>
          <a:lstStyle>
            <a:lvl1pPr lvl="0" algn="l">
              <a:lnSpc>
                <a:spcPct val="100000"/>
              </a:lnSpc>
              <a:spcBef>
                <a:spcPts val="0"/>
              </a:spcBef>
              <a:spcAft>
                <a:spcPts val="0"/>
              </a:spcAft>
              <a:buClr>
                <a:srgbClr val="FFFFFF"/>
              </a:buClr>
              <a:buSzPts val="3200"/>
              <a:buFont typeface="Helvetica Neue"/>
              <a:buNone/>
              <a:defRPr i="0" sz="3200">
                <a:solidFill>
                  <a:srgbClr val="FFFFFF"/>
                </a:solidFill>
                <a:latin typeface="Helvetica Neue"/>
                <a:ea typeface="Helvetica Neue"/>
                <a:cs typeface="Helvetica Neue"/>
                <a:sym typeface="Helvetica Neue"/>
              </a:defRPr>
            </a:lvl1pPr>
            <a:lvl2pPr lvl="1"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2pPr>
            <a:lvl3pPr lvl="2"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3pPr>
            <a:lvl4pPr lvl="3"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4pPr>
            <a:lvl5pPr lvl="4"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5pPr>
            <a:lvl6pPr lvl="5"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6pPr>
            <a:lvl7pPr lvl="6"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7pPr>
            <a:lvl8pPr lvl="7"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8pPr>
            <a:lvl9pPr lvl="8"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9pPr>
          </a:lstStyle>
          <a:p/>
        </p:txBody>
      </p:sp>
      <p:sp>
        <p:nvSpPr>
          <p:cNvPr id="16" name="Google Shape;16;p2"/>
          <p:cNvSpPr txBox="1"/>
          <p:nvPr>
            <p:ph idx="1" type="body"/>
          </p:nvPr>
        </p:nvSpPr>
        <p:spPr>
          <a:xfrm>
            <a:off x="523410" y="2721000"/>
            <a:ext cx="8097300" cy="1462200"/>
          </a:xfrm>
          <a:prstGeom prst="rect">
            <a:avLst/>
          </a:prstGeom>
          <a:noFill/>
          <a:ln>
            <a:noFill/>
          </a:ln>
        </p:spPr>
        <p:txBody>
          <a:bodyPr anchorCtr="0" anchor="t" bIns="26775" lIns="26775" spcFirstLastPara="1" rIns="26775" wrap="square" tIns="26775">
            <a:noAutofit/>
          </a:bodyPr>
          <a:lstStyle>
            <a:lvl1pPr indent="-228600" lvl="0" marL="457200" algn="l">
              <a:lnSpc>
                <a:spcPct val="90000"/>
              </a:lnSpc>
              <a:spcBef>
                <a:spcPts val="500"/>
              </a:spcBef>
              <a:spcAft>
                <a:spcPts val="0"/>
              </a:spcAft>
              <a:buClr>
                <a:srgbClr val="EFEFEF"/>
              </a:buClr>
              <a:buSzPts val="1200"/>
              <a:buFont typeface="Helvetica Neue"/>
              <a:buNone/>
              <a:defRPr i="0" sz="1200">
                <a:solidFill>
                  <a:srgbClr val="EFEFEF"/>
                </a:solidFill>
                <a:latin typeface="Helvetica Neue"/>
                <a:ea typeface="Helvetica Neue"/>
                <a:cs typeface="Helvetica Neue"/>
                <a:sym typeface="Helvetica Neue"/>
              </a:defRPr>
            </a:lvl1pPr>
            <a:lvl2pPr indent="-228600" lvl="1" marL="914400" algn="l">
              <a:lnSpc>
                <a:spcPct val="90000"/>
              </a:lnSpc>
              <a:spcBef>
                <a:spcPts val="500"/>
              </a:spcBef>
              <a:spcAft>
                <a:spcPts val="0"/>
              </a:spcAft>
              <a:buClr>
                <a:srgbClr val="EFEFEF"/>
              </a:buClr>
              <a:buSzPts val="1200"/>
              <a:buFont typeface="Helvetica Neue"/>
              <a:buNone/>
              <a:defRPr i="0" sz="1200">
                <a:solidFill>
                  <a:srgbClr val="EFEFEF"/>
                </a:solidFill>
                <a:latin typeface="Helvetica Neue"/>
                <a:ea typeface="Helvetica Neue"/>
                <a:cs typeface="Helvetica Neue"/>
                <a:sym typeface="Helvetica Neue"/>
              </a:defRPr>
            </a:lvl2pPr>
            <a:lvl3pPr indent="-228600" lvl="2" marL="1371600" algn="l">
              <a:lnSpc>
                <a:spcPct val="90000"/>
              </a:lnSpc>
              <a:spcBef>
                <a:spcPts val="500"/>
              </a:spcBef>
              <a:spcAft>
                <a:spcPts val="0"/>
              </a:spcAft>
              <a:buClr>
                <a:srgbClr val="EFEFEF"/>
              </a:buClr>
              <a:buSzPts val="1200"/>
              <a:buFont typeface="Helvetica Neue"/>
              <a:buNone/>
              <a:defRPr i="0" sz="1200">
                <a:solidFill>
                  <a:srgbClr val="EFEFEF"/>
                </a:solidFill>
                <a:latin typeface="Helvetica Neue"/>
                <a:ea typeface="Helvetica Neue"/>
                <a:cs typeface="Helvetica Neue"/>
                <a:sym typeface="Helvetica Neue"/>
              </a:defRPr>
            </a:lvl3pPr>
            <a:lvl4pPr indent="-228600" lvl="3" marL="1828800" algn="l">
              <a:lnSpc>
                <a:spcPct val="90000"/>
              </a:lnSpc>
              <a:spcBef>
                <a:spcPts val="500"/>
              </a:spcBef>
              <a:spcAft>
                <a:spcPts val="0"/>
              </a:spcAft>
              <a:buClr>
                <a:srgbClr val="EFEFEF"/>
              </a:buClr>
              <a:buSzPts val="1200"/>
              <a:buFont typeface="Helvetica Neue"/>
              <a:buNone/>
              <a:defRPr i="0" sz="1200">
                <a:solidFill>
                  <a:srgbClr val="EFEFEF"/>
                </a:solidFill>
                <a:latin typeface="Helvetica Neue"/>
                <a:ea typeface="Helvetica Neue"/>
                <a:cs typeface="Helvetica Neue"/>
                <a:sym typeface="Helvetica Neue"/>
              </a:defRPr>
            </a:lvl4pPr>
            <a:lvl5pPr indent="-228600" lvl="4" marL="2286000" algn="l">
              <a:lnSpc>
                <a:spcPct val="90000"/>
              </a:lnSpc>
              <a:spcBef>
                <a:spcPts val="500"/>
              </a:spcBef>
              <a:spcAft>
                <a:spcPts val="0"/>
              </a:spcAft>
              <a:buClr>
                <a:srgbClr val="EFEFEF"/>
              </a:buClr>
              <a:buSzPts val="1200"/>
              <a:buFont typeface="Helvetica Neue"/>
              <a:buNone/>
              <a:defRPr i="0" sz="1200">
                <a:solidFill>
                  <a:srgbClr val="EFEFEF"/>
                </a:solidFill>
                <a:latin typeface="Helvetica Neue"/>
                <a:ea typeface="Helvetica Neue"/>
                <a:cs typeface="Helvetica Neue"/>
                <a:sym typeface="Helvetica Neue"/>
              </a:defRPr>
            </a:lvl5pPr>
            <a:lvl6pPr indent="-228600" lvl="5" marL="2743200" algn="l">
              <a:lnSpc>
                <a:spcPct val="110000"/>
              </a:lnSpc>
              <a:spcBef>
                <a:spcPts val="500"/>
              </a:spcBef>
              <a:spcAft>
                <a:spcPts val="0"/>
              </a:spcAft>
              <a:buClr>
                <a:srgbClr val="EFEFEF"/>
              </a:buClr>
              <a:buSzPts val="700"/>
              <a:buFont typeface="Helvetica Neue"/>
              <a:buNone/>
              <a:defRPr>
                <a:solidFill>
                  <a:srgbClr val="EFEFEF"/>
                </a:solidFill>
                <a:latin typeface="Helvetica Neue"/>
                <a:ea typeface="Helvetica Neue"/>
                <a:cs typeface="Helvetica Neue"/>
                <a:sym typeface="Helvetica Neue"/>
              </a:defRPr>
            </a:lvl6pPr>
            <a:lvl7pPr indent="-228600" lvl="6" marL="3200400" algn="l">
              <a:lnSpc>
                <a:spcPct val="110000"/>
              </a:lnSpc>
              <a:spcBef>
                <a:spcPts val="500"/>
              </a:spcBef>
              <a:spcAft>
                <a:spcPts val="0"/>
              </a:spcAft>
              <a:buClr>
                <a:srgbClr val="EFEFEF"/>
              </a:buClr>
              <a:buSzPts val="700"/>
              <a:buFont typeface="Helvetica Neue"/>
              <a:buNone/>
              <a:defRPr>
                <a:solidFill>
                  <a:srgbClr val="EFEFEF"/>
                </a:solidFill>
                <a:latin typeface="Helvetica Neue"/>
                <a:ea typeface="Helvetica Neue"/>
                <a:cs typeface="Helvetica Neue"/>
                <a:sym typeface="Helvetica Neue"/>
              </a:defRPr>
            </a:lvl7pPr>
            <a:lvl8pPr indent="-228600" lvl="7" marL="3657600" algn="l">
              <a:lnSpc>
                <a:spcPct val="110000"/>
              </a:lnSpc>
              <a:spcBef>
                <a:spcPts val="500"/>
              </a:spcBef>
              <a:spcAft>
                <a:spcPts val="0"/>
              </a:spcAft>
              <a:buClr>
                <a:srgbClr val="EFEFEF"/>
              </a:buClr>
              <a:buSzPts val="700"/>
              <a:buFont typeface="Helvetica Neue"/>
              <a:buNone/>
              <a:defRPr>
                <a:solidFill>
                  <a:srgbClr val="EFEFEF"/>
                </a:solidFill>
                <a:latin typeface="Helvetica Neue"/>
                <a:ea typeface="Helvetica Neue"/>
                <a:cs typeface="Helvetica Neue"/>
                <a:sym typeface="Helvetica Neue"/>
              </a:defRPr>
            </a:lvl8pPr>
            <a:lvl9pPr indent="-228600" lvl="8" marL="4114800" algn="l">
              <a:lnSpc>
                <a:spcPct val="110000"/>
              </a:lnSpc>
              <a:spcBef>
                <a:spcPts val="500"/>
              </a:spcBef>
              <a:spcAft>
                <a:spcPts val="0"/>
              </a:spcAft>
              <a:buClr>
                <a:srgbClr val="EFEFEF"/>
              </a:buClr>
              <a:buSzPts val="700"/>
              <a:buFont typeface="Helvetica Neue"/>
              <a:buNone/>
              <a:defRPr>
                <a:solidFill>
                  <a:srgbClr val="EFEFEF"/>
                </a:solidFill>
                <a:latin typeface="Helvetica Neue"/>
                <a:ea typeface="Helvetica Neue"/>
                <a:cs typeface="Helvetica Neue"/>
                <a:sym typeface="Helvetica Neue"/>
              </a:defRPr>
            </a:lvl9pPr>
          </a:lstStyle>
          <a:p/>
        </p:txBody>
      </p:sp>
      <p:pic>
        <p:nvPicPr>
          <p:cNvPr descr="圖片 31" id="17" name="Google Shape;17;p2"/>
          <p:cNvPicPr preferRelativeResize="0"/>
          <p:nvPr/>
        </p:nvPicPr>
        <p:blipFill rotWithShape="1">
          <a:blip r:embed="rId2">
            <a:alphaModFix/>
          </a:blip>
          <a:srcRect b="0" l="0" r="0" t="0"/>
          <a:stretch/>
        </p:blipFill>
        <p:spPr>
          <a:xfrm>
            <a:off x="524881" y="490727"/>
            <a:ext cx="828600" cy="258624"/>
          </a:xfrm>
          <a:prstGeom prst="rect">
            <a:avLst/>
          </a:prstGeom>
          <a:noFill/>
          <a:ln>
            <a:noFill/>
          </a:ln>
        </p:spPr>
      </p:pic>
      <p:sp>
        <p:nvSpPr>
          <p:cNvPr id="18" name="Google Shape;18;p2"/>
          <p:cNvSpPr txBox="1"/>
          <p:nvPr>
            <p:ph idx="12" type="sldNum"/>
          </p:nvPr>
        </p:nvSpPr>
        <p:spPr>
          <a:xfrm>
            <a:off x="4493381" y="4902398"/>
            <a:ext cx="153600" cy="161700"/>
          </a:xfrm>
          <a:prstGeom prst="rect">
            <a:avLst/>
          </a:prstGeom>
          <a:noFill/>
          <a:ln>
            <a:noFill/>
          </a:ln>
        </p:spPr>
        <p:txBody>
          <a:bodyPr anchorCtr="0" anchor="t" bIns="26775" lIns="26775" spcFirstLastPara="1" rIns="26775" wrap="square" tIns="26775">
            <a:spAutoFit/>
          </a:bodyPr>
          <a:lstStyle>
            <a:lvl1pPr indent="0" lvl="0" marL="0" algn="ctr">
              <a:lnSpc>
                <a:spcPct val="100000"/>
              </a:lnSpc>
              <a:spcBef>
                <a:spcPts val="0"/>
              </a:spcBef>
              <a:spcAft>
                <a:spcPts val="0"/>
              </a:spcAft>
              <a:buClr>
                <a:srgbClr val="000000"/>
              </a:buClr>
              <a:buSzPts val="700"/>
              <a:buFont typeface="Helvetica Neue Light"/>
              <a:buNone/>
              <a:defRPr sz="700">
                <a:solidFill>
                  <a:srgbClr val="000000"/>
                </a:solidFill>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700"/>
              <a:buFont typeface="Helvetica Neue Light"/>
              <a:buNone/>
              <a:defRPr sz="700">
                <a:solidFill>
                  <a:srgbClr val="000000"/>
                </a:solidFill>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700"/>
              <a:buFont typeface="Helvetica Neue Light"/>
              <a:buNone/>
              <a:defRPr sz="700">
                <a:solidFill>
                  <a:srgbClr val="000000"/>
                </a:solidFill>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700"/>
              <a:buFont typeface="Helvetica Neue Light"/>
              <a:buNone/>
              <a:defRPr sz="700">
                <a:solidFill>
                  <a:srgbClr val="000000"/>
                </a:solidFill>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700"/>
              <a:buFont typeface="Helvetica Neue Light"/>
              <a:buNone/>
              <a:defRPr sz="700">
                <a:solidFill>
                  <a:srgbClr val="000000"/>
                </a:solidFill>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700"/>
              <a:buFont typeface="Helvetica Neue Light"/>
              <a:buNone/>
              <a:defRPr sz="700">
                <a:solidFill>
                  <a:srgbClr val="000000"/>
                </a:solidFill>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700"/>
              <a:buFont typeface="Helvetica Neue Light"/>
              <a:buNone/>
              <a:defRPr sz="700">
                <a:solidFill>
                  <a:srgbClr val="000000"/>
                </a:solidFill>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700"/>
              <a:buFont typeface="Helvetica Neue Light"/>
              <a:buNone/>
              <a:defRPr sz="700">
                <a:solidFill>
                  <a:srgbClr val="000000"/>
                </a:solidFill>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700"/>
              <a:buFont typeface="Helvetica Neue Light"/>
              <a:buNone/>
              <a:defRPr sz="700">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zh-TW"/>
              <a:t>‹#›</a:t>
            </a:fld>
            <a:endParaRPr b="0" i="0" u="none" cap="none" strike="noStrike"/>
          </a:p>
        </p:txBody>
      </p:sp>
      <p:pic>
        <p:nvPicPr>
          <p:cNvPr descr="Google Shape;17;p3" id="19" name="Google Shape;19;p2"/>
          <p:cNvPicPr preferRelativeResize="0"/>
          <p:nvPr/>
        </p:nvPicPr>
        <p:blipFill rotWithShape="1">
          <a:blip r:embed="rId3">
            <a:alphaModFix/>
          </a:blip>
          <a:srcRect b="0" l="0" r="0" t="0"/>
          <a:stretch/>
        </p:blipFill>
        <p:spPr>
          <a:xfrm>
            <a:off x="144172" y="4953608"/>
            <a:ext cx="1514475" cy="95708"/>
          </a:xfrm>
          <a:prstGeom prst="rect">
            <a:avLst/>
          </a:prstGeom>
          <a:noFill/>
          <a:ln>
            <a:noFill/>
          </a:ln>
        </p:spPr>
      </p:pic>
      <p:pic>
        <p:nvPicPr>
          <p:cNvPr id="20" name="Google Shape;20;p2"/>
          <p:cNvPicPr preferRelativeResize="0"/>
          <p:nvPr/>
        </p:nvPicPr>
        <p:blipFill rotWithShape="1">
          <a:blip r:embed="rId4">
            <a:alphaModFix/>
          </a:blip>
          <a:srcRect b="0" l="0" r="25667" t="0"/>
          <a:stretch/>
        </p:blipFill>
        <p:spPr>
          <a:xfrm>
            <a:off x="1544000" y="516900"/>
            <a:ext cx="1478825" cy="2586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目錄頁" type="tx">
  <p:cSld name="TITLE_AND_BODY">
    <p:spTree>
      <p:nvGrpSpPr>
        <p:cNvPr id="21" name="Shape 21"/>
        <p:cNvGrpSpPr/>
        <p:nvPr/>
      </p:nvGrpSpPr>
      <p:grpSpPr>
        <a:xfrm>
          <a:off x="0" y="0"/>
          <a:ext cx="0" cy="0"/>
          <a:chOff x="0" y="0"/>
          <a:chExt cx="0" cy="0"/>
        </a:xfrm>
      </p:grpSpPr>
      <p:sp>
        <p:nvSpPr>
          <p:cNvPr id="22" name="Google Shape;22;p3"/>
          <p:cNvSpPr txBox="1"/>
          <p:nvPr>
            <p:ph idx="12" type="sldNum"/>
          </p:nvPr>
        </p:nvSpPr>
        <p:spPr>
          <a:xfrm>
            <a:off x="8894966" y="4915142"/>
            <a:ext cx="164400" cy="177300"/>
          </a:xfrm>
          <a:prstGeom prst="rect">
            <a:avLst/>
          </a:prstGeom>
          <a:noFill/>
          <a:ln>
            <a:noFill/>
          </a:ln>
        </p:spPr>
        <p:txBody>
          <a:bodyPr anchorCtr="0" anchor="t" bIns="26775" lIns="26775" spcFirstLastPara="1" rIns="26775" wrap="square" tIns="26775">
            <a:spAutoFit/>
          </a:bodyPr>
          <a:lstStyle>
            <a:lvl1pPr indent="0" lvl="0"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zh-TW"/>
              <a:t>‹#›</a:t>
            </a:fld>
            <a:endParaRPr/>
          </a:p>
        </p:txBody>
      </p:sp>
      <p:sp>
        <p:nvSpPr>
          <p:cNvPr id="23" name="Google Shape;23;p3"/>
          <p:cNvSpPr txBox="1"/>
          <p:nvPr>
            <p:ph idx="1" type="body"/>
          </p:nvPr>
        </p:nvSpPr>
        <p:spPr>
          <a:xfrm>
            <a:off x="523875" y="661129"/>
            <a:ext cx="8304600" cy="4079100"/>
          </a:xfrm>
          <a:prstGeom prst="rect">
            <a:avLst/>
          </a:prstGeom>
          <a:noFill/>
          <a:ln>
            <a:noFill/>
          </a:ln>
        </p:spPr>
        <p:txBody>
          <a:bodyPr anchorCtr="0" anchor="t" bIns="26775" lIns="26775" spcFirstLastPara="1" rIns="26775" wrap="square" tIns="26775">
            <a:noAutofit/>
          </a:bodyPr>
          <a:lstStyle>
            <a:lvl1pPr indent="-228600" lvl="0" marL="457200" algn="l">
              <a:lnSpc>
                <a:spcPct val="110000"/>
              </a:lnSpc>
              <a:spcBef>
                <a:spcPts val="500"/>
              </a:spcBef>
              <a:spcAft>
                <a:spcPts val="0"/>
              </a:spcAft>
              <a:buClr>
                <a:srgbClr val="000000"/>
              </a:buClr>
              <a:buSzPts val="1800"/>
              <a:buFont typeface="Helvetica Neue"/>
              <a:buNone/>
              <a:defRPr i="0">
                <a:latin typeface="Helvetica Neue"/>
                <a:ea typeface="Helvetica Neue"/>
                <a:cs typeface="Helvetica Neue"/>
                <a:sym typeface="Helvetica Neue"/>
              </a:defRPr>
            </a:lvl1pPr>
            <a:lvl2pPr indent="-228600" lvl="1" marL="914400" algn="l">
              <a:lnSpc>
                <a:spcPct val="110000"/>
              </a:lnSpc>
              <a:spcBef>
                <a:spcPts val="500"/>
              </a:spcBef>
              <a:spcAft>
                <a:spcPts val="0"/>
              </a:spcAft>
              <a:buClr>
                <a:srgbClr val="000000"/>
              </a:buClr>
              <a:buSzPts val="1800"/>
              <a:buFont typeface="Helvetica Neue"/>
              <a:buNone/>
              <a:defRPr i="0">
                <a:latin typeface="Helvetica Neue"/>
                <a:ea typeface="Helvetica Neue"/>
                <a:cs typeface="Helvetica Neue"/>
                <a:sym typeface="Helvetica Neue"/>
              </a:defRPr>
            </a:lvl2pPr>
            <a:lvl3pPr indent="-228600" lvl="2" marL="1371600" algn="l">
              <a:lnSpc>
                <a:spcPct val="110000"/>
              </a:lnSpc>
              <a:spcBef>
                <a:spcPts val="500"/>
              </a:spcBef>
              <a:spcAft>
                <a:spcPts val="0"/>
              </a:spcAft>
              <a:buClr>
                <a:srgbClr val="000000"/>
              </a:buClr>
              <a:buSzPts val="1800"/>
              <a:buFont typeface="Helvetica Neue"/>
              <a:buNone/>
              <a:defRPr i="0">
                <a:latin typeface="Helvetica Neue"/>
                <a:ea typeface="Helvetica Neue"/>
                <a:cs typeface="Helvetica Neue"/>
                <a:sym typeface="Helvetica Neue"/>
              </a:defRPr>
            </a:lvl3pPr>
            <a:lvl4pPr indent="-228600" lvl="3" marL="1828800" algn="l">
              <a:lnSpc>
                <a:spcPct val="110000"/>
              </a:lnSpc>
              <a:spcBef>
                <a:spcPts val="500"/>
              </a:spcBef>
              <a:spcAft>
                <a:spcPts val="0"/>
              </a:spcAft>
              <a:buClr>
                <a:srgbClr val="000000"/>
              </a:buClr>
              <a:buSzPts val="1800"/>
              <a:buFont typeface="Helvetica Neue"/>
              <a:buNone/>
              <a:defRPr i="0">
                <a:latin typeface="Helvetica Neue"/>
                <a:ea typeface="Helvetica Neue"/>
                <a:cs typeface="Helvetica Neue"/>
                <a:sym typeface="Helvetica Neue"/>
              </a:defRPr>
            </a:lvl4pPr>
            <a:lvl5pPr indent="-228600" lvl="4" marL="2286000" algn="l">
              <a:lnSpc>
                <a:spcPct val="110000"/>
              </a:lnSpc>
              <a:spcBef>
                <a:spcPts val="500"/>
              </a:spcBef>
              <a:spcAft>
                <a:spcPts val="0"/>
              </a:spcAft>
              <a:buClr>
                <a:srgbClr val="000000"/>
              </a:buClr>
              <a:buSzPts val="1800"/>
              <a:buFont typeface="Helvetica Neue"/>
              <a:buNone/>
              <a:defRPr i="0">
                <a:latin typeface="Helvetica Neue"/>
                <a:ea typeface="Helvetica Neue"/>
                <a:cs typeface="Helvetica Neue"/>
                <a:sym typeface="Helvetica Neue"/>
              </a:defRPr>
            </a:lvl5pPr>
            <a:lvl6pPr indent="-228600" lvl="5" marL="274320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6pPr>
            <a:lvl7pPr indent="-228600" lvl="6" marL="320040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7pPr>
            <a:lvl8pPr indent="-228600" lvl="7" marL="365760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8pPr>
            <a:lvl9pPr indent="-228600" lvl="8" marL="411480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章節頁" showMasterSp="0">
  <p:cSld name="章節頁">
    <p:bg>
      <p:bgPr>
        <a:solidFill>
          <a:srgbClr val="2C2E3A"/>
        </a:solidFill>
      </p:bgPr>
    </p:bg>
    <p:spTree>
      <p:nvGrpSpPr>
        <p:cNvPr id="24" name="Shape 24"/>
        <p:cNvGrpSpPr/>
        <p:nvPr/>
      </p:nvGrpSpPr>
      <p:grpSpPr>
        <a:xfrm>
          <a:off x="0" y="0"/>
          <a:ext cx="0" cy="0"/>
          <a:chOff x="0" y="0"/>
          <a:chExt cx="0" cy="0"/>
        </a:xfrm>
      </p:grpSpPr>
      <p:sp>
        <p:nvSpPr>
          <p:cNvPr id="25" name="Google Shape;25;p4"/>
          <p:cNvSpPr txBox="1"/>
          <p:nvPr>
            <p:ph type="title"/>
          </p:nvPr>
        </p:nvSpPr>
        <p:spPr>
          <a:xfrm>
            <a:off x="523875" y="2047875"/>
            <a:ext cx="8096400" cy="714300"/>
          </a:xfrm>
          <a:prstGeom prst="rect">
            <a:avLst/>
          </a:prstGeom>
          <a:noFill/>
          <a:ln>
            <a:noFill/>
          </a:ln>
        </p:spPr>
        <p:txBody>
          <a:bodyPr anchorCtr="0" anchor="b" bIns="26775" lIns="26775" spcFirstLastPara="1" rIns="26775" wrap="square" tIns="26775">
            <a:noAutofit/>
          </a:bodyPr>
          <a:lstStyle>
            <a:lvl1pPr lvl="0" algn="l">
              <a:lnSpc>
                <a:spcPct val="100000"/>
              </a:lnSpc>
              <a:spcBef>
                <a:spcPts val="0"/>
              </a:spcBef>
              <a:spcAft>
                <a:spcPts val="0"/>
              </a:spcAft>
              <a:buClr>
                <a:srgbClr val="FFFFFF"/>
              </a:buClr>
              <a:buSzPts val="3200"/>
              <a:buFont typeface="Helvetica Neue"/>
              <a:buNone/>
              <a:defRPr sz="3200">
                <a:solidFill>
                  <a:srgbClr val="FFFFFF"/>
                </a:solidFill>
                <a:latin typeface="Helvetica Neue"/>
                <a:ea typeface="Helvetica Neue"/>
                <a:cs typeface="Helvetica Neue"/>
                <a:sym typeface="Helvetica Neue"/>
              </a:defRPr>
            </a:lvl1pPr>
            <a:lvl2pPr lvl="1"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2pPr>
            <a:lvl3pPr lvl="2"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3pPr>
            <a:lvl4pPr lvl="3"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4pPr>
            <a:lvl5pPr lvl="4"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5pPr>
            <a:lvl6pPr lvl="5"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6pPr>
            <a:lvl7pPr lvl="6"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7pPr>
            <a:lvl8pPr lvl="7"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8pPr>
            <a:lvl9pPr lvl="8"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9pPr>
          </a:lstStyle>
          <a:p/>
        </p:txBody>
      </p:sp>
      <p:sp>
        <p:nvSpPr>
          <p:cNvPr id="26" name="Google Shape;26;p4"/>
          <p:cNvSpPr txBox="1"/>
          <p:nvPr>
            <p:ph idx="1" type="body"/>
          </p:nvPr>
        </p:nvSpPr>
        <p:spPr>
          <a:xfrm>
            <a:off x="523875" y="2829385"/>
            <a:ext cx="8096400" cy="1685400"/>
          </a:xfrm>
          <a:prstGeom prst="rect">
            <a:avLst/>
          </a:prstGeom>
          <a:noFill/>
          <a:ln>
            <a:noFill/>
          </a:ln>
        </p:spPr>
        <p:txBody>
          <a:bodyPr anchorCtr="0" anchor="t" bIns="26775" lIns="26775" spcFirstLastPara="1" rIns="26775" wrap="square" tIns="26775">
            <a:noAutofit/>
          </a:bodyPr>
          <a:lstStyle>
            <a:lvl1pPr indent="-228600" lvl="0" marL="457200" algn="l">
              <a:lnSpc>
                <a:spcPct val="90000"/>
              </a:lnSpc>
              <a:spcBef>
                <a:spcPts val="500"/>
              </a:spcBef>
              <a:spcAft>
                <a:spcPts val="0"/>
              </a:spcAft>
              <a:buClr>
                <a:srgbClr val="EFEFEF"/>
              </a:buClr>
              <a:buSzPts val="1400"/>
              <a:buFont typeface="Helvetica Neue"/>
              <a:buNone/>
              <a:defRPr sz="1400">
                <a:solidFill>
                  <a:srgbClr val="EFEFEF"/>
                </a:solidFill>
                <a:latin typeface="Helvetica Neue"/>
                <a:ea typeface="Helvetica Neue"/>
                <a:cs typeface="Helvetica Neue"/>
                <a:sym typeface="Helvetica Neue"/>
              </a:defRPr>
            </a:lvl1pPr>
            <a:lvl2pPr indent="-228600" lvl="1" marL="914400" algn="l">
              <a:lnSpc>
                <a:spcPct val="90000"/>
              </a:lnSpc>
              <a:spcBef>
                <a:spcPts val="500"/>
              </a:spcBef>
              <a:spcAft>
                <a:spcPts val="0"/>
              </a:spcAft>
              <a:buClr>
                <a:srgbClr val="EFEFEF"/>
              </a:buClr>
              <a:buSzPts val="1400"/>
              <a:buFont typeface="Helvetica Neue"/>
              <a:buNone/>
              <a:defRPr sz="1400">
                <a:solidFill>
                  <a:srgbClr val="EFEFEF"/>
                </a:solidFill>
                <a:latin typeface="Helvetica Neue"/>
                <a:ea typeface="Helvetica Neue"/>
                <a:cs typeface="Helvetica Neue"/>
                <a:sym typeface="Helvetica Neue"/>
              </a:defRPr>
            </a:lvl2pPr>
            <a:lvl3pPr indent="-228600" lvl="2" marL="1371600" algn="l">
              <a:lnSpc>
                <a:spcPct val="90000"/>
              </a:lnSpc>
              <a:spcBef>
                <a:spcPts val="500"/>
              </a:spcBef>
              <a:spcAft>
                <a:spcPts val="0"/>
              </a:spcAft>
              <a:buClr>
                <a:srgbClr val="EFEFEF"/>
              </a:buClr>
              <a:buSzPts val="1400"/>
              <a:buFont typeface="Helvetica Neue"/>
              <a:buNone/>
              <a:defRPr sz="1400">
                <a:solidFill>
                  <a:srgbClr val="EFEFEF"/>
                </a:solidFill>
                <a:latin typeface="Helvetica Neue"/>
                <a:ea typeface="Helvetica Neue"/>
                <a:cs typeface="Helvetica Neue"/>
                <a:sym typeface="Helvetica Neue"/>
              </a:defRPr>
            </a:lvl3pPr>
            <a:lvl4pPr indent="-228600" lvl="3" marL="1828800" algn="l">
              <a:lnSpc>
                <a:spcPct val="90000"/>
              </a:lnSpc>
              <a:spcBef>
                <a:spcPts val="500"/>
              </a:spcBef>
              <a:spcAft>
                <a:spcPts val="0"/>
              </a:spcAft>
              <a:buClr>
                <a:srgbClr val="EFEFEF"/>
              </a:buClr>
              <a:buSzPts val="1400"/>
              <a:buFont typeface="Helvetica Neue"/>
              <a:buNone/>
              <a:defRPr sz="1400">
                <a:solidFill>
                  <a:srgbClr val="EFEFEF"/>
                </a:solidFill>
                <a:latin typeface="Helvetica Neue"/>
                <a:ea typeface="Helvetica Neue"/>
                <a:cs typeface="Helvetica Neue"/>
                <a:sym typeface="Helvetica Neue"/>
              </a:defRPr>
            </a:lvl4pPr>
            <a:lvl5pPr indent="-228600" lvl="4" marL="2286000" algn="l">
              <a:lnSpc>
                <a:spcPct val="90000"/>
              </a:lnSpc>
              <a:spcBef>
                <a:spcPts val="500"/>
              </a:spcBef>
              <a:spcAft>
                <a:spcPts val="0"/>
              </a:spcAft>
              <a:buClr>
                <a:srgbClr val="EFEFEF"/>
              </a:buClr>
              <a:buSzPts val="1400"/>
              <a:buFont typeface="Helvetica Neue"/>
              <a:buNone/>
              <a:defRPr sz="1400">
                <a:solidFill>
                  <a:srgbClr val="EFEFEF"/>
                </a:solidFill>
                <a:latin typeface="Helvetica Neue"/>
                <a:ea typeface="Helvetica Neue"/>
                <a:cs typeface="Helvetica Neue"/>
                <a:sym typeface="Helvetica Neue"/>
              </a:defRPr>
            </a:lvl5pPr>
            <a:lvl6pPr indent="-228600" lvl="5" marL="2743200" algn="l">
              <a:lnSpc>
                <a:spcPct val="110000"/>
              </a:lnSpc>
              <a:spcBef>
                <a:spcPts val="500"/>
              </a:spcBef>
              <a:spcAft>
                <a:spcPts val="0"/>
              </a:spcAft>
              <a:buClr>
                <a:srgbClr val="EFEFEF"/>
              </a:buClr>
              <a:buSzPts val="700"/>
              <a:buFont typeface="Helvetica Neue"/>
              <a:buNone/>
              <a:defRPr>
                <a:solidFill>
                  <a:srgbClr val="EFEFEF"/>
                </a:solidFill>
                <a:latin typeface="Helvetica Neue"/>
                <a:ea typeface="Helvetica Neue"/>
                <a:cs typeface="Helvetica Neue"/>
                <a:sym typeface="Helvetica Neue"/>
              </a:defRPr>
            </a:lvl6pPr>
            <a:lvl7pPr indent="-228600" lvl="6" marL="3200400" algn="l">
              <a:lnSpc>
                <a:spcPct val="110000"/>
              </a:lnSpc>
              <a:spcBef>
                <a:spcPts val="500"/>
              </a:spcBef>
              <a:spcAft>
                <a:spcPts val="0"/>
              </a:spcAft>
              <a:buClr>
                <a:srgbClr val="EFEFEF"/>
              </a:buClr>
              <a:buSzPts val="700"/>
              <a:buFont typeface="Helvetica Neue"/>
              <a:buNone/>
              <a:defRPr>
                <a:solidFill>
                  <a:srgbClr val="EFEFEF"/>
                </a:solidFill>
                <a:latin typeface="Helvetica Neue"/>
                <a:ea typeface="Helvetica Neue"/>
                <a:cs typeface="Helvetica Neue"/>
                <a:sym typeface="Helvetica Neue"/>
              </a:defRPr>
            </a:lvl7pPr>
            <a:lvl8pPr indent="-228600" lvl="7" marL="3657600" algn="l">
              <a:lnSpc>
                <a:spcPct val="110000"/>
              </a:lnSpc>
              <a:spcBef>
                <a:spcPts val="500"/>
              </a:spcBef>
              <a:spcAft>
                <a:spcPts val="0"/>
              </a:spcAft>
              <a:buClr>
                <a:srgbClr val="EFEFEF"/>
              </a:buClr>
              <a:buSzPts val="700"/>
              <a:buFont typeface="Helvetica Neue"/>
              <a:buNone/>
              <a:defRPr>
                <a:solidFill>
                  <a:srgbClr val="EFEFEF"/>
                </a:solidFill>
                <a:latin typeface="Helvetica Neue"/>
                <a:ea typeface="Helvetica Neue"/>
                <a:cs typeface="Helvetica Neue"/>
                <a:sym typeface="Helvetica Neue"/>
              </a:defRPr>
            </a:lvl8pPr>
            <a:lvl9pPr indent="-228600" lvl="8" marL="4114800" algn="l">
              <a:lnSpc>
                <a:spcPct val="110000"/>
              </a:lnSpc>
              <a:spcBef>
                <a:spcPts val="500"/>
              </a:spcBef>
              <a:spcAft>
                <a:spcPts val="0"/>
              </a:spcAft>
              <a:buClr>
                <a:srgbClr val="EFEFEF"/>
              </a:buClr>
              <a:buSzPts val="700"/>
              <a:buFont typeface="Helvetica Neue"/>
              <a:buNone/>
              <a:defRPr>
                <a:solidFill>
                  <a:srgbClr val="EFEFEF"/>
                </a:solidFill>
                <a:latin typeface="Helvetica Neue"/>
                <a:ea typeface="Helvetica Neue"/>
                <a:cs typeface="Helvetica Neue"/>
                <a:sym typeface="Helvetica Neue"/>
              </a:defRPr>
            </a:lvl9pPr>
          </a:lstStyle>
          <a:p/>
        </p:txBody>
      </p:sp>
      <p:sp>
        <p:nvSpPr>
          <p:cNvPr id="27" name="Google Shape;27;p4"/>
          <p:cNvSpPr txBox="1"/>
          <p:nvPr>
            <p:ph idx="12" type="sldNum"/>
          </p:nvPr>
        </p:nvSpPr>
        <p:spPr>
          <a:xfrm>
            <a:off x="8891588" y="4914900"/>
            <a:ext cx="164400" cy="177300"/>
          </a:xfrm>
          <a:prstGeom prst="rect">
            <a:avLst/>
          </a:prstGeom>
          <a:noFill/>
          <a:ln>
            <a:noFill/>
          </a:ln>
        </p:spPr>
        <p:txBody>
          <a:bodyPr anchorCtr="0" anchor="t" bIns="26775" lIns="26775" spcFirstLastPara="1" rIns="26775" wrap="square" tIns="26775">
            <a:spAutoFit/>
          </a:bodyPr>
          <a:lstStyle>
            <a:lvl1pPr indent="0" lvl="0" marL="0" algn="ctr">
              <a:lnSpc>
                <a:spcPct val="100000"/>
              </a:lnSpc>
              <a:spcBef>
                <a:spcPts val="0"/>
              </a:spcBef>
              <a:spcAft>
                <a:spcPts val="0"/>
              </a:spcAft>
              <a:buClr>
                <a:srgbClr val="FFFFFF"/>
              </a:buClr>
              <a:buSzPts val="800"/>
              <a:buFont typeface="Helvetica Neue"/>
              <a:buNone/>
              <a:defRPr>
                <a:solidFill>
                  <a:srgbClr val="FFFFFF"/>
                </a:solidFill>
              </a:defRPr>
            </a:lvl1pPr>
            <a:lvl2pPr indent="0" lvl="1" marL="0" algn="ctr">
              <a:lnSpc>
                <a:spcPct val="100000"/>
              </a:lnSpc>
              <a:spcBef>
                <a:spcPts val="0"/>
              </a:spcBef>
              <a:spcAft>
                <a:spcPts val="0"/>
              </a:spcAft>
              <a:buClr>
                <a:srgbClr val="FFFFFF"/>
              </a:buClr>
              <a:buSzPts val="800"/>
              <a:buFont typeface="Helvetica Neue"/>
              <a:buNone/>
              <a:defRPr>
                <a:solidFill>
                  <a:srgbClr val="FFFFFF"/>
                </a:solidFill>
              </a:defRPr>
            </a:lvl2pPr>
            <a:lvl3pPr indent="0" lvl="2" marL="0" algn="ctr">
              <a:lnSpc>
                <a:spcPct val="100000"/>
              </a:lnSpc>
              <a:spcBef>
                <a:spcPts val="0"/>
              </a:spcBef>
              <a:spcAft>
                <a:spcPts val="0"/>
              </a:spcAft>
              <a:buClr>
                <a:srgbClr val="FFFFFF"/>
              </a:buClr>
              <a:buSzPts val="800"/>
              <a:buFont typeface="Helvetica Neue"/>
              <a:buNone/>
              <a:defRPr>
                <a:solidFill>
                  <a:srgbClr val="FFFFFF"/>
                </a:solidFill>
              </a:defRPr>
            </a:lvl3pPr>
            <a:lvl4pPr indent="0" lvl="3" marL="0" algn="ctr">
              <a:lnSpc>
                <a:spcPct val="100000"/>
              </a:lnSpc>
              <a:spcBef>
                <a:spcPts val="0"/>
              </a:spcBef>
              <a:spcAft>
                <a:spcPts val="0"/>
              </a:spcAft>
              <a:buClr>
                <a:srgbClr val="FFFFFF"/>
              </a:buClr>
              <a:buSzPts val="800"/>
              <a:buFont typeface="Helvetica Neue"/>
              <a:buNone/>
              <a:defRPr>
                <a:solidFill>
                  <a:srgbClr val="FFFFFF"/>
                </a:solidFill>
              </a:defRPr>
            </a:lvl4pPr>
            <a:lvl5pPr indent="0" lvl="4" marL="0" algn="ctr">
              <a:lnSpc>
                <a:spcPct val="100000"/>
              </a:lnSpc>
              <a:spcBef>
                <a:spcPts val="0"/>
              </a:spcBef>
              <a:spcAft>
                <a:spcPts val="0"/>
              </a:spcAft>
              <a:buClr>
                <a:srgbClr val="FFFFFF"/>
              </a:buClr>
              <a:buSzPts val="800"/>
              <a:buFont typeface="Helvetica Neue"/>
              <a:buNone/>
              <a:defRPr>
                <a:solidFill>
                  <a:srgbClr val="FFFFFF"/>
                </a:solidFill>
              </a:defRPr>
            </a:lvl5pPr>
            <a:lvl6pPr indent="0" lvl="5" marL="0" algn="ctr">
              <a:lnSpc>
                <a:spcPct val="100000"/>
              </a:lnSpc>
              <a:spcBef>
                <a:spcPts val="0"/>
              </a:spcBef>
              <a:spcAft>
                <a:spcPts val="0"/>
              </a:spcAft>
              <a:buClr>
                <a:srgbClr val="FFFFFF"/>
              </a:buClr>
              <a:buSzPts val="800"/>
              <a:buFont typeface="Helvetica Neue"/>
              <a:buNone/>
              <a:defRPr>
                <a:solidFill>
                  <a:srgbClr val="FFFFFF"/>
                </a:solidFill>
              </a:defRPr>
            </a:lvl6pPr>
            <a:lvl7pPr indent="0" lvl="6" marL="0" algn="ctr">
              <a:lnSpc>
                <a:spcPct val="100000"/>
              </a:lnSpc>
              <a:spcBef>
                <a:spcPts val="0"/>
              </a:spcBef>
              <a:spcAft>
                <a:spcPts val="0"/>
              </a:spcAft>
              <a:buClr>
                <a:srgbClr val="FFFFFF"/>
              </a:buClr>
              <a:buSzPts val="800"/>
              <a:buFont typeface="Helvetica Neue"/>
              <a:buNone/>
              <a:defRPr>
                <a:solidFill>
                  <a:srgbClr val="FFFFFF"/>
                </a:solidFill>
              </a:defRPr>
            </a:lvl7pPr>
            <a:lvl8pPr indent="0" lvl="7" marL="0" algn="ctr">
              <a:lnSpc>
                <a:spcPct val="100000"/>
              </a:lnSpc>
              <a:spcBef>
                <a:spcPts val="0"/>
              </a:spcBef>
              <a:spcAft>
                <a:spcPts val="0"/>
              </a:spcAft>
              <a:buClr>
                <a:srgbClr val="FFFFFF"/>
              </a:buClr>
              <a:buSzPts val="800"/>
              <a:buFont typeface="Helvetica Neue"/>
              <a:buNone/>
              <a:defRPr>
                <a:solidFill>
                  <a:srgbClr val="FFFFFF"/>
                </a:solidFill>
              </a:defRPr>
            </a:lvl8pPr>
            <a:lvl9pPr indent="0" lvl="8" marL="0" algn="ctr">
              <a:lnSpc>
                <a:spcPct val="100000"/>
              </a:lnSpc>
              <a:spcBef>
                <a:spcPts val="0"/>
              </a:spcBef>
              <a:spcAft>
                <a:spcPts val="0"/>
              </a:spcAft>
              <a:buClr>
                <a:srgbClr val="FFFFFF"/>
              </a:buClr>
              <a:buSzPts val="800"/>
              <a:buFont typeface="Helvetica Neue"/>
              <a:buNone/>
              <a:defRPr>
                <a:solidFill>
                  <a:srgbClr val="FFFFFF"/>
                </a:solidFill>
              </a:defRPr>
            </a:lvl9pPr>
          </a:lstStyle>
          <a:p>
            <a:pPr indent="0" lvl="0" marL="0" rtl="0" algn="ctr">
              <a:spcBef>
                <a:spcPts val="0"/>
              </a:spcBef>
              <a:spcAft>
                <a:spcPts val="0"/>
              </a:spcAft>
              <a:buNone/>
            </a:pPr>
            <a:fld id="{00000000-1234-1234-1234-123412341234}" type="slidenum">
              <a:rPr lang="zh-TW"/>
              <a:t>‹#›</a:t>
            </a:fld>
            <a:endParaRPr b="0" i="0" sz="800" u="none" cap="none" strike="noStrike">
              <a:latin typeface="Helvetica Neue"/>
              <a:ea typeface="Helvetica Neue"/>
              <a:cs typeface="Helvetica Neue"/>
              <a:sym typeface="Helvetica Neue"/>
            </a:endParaRPr>
          </a:p>
        </p:txBody>
      </p:sp>
      <p:pic>
        <p:nvPicPr>
          <p:cNvPr descr="圖片 8" id="28" name="Google Shape;28;p4"/>
          <p:cNvPicPr preferRelativeResize="0"/>
          <p:nvPr/>
        </p:nvPicPr>
        <p:blipFill rotWithShape="1">
          <a:blip r:embed="rId2">
            <a:alphaModFix/>
          </a:blip>
          <a:srcRect b="0" l="0" r="0" t="0"/>
          <a:stretch/>
        </p:blipFill>
        <p:spPr>
          <a:xfrm>
            <a:off x="8310563" y="283891"/>
            <a:ext cx="677450" cy="211447"/>
          </a:xfrm>
          <a:prstGeom prst="rect">
            <a:avLst/>
          </a:prstGeom>
          <a:noFill/>
          <a:ln>
            <a:noFill/>
          </a:ln>
        </p:spPr>
      </p:pic>
      <p:pic>
        <p:nvPicPr>
          <p:cNvPr id="29" name="Google Shape;29;p4"/>
          <p:cNvPicPr preferRelativeResize="0"/>
          <p:nvPr/>
        </p:nvPicPr>
        <p:blipFill rotWithShape="1">
          <a:blip r:embed="rId3">
            <a:alphaModFix/>
          </a:blip>
          <a:srcRect b="0" l="0" r="26112" t="0"/>
          <a:stretch/>
        </p:blipFill>
        <p:spPr>
          <a:xfrm>
            <a:off x="7008049" y="308725"/>
            <a:ext cx="1201675" cy="21142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內文頁" showMasterSp="0">
  <p:cSld name="內文頁">
    <p:spTree>
      <p:nvGrpSpPr>
        <p:cNvPr id="30" name="Shape 30"/>
        <p:cNvGrpSpPr/>
        <p:nvPr/>
      </p:nvGrpSpPr>
      <p:grpSpPr>
        <a:xfrm>
          <a:off x="0" y="0"/>
          <a:ext cx="0" cy="0"/>
          <a:chOff x="0" y="0"/>
          <a:chExt cx="0" cy="0"/>
        </a:xfrm>
      </p:grpSpPr>
      <p:sp>
        <p:nvSpPr>
          <p:cNvPr id="31" name="Google Shape;31;p5"/>
          <p:cNvSpPr txBox="1"/>
          <p:nvPr>
            <p:ph idx="1" type="body"/>
          </p:nvPr>
        </p:nvSpPr>
        <p:spPr>
          <a:xfrm>
            <a:off x="262582" y="824427"/>
            <a:ext cx="8620200" cy="3797100"/>
          </a:xfrm>
          <a:prstGeom prst="rect">
            <a:avLst/>
          </a:prstGeom>
          <a:noFill/>
          <a:ln>
            <a:noFill/>
          </a:ln>
        </p:spPr>
        <p:txBody>
          <a:bodyPr anchorCtr="0" anchor="t" bIns="26775" lIns="26775" spcFirstLastPara="1" rIns="26775" wrap="square" tIns="26775">
            <a:noAutofit/>
          </a:bodyPr>
          <a:lstStyle>
            <a:lvl1pPr indent="-228600" lvl="0" marL="457200" algn="l">
              <a:lnSpc>
                <a:spcPct val="110000"/>
              </a:lnSpc>
              <a:spcBef>
                <a:spcPts val="500"/>
              </a:spcBef>
              <a:spcAft>
                <a:spcPts val="0"/>
              </a:spcAft>
              <a:buClr>
                <a:srgbClr val="000000"/>
              </a:buClr>
              <a:buSzPts val="1400"/>
              <a:buFont typeface="Helvetica Neue"/>
              <a:buNone/>
              <a:defRPr sz="1400">
                <a:latin typeface="Helvetica Neue"/>
                <a:ea typeface="Helvetica Neue"/>
                <a:cs typeface="Helvetica Neue"/>
                <a:sym typeface="Helvetica Neue"/>
              </a:defRPr>
            </a:lvl1pPr>
            <a:lvl2pPr indent="-228600" lvl="1" marL="914400" algn="l">
              <a:lnSpc>
                <a:spcPct val="110000"/>
              </a:lnSpc>
              <a:spcBef>
                <a:spcPts val="500"/>
              </a:spcBef>
              <a:spcAft>
                <a:spcPts val="0"/>
              </a:spcAft>
              <a:buClr>
                <a:srgbClr val="000000"/>
              </a:buClr>
              <a:buSzPts val="1400"/>
              <a:buFont typeface="Helvetica Neue"/>
              <a:buNone/>
              <a:defRPr sz="1400">
                <a:latin typeface="Helvetica Neue"/>
                <a:ea typeface="Helvetica Neue"/>
                <a:cs typeface="Helvetica Neue"/>
                <a:sym typeface="Helvetica Neue"/>
              </a:defRPr>
            </a:lvl2pPr>
            <a:lvl3pPr indent="-228600" lvl="2" marL="1371600" algn="l">
              <a:lnSpc>
                <a:spcPct val="110000"/>
              </a:lnSpc>
              <a:spcBef>
                <a:spcPts val="500"/>
              </a:spcBef>
              <a:spcAft>
                <a:spcPts val="0"/>
              </a:spcAft>
              <a:buClr>
                <a:srgbClr val="000000"/>
              </a:buClr>
              <a:buSzPts val="1400"/>
              <a:buFont typeface="Helvetica Neue"/>
              <a:buNone/>
              <a:defRPr sz="1400">
                <a:latin typeface="Helvetica Neue"/>
                <a:ea typeface="Helvetica Neue"/>
                <a:cs typeface="Helvetica Neue"/>
                <a:sym typeface="Helvetica Neue"/>
              </a:defRPr>
            </a:lvl3pPr>
            <a:lvl4pPr indent="-228600" lvl="3" marL="1828800" algn="l">
              <a:lnSpc>
                <a:spcPct val="110000"/>
              </a:lnSpc>
              <a:spcBef>
                <a:spcPts val="500"/>
              </a:spcBef>
              <a:spcAft>
                <a:spcPts val="0"/>
              </a:spcAft>
              <a:buClr>
                <a:srgbClr val="000000"/>
              </a:buClr>
              <a:buSzPts val="1400"/>
              <a:buFont typeface="Helvetica Neue"/>
              <a:buNone/>
              <a:defRPr sz="1400">
                <a:latin typeface="Helvetica Neue"/>
                <a:ea typeface="Helvetica Neue"/>
                <a:cs typeface="Helvetica Neue"/>
                <a:sym typeface="Helvetica Neue"/>
              </a:defRPr>
            </a:lvl4pPr>
            <a:lvl5pPr indent="-228600" lvl="4" marL="2286000" algn="l">
              <a:lnSpc>
                <a:spcPct val="110000"/>
              </a:lnSpc>
              <a:spcBef>
                <a:spcPts val="500"/>
              </a:spcBef>
              <a:spcAft>
                <a:spcPts val="0"/>
              </a:spcAft>
              <a:buClr>
                <a:srgbClr val="000000"/>
              </a:buClr>
              <a:buSzPts val="1400"/>
              <a:buFont typeface="Helvetica Neue"/>
              <a:buNone/>
              <a:defRPr sz="1400">
                <a:latin typeface="Helvetica Neue"/>
                <a:ea typeface="Helvetica Neue"/>
                <a:cs typeface="Helvetica Neue"/>
                <a:sym typeface="Helvetica Neue"/>
              </a:defRPr>
            </a:lvl5pPr>
            <a:lvl6pPr indent="-228600" lvl="5" marL="274320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6pPr>
            <a:lvl7pPr indent="-228600" lvl="6" marL="320040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7pPr>
            <a:lvl8pPr indent="-228600" lvl="7" marL="365760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8pPr>
            <a:lvl9pPr indent="-228600" lvl="8" marL="411480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9pPr>
          </a:lstStyle>
          <a:p/>
        </p:txBody>
      </p:sp>
      <p:sp>
        <p:nvSpPr>
          <p:cNvPr id="32" name="Google Shape;32;p5"/>
          <p:cNvSpPr txBox="1"/>
          <p:nvPr>
            <p:ph type="title"/>
          </p:nvPr>
        </p:nvSpPr>
        <p:spPr>
          <a:xfrm>
            <a:off x="267345" y="175664"/>
            <a:ext cx="7971000" cy="454200"/>
          </a:xfrm>
          <a:prstGeom prst="rect">
            <a:avLst/>
          </a:prstGeom>
          <a:noFill/>
          <a:ln>
            <a:noFill/>
          </a:ln>
        </p:spPr>
        <p:txBody>
          <a:bodyPr anchorCtr="0" anchor="ctr" bIns="26775" lIns="26775" spcFirstLastPara="1" rIns="26775" wrap="square" tIns="26775">
            <a:noAutofit/>
          </a:bodyPr>
          <a:lstStyle>
            <a:lvl1pPr lvl="0" algn="l">
              <a:lnSpc>
                <a:spcPct val="100000"/>
              </a:lnSpc>
              <a:spcBef>
                <a:spcPts val="0"/>
              </a:spcBef>
              <a:spcAft>
                <a:spcPts val="0"/>
              </a:spcAft>
              <a:buClr>
                <a:srgbClr val="000000"/>
              </a:buClr>
              <a:buSzPts val="700"/>
              <a:buNone/>
              <a:defRPr/>
            </a:lvl1pPr>
            <a:lvl2pPr lvl="1" algn="l">
              <a:lnSpc>
                <a:spcPct val="100000"/>
              </a:lnSpc>
              <a:spcBef>
                <a:spcPts val="0"/>
              </a:spcBef>
              <a:spcAft>
                <a:spcPts val="0"/>
              </a:spcAft>
              <a:buClr>
                <a:srgbClr val="000000"/>
              </a:buClr>
              <a:buSzPts val="700"/>
              <a:buNone/>
              <a:defRPr/>
            </a:lvl2pPr>
            <a:lvl3pPr lvl="2" algn="l">
              <a:lnSpc>
                <a:spcPct val="100000"/>
              </a:lnSpc>
              <a:spcBef>
                <a:spcPts val="0"/>
              </a:spcBef>
              <a:spcAft>
                <a:spcPts val="0"/>
              </a:spcAft>
              <a:buClr>
                <a:srgbClr val="000000"/>
              </a:buClr>
              <a:buSzPts val="700"/>
              <a:buNone/>
              <a:defRPr/>
            </a:lvl3pPr>
            <a:lvl4pPr lvl="3" algn="l">
              <a:lnSpc>
                <a:spcPct val="100000"/>
              </a:lnSpc>
              <a:spcBef>
                <a:spcPts val="0"/>
              </a:spcBef>
              <a:spcAft>
                <a:spcPts val="0"/>
              </a:spcAft>
              <a:buClr>
                <a:srgbClr val="000000"/>
              </a:buClr>
              <a:buSzPts val="700"/>
              <a:buNone/>
              <a:defRPr/>
            </a:lvl4pPr>
            <a:lvl5pPr lvl="4" algn="l">
              <a:lnSpc>
                <a:spcPct val="100000"/>
              </a:lnSpc>
              <a:spcBef>
                <a:spcPts val="0"/>
              </a:spcBef>
              <a:spcAft>
                <a:spcPts val="0"/>
              </a:spcAft>
              <a:buClr>
                <a:srgbClr val="000000"/>
              </a:buClr>
              <a:buSzPts val="700"/>
              <a:buNone/>
              <a:defRPr/>
            </a:lvl5pPr>
            <a:lvl6pPr lvl="5" algn="l">
              <a:lnSpc>
                <a:spcPct val="100000"/>
              </a:lnSpc>
              <a:spcBef>
                <a:spcPts val="0"/>
              </a:spcBef>
              <a:spcAft>
                <a:spcPts val="0"/>
              </a:spcAft>
              <a:buClr>
                <a:srgbClr val="000000"/>
              </a:buClr>
              <a:buSzPts val="700"/>
              <a:buNone/>
              <a:defRPr/>
            </a:lvl6pPr>
            <a:lvl7pPr lvl="6" algn="l">
              <a:lnSpc>
                <a:spcPct val="100000"/>
              </a:lnSpc>
              <a:spcBef>
                <a:spcPts val="0"/>
              </a:spcBef>
              <a:spcAft>
                <a:spcPts val="0"/>
              </a:spcAft>
              <a:buClr>
                <a:srgbClr val="000000"/>
              </a:buClr>
              <a:buSzPts val="700"/>
              <a:buNone/>
              <a:defRPr/>
            </a:lvl7pPr>
            <a:lvl8pPr lvl="7" algn="l">
              <a:lnSpc>
                <a:spcPct val="100000"/>
              </a:lnSpc>
              <a:spcBef>
                <a:spcPts val="0"/>
              </a:spcBef>
              <a:spcAft>
                <a:spcPts val="0"/>
              </a:spcAft>
              <a:buClr>
                <a:srgbClr val="000000"/>
              </a:buClr>
              <a:buSzPts val="700"/>
              <a:buNone/>
              <a:defRPr/>
            </a:lvl8pPr>
            <a:lvl9pPr lvl="8" algn="l">
              <a:lnSpc>
                <a:spcPct val="100000"/>
              </a:lnSpc>
              <a:spcBef>
                <a:spcPts val="0"/>
              </a:spcBef>
              <a:spcAft>
                <a:spcPts val="0"/>
              </a:spcAft>
              <a:buClr>
                <a:srgbClr val="000000"/>
              </a:buClr>
              <a:buSzPts val="700"/>
              <a:buNone/>
              <a:defRPr/>
            </a:lvl9pPr>
          </a:lstStyle>
          <a:p/>
        </p:txBody>
      </p:sp>
      <p:sp>
        <p:nvSpPr>
          <p:cNvPr id="33" name="Google Shape;33;p5"/>
          <p:cNvSpPr txBox="1"/>
          <p:nvPr>
            <p:ph idx="12" type="sldNum"/>
          </p:nvPr>
        </p:nvSpPr>
        <p:spPr>
          <a:xfrm>
            <a:off x="8896350" y="4914900"/>
            <a:ext cx="164400" cy="177300"/>
          </a:xfrm>
          <a:prstGeom prst="rect">
            <a:avLst/>
          </a:prstGeom>
          <a:noFill/>
          <a:ln>
            <a:noFill/>
          </a:ln>
        </p:spPr>
        <p:txBody>
          <a:bodyPr anchorCtr="0" anchor="t" bIns="26775" lIns="26775" spcFirstLastPara="1" rIns="26775" wrap="square" tIns="26775">
            <a:spAutoFit/>
          </a:bodyPr>
          <a:lstStyle>
            <a:lvl1pPr indent="0" lvl="0"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zh-TW"/>
              <a:t>‹#›</a:t>
            </a:fld>
            <a:endParaRPr/>
          </a:p>
        </p:txBody>
      </p:sp>
      <p:pic>
        <p:nvPicPr>
          <p:cNvPr descr="Google Shape;17;p3" id="34" name="Google Shape;34;p5"/>
          <p:cNvPicPr preferRelativeResize="0"/>
          <p:nvPr/>
        </p:nvPicPr>
        <p:blipFill rotWithShape="1">
          <a:blip r:embed="rId2">
            <a:alphaModFix/>
          </a:blip>
          <a:srcRect b="0" l="0" r="0" t="0"/>
          <a:stretch/>
        </p:blipFill>
        <p:spPr>
          <a:xfrm>
            <a:off x="144172" y="4953608"/>
            <a:ext cx="1514475" cy="95708"/>
          </a:xfrm>
          <a:prstGeom prst="rect">
            <a:avLst/>
          </a:prstGeom>
          <a:noFill/>
          <a:ln>
            <a:noFill/>
          </a:ln>
        </p:spPr>
      </p:pic>
      <p:sp>
        <p:nvSpPr>
          <p:cNvPr id="35" name="Google Shape;35;p5"/>
          <p:cNvSpPr/>
          <p:nvPr/>
        </p:nvSpPr>
        <p:spPr>
          <a:xfrm>
            <a:off x="0" y="212319"/>
            <a:ext cx="47700" cy="381000"/>
          </a:xfrm>
          <a:prstGeom prst="rect">
            <a:avLst/>
          </a:prstGeom>
          <a:solidFill>
            <a:srgbClr val="2C2E3A"/>
          </a:solidFill>
          <a:ln>
            <a:noFill/>
          </a:ln>
        </p:spPr>
        <p:txBody>
          <a:bodyPr anchorCtr="0" anchor="ctr" bIns="26775" lIns="26775" spcFirstLastPara="1" rIns="26775" wrap="square" tIns="26775">
            <a:noAutofit/>
          </a:bodyPr>
          <a:lstStyle/>
          <a:p>
            <a:pPr indent="0" lvl="0" marL="0" marR="0" rtl="0" algn="ctr">
              <a:lnSpc>
                <a:spcPct val="100000"/>
              </a:lnSpc>
              <a:spcBef>
                <a:spcPts val="0"/>
              </a:spcBef>
              <a:spcAft>
                <a:spcPts val="0"/>
              </a:spcAft>
              <a:buClr>
                <a:srgbClr val="FFFFFF"/>
              </a:buClr>
              <a:buSzPts val="2800"/>
              <a:buFont typeface="Helvetica Neue"/>
              <a:buNone/>
            </a:pPr>
            <a:r>
              <a:t/>
            </a:r>
            <a:endParaRPr b="0" i="0" sz="2800" u="none" cap="none" strike="noStrike">
              <a:solidFill>
                <a:srgbClr val="000000"/>
              </a:solidFill>
              <a:latin typeface="Helvetica Neue"/>
              <a:ea typeface="Helvetica Neue"/>
              <a:cs typeface="Helvetica Neue"/>
              <a:sym typeface="Helvetica Neue"/>
            </a:endParaRPr>
          </a:p>
        </p:txBody>
      </p:sp>
      <p:pic>
        <p:nvPicPr>
          <p:cNvPr descr="91app logo.png" id="36" name="Google Shape;36;p5"/>
          <p:cNvPicPr preferRelativeResize="0"/>
          <p:nvPr/>
        </p:nvPicPr>
        <p:blipFill rotWithShape="1">
          <a:blip r:embed="rId3">
            <a:alphaModFix/>
          </a:blip>
          <a:srcRect b="0" l="0" r="0" t="0"/>
          <a:stretch/>
        </p:blipFill>
        <p:spPr>
          <a:xfrm>
            <a:off x="8331294" y="310266"/>
            <a:ext cx="638175" cy="185071"/>
          </a:xfrm>
          <a:prstGeom prst="rect">
            <a:avLst/>
          </a:prstGeom>
          <a:noFill/>
          <a:ln>
            <a:noFill/>
          </a:ln>
        </p:spPr>
      </p:pic>
      <p:pic>
        <p:nvPicPr>
          <p:cNvPr id="37" name="Google Shape;37;p5"/>
          <p:cNvPicPr preferRelativeResize="0"/>
          <p:nvPr/>
        </p:nvPicPr>
        <p:blipFill rotWithShape="1">
          <a:blip r:embed="rId4">
            <a:alphaModFix/>
          </a:blip>
          <a:srcRect b="54289" l="0" r="0" t="0"/>
          <a:stretch/>
        </p:blipFill>
        <p:spPr>
          <a:xfrm>
            <a:off x="7029825" y="310276"/>
            <a:ext cx="1157975" cy="2276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封底 " showMasterSp="0">
  <p:cSld name="封底 ">
    <p:bg>
      <p:bgPr>
        <a:solidFill>
          <a:srgbClr val="2C2E3A"/>
        </a:solidFill>
      </p:bgPr>
    </p:bg>
    <p:spTree>
      <p:nvGrpSpPr>
        <p:cNvPr id="38" name="Shape 38"/>
        <p:cNvGrpSpPr/>
        <p:nvPr/>
      </p:nvGrpSpPr>
      <p:grpSpPr>
        <a:xfrm>
          <a:off x="0" y="0"/>
          <a:ext cx="0" cy="0"/>
          <a:chOff x="0" y="0"/>
          <a:chExt cx="0" cy="0"/>
        </a:xfrm>
      </p:grpSpPr>
      <p:sp>
        <p:nvSpPr>
          <p:cNvPr id="39" name="Google Shape;39;p6"/>
          <p:cNvSpPr txBox="1"/>
          <p:nvPr>
            <p:ph idx="1" type="body"/>
          </p:nvPr>
        </p:nvSpPr>
        <p:spPr>
          <a:xfrm>
            <a:off x="3741603" y="1821804"/>
            <a:ext cx="4302300" cy="1500000"/>
          </a:xfrm>
          <a:prstGeom prst="rect">
            <a:avLst/>
          </a:prstGeom>
          <a:noFill/>
          <a:ln>
            <a:noFill/>
          </a:ln>
        </p:spPr>
        <p:txBody>
          <a:bodyPr anchorCtr="0" anchor="ctr" bIns="34275" lIns="34275" spcFirstLastPara="1" rIns="34275" wrap="square" tIns="34275">
            <a:normAutofit/>
          </a:bodyPr>
          <a:lstStyle>
            <a:lvl1pPr indent="-228600" lvl="0" marL="457200" algn="l">
              <a:lnSpc>
                <a:spcPct val="110000"/>
              </a:lnSpc>
              <a:spcBef>
                <a:spcPts val="500"/>
              </a:spcBef>
              <a:spcAft>
                <a:spcPts val="0"/>
              </a:spcAft>
              <a:buClr>
                <a:srgbClr val="FFFFFF"/>
              </a:buClr>
              <a:buSzPts val="1200"/>
              <a:buFont typeface="Helvetica Neue"/>
              <a:buNone/>
              <a:defRPr i="0" sz="1200">
                <a:solidFill>
                  <a:srgbClr val="FFFFFF"/>
                </a:solidFill>
                <a:latin typeface="Helvetica Neue"/>
                <a:ea typeface="Helvetica Neue"/>
                <a:cs typeface="Helvetica Neue"/>
                <a:sym typeface="Helvetica Neue"/>
              </a:defRPr>
            </a:lvl1pPr>
            <a:lvl2pPr indent="-228600" lvl="1" marL="914400" algn="l">
              <a:lnSpc>
                <a:spcPct val="110000"/>
              </a:lnSpc>
              <a:spcBef>
                <a:spcPts val="500"/>
              </a:spcBef>
              <a:spcAft>
                <a:spcPts val="0"/>
              </a:spcAft>
              <a:buClr>
                <a:srgbClr val="FFFFFF"/>
              </a:buClr>
              <a:buSzPts val="1200"/>
              <a:buFont typeface="Helvetica Neue"/>
              <a:buNone/>
              <a:defRPr i="0" sz="1200">
                <a:solidFill>
                  <a:srgbClr val="FFFFFF"/>
                </a:solidFill>
                <a:latin typeface="Helvetica Neue"/>
                <a:ea typeface="Helvetica Neue"/>
                <a:cs typeface="Helvetica Neue"/>
                <a:sym typeface="Helvetica Neue"/>
              </a:defRPr>
            </a:lvl2pPr>
            <a:lvl3pPr indent="-228600" lvl="2" marL="1371600" algn="l">
              <a:lnSpc>
                <a:spcPct val="110000"/>
              </a:lnSpc>
              <a:spcBef>
                <a:spcPts val="500"/>
              </a:spcBef>
              <a:spcAft>
                <a:spcPts val="0"/>
              </a:spcAft>
              <a:buClr>
                <a:srgbClr val="FFFFFF"/>
              </a:buClr>
              <a:buSzPts val="1200"/>
              <a:buFont typeface="Helvetica Neue"/>
              <a:buNone/>
              <a:defRPr i="0" sz="1200">
                <a:solidFill>
                  <a:srgbClr val="FFFFFF"/>
                </a:solidFill>
                <a:latin typeface="Helvetica Neue"/>
                <a:ea typeface="Helvetica Neue"/>
                <a:cs typeface="Helvetica Neue"/>
                <a:sym typeface="Helvetica Neue"/>
              </a:defRPr>
            </a:lvl3pPr>
            <a:lvl4pPr indent="-228600" lvl="3" marL="1828800" algn="l">
              <a:lnSpc>
                <a:spcPct val="110000"/>
              </a:lnSpc>
              <a:spcBef>
                <a:spcPts val="500"/>
              </a:spcBef>
              <a:spcAft>
                <a:spcPts val="0"/>
              </a:spcAft>
              <a:buClr>
                <a:srgbClr val="FFFFFF"/>
              </a:buClr>
              <a:buSzPts val="1200"/>
              <a:buFont typeface="Helvetica Neue"/>
              <a:buNone/>
              <a:defRPr i="0" sz="1200">
                <a:solidFill>
                  <a:srgbClr val="FFFFFF"/>
                </a:solidFill>
                <a:latin typeface="Helvetica Neue"/>
                <a:ea typeface="Helvetica Neue"/>
                <a:cs typeface="Helvetica Neue"/>
                <a:sym typeface="Helvetica Neue"/>
              </a:defRPr>
            </a:lvl4pPr>
            <a:lvl5pPr indent="-228600" lvl="4" marL="2286000" algn="l">
              <a:lnSpc>
                <a:spcPct val="110000"/>
              </a:lnSpc>
              <a:spcBef>
                <a:spcPts val="500"/>
              </a:spcBef>
              <a:spcAft>
                <a:spcPts val="0"/>
              </a:spcAft>
              <a:buClr>
                <a:srgbClr val="FFFFFF"/>
              </a:buClr>
              <a:buSzPts val="1200"/>
              <a:buFont typeface="Helvetica Neue"/>
              <a:buNone/>
              <a:defRPr i="0" sz="1200">
                <a:solidFill>
                  <a:srgbClr val="FFFFFF"/>
                </a:solidFill>
                <a:latin typeface="Helvetica Neue"/>
                <a:ea typeface="Helvetica Neue"/>
                <a:cs typeface="Helvetica Neue"/>
                <a:sym typeface="Helvetica Neue"/>
              </a:defRPr>
            </a:lvl5pPr>
            <a:lvl6pPr indent="-228600" lvl="5" marL="274320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6pPr>
            <a:lvl7pPr indent="-228600" lvl="6" marL="320040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7pPr>
            <a:lvl8pPr indent="-228600" lvl="7" marL="365760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8pPr>
            <a:lvl9pPr indent="-228600" lvl="8" marL="411480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9pPr>
          </a:lstStyle>
          <a:p/>
        </p:txBody>
      </p:sp>
      <p:cxnSp>
        <p:nvCxnSpPr>
          <p:cNvPr id="40" name="Google Shape;40;p6"/>
          <p:cNvCxnSpPr/>
          <p:nvPr/>
        </p:nvCxnSpPr>
        <p:spPr>
          <a:xfrm rot="10800000">
            <a:off x="3300621" y="1795327"/>
            <a:ext cx="0" cy="1552800"/>
          </a:xfrm>
          <a:prstGeom prst="straightConnector1">
            <a:avLst/>
          </a:prstGeom>
          <a:noFill/>
          <a:ln cap="flat" cmpd="sng" w="38100">
            <a:solidFill>
              <a:srgbClr val="FFFFFF"/>
            </a:solidFill>
            <a:prstDash val="solid"/>
            <a:miter lim="400000"/>
            <a:headEnd len="sm" w="sm" type="none"/>
            <a:tailEnd len="sm" w="sm" type="none"/>
          </a:ln>
        </p:spPr>
      </p:cxnSp>
      <p:pic>
        <p:nvPicPr>
          <p:cNvPr descr="影像" id="41" name="Google Shape;41;p6"/>
          <p:cNvPicPr preferRelativeResize="0"/>
          <p:nvPr/>
        </p:nvPicPr>
        <p:blipFill rotWithShape="1">
          <a:blip r:embed="rId2">
            <a:alphaModFix/>
          </a:blip>
          <a:srcRect b="0" l="0" r="0" t="0"/>
          <a:stretch/>
        </p:blipFill>
        <p:spPr>
          <a:xfrm>
            <a:off x="958269" y="2314764"/>
            <a:ext cx="1819276" cy="600075"/>
          </a:xfrm>
          <a:prstGeom prst="rect">
            <a:avLst/>
          </a:prstGeom>
          <a:noFill/>
          <a:ln>
            <a:noFill/>
          </a:ln>
        </p:spPr>
      </p:pic>
      <p:sp>
        <p:nvSpPr>
          <p:cNvPr id="42" name="Google Shape;42;p6"/>
          <p:cNvSpPr txBox="1"/>
          <p:nvPr>
            <p:ph idx="12" type="sldNum"/>
          </p:nvPr>
        </p:nvSpPr>
        <p:spPr>
          <a:xfrm>
            <a:off x="6382962" y="4680701"/>
            <a:ext cx="170100" cy="177000"/>
          </a:xfrm>
          <a:prstGeom prst="rect">
            <a:avLst/>
          </a:prstGeom>
          <a:noFill/>
          <a:ln>
            <a:noFill/>
          </a:ln>
        </p:spPr>
        <p:txBody>
          <a:bodyPr anchorCtr="0" anchor="ctr" bIns="34275" lIns="34275" spcFirstLastPara="1" rIns="34275" wrap="square" tIns="34275">
            <a:spAutoFit/>
          </a:bodyPr>
          <a:lstStyle>
            <a:lvl1pPr indent="0" lvl="0" marL="0" algn="r">
              <a:lnSpc>
                <a:spcPct val="100000"/>
              </a:lnSpc>
              <a:spcBef>
                <a:spcPts val="0"/>
              </a:spcBef>
              <a:spcAft>
                <a:spcPts val="0"/>
              </a:spcAft>
              <a:buClr>
                <a:srgbClr val="535353"/>
              </a:buClr>
              <a:buSzPts val="700"/>
              <a:buFont typeface="Calibri"/>
              <a:buNone/>
              <a:defRPr b="0" i="0" sz="700" u="none" cap="none" strike="noStrike">
                <a:solidFill>
                  <a:srgbClr val="535353"/>
                </a:solidFill>
                <a:latin typeface="Calibri"/>
                <a:ea typeface="Calibri"/>
                <a:cs typeface="Calibri"/>
                <a:sym typeface="Calibri"/>
              </a:defRPr>
            </a:lvl1pPr>
            <a:lvl2pPr indent="0" lvl="1" marL="0" algn="r">
              <a:lnSpc>
                <a:spcPct val="100000"/>
              </a:lnSpc>
              <a:spcBef>
                <a:spcPts val="0"/>
              </a:spcBef>
              <a:spcAft>
                <a:spcPts val="0"/>
              </a:spcAft>
              <a:buClr>
                <a:srgbClr val="535353"/>
              </a:buClr>
              <a:buSzPts val="700"/>
              <a:buFont typeface="Calibri"/>
              <a:buNone/>
              <a:defRPr b="0" i="0" sz="700" u="none" cap="none" strike="noStrike">
                <a:solidFill>
                  <a:srgbClr val="535353"/>
                </a:solidFill>
                <a:latin typeface="Calibri"/>
                <a:ea typeface="Calibri"/>
                <a:cs typeface="Calibri"/>
                <a:sym typeface="Calibri"/>
              </a:defRPr>
            </a:lvl2pPr>
            <a:lvl3pPr indent="0" lvl="2" marL="0" algn="r">
              <a:lnSpc>
                <a:spcPct val="100000"/>
              </a:lnSpc>
              <a:spcBef>
                <a:spcPts val="0"/>
              </a:spcBef>
              <a:spcAft>
                <a:spcPts val="0"/>
              </a:spcAft>
              <a:buClr>
                <a:srgbClr val="535353"/>
              </a:buClr>
              <a:buSzPts val="700"/>
              <a:buFont typeface="Calibri"/>
              <a:buNone/>
              <a:defRPr b="0" i="0" sz="700" u="none" cap="none" strike="noStrike">
                <a:solidFill>
                  <a:srgbClr val="535353"/>
                </a:solidFill>
                <a:latin typeface="Calibri"/>
                <a:ea typeface="Calibri"/>
                <a:cs typeface="Calibri"/>
                <a:sym typeface="Calibri"/>
              </a:defRPr>
            </a:lvl3pPr>
            <a:lvl4pPr indent="0" lvl="3" marL="0" algn="r">
              <a:lnSpc>
                <a:spcPct val="100000"/>
              </a:lnSpc>
              <a:spcBef>
                <a:spcPts val="0"/>
              </a:spcBef>
              <a:spcAft>
                <a:spcPts val="0"/>
              </a:spcAft>
              <a:buClr>
                <a:srgbClr val="535353"/>
              </a:buClr>
              <a:buSzPts val="700"/>
              <a:buFont typeface="Calibri"/>
              <a:buNone/>
              <a:defRPr b="0" i="0" sz="700" u="none" cap="none" strike="noStrike">
                <a:solidFill>
                  <a:srgbClr val="535353"/>
                </a:solidFill>
                <a:latin typeface="Calibri"/>
                <a:ea typeface="Calibri"/>
                <a:cs typeface="Calibri"/>
                <a:sym typeface="Calibri"/>
              </a:defRPr>
            </a:lvl4pPr>
            <a:lvl5pPr indent="0" lvl="4" marL="0" algn="r">
              <a:lnSpc>
                <a:spcPct val="100000"/>
              </a:lnSpc>
              <a:spcBef>
                <a:spcPts val="0"/>
              </a:spcBef>
              <a:spcAft>
                <a:spcPts val="0"/>
              </a:spcAft>
              <a:buClr>
                <a:srgbClr val="535353"/>
              </a:buClr>
              <a:buSzPts val="700"/>
              <a:buFont typeface="Calibri"/>
              <a:buNone/>
              <a:defRPr b="0" i="0" sz="700" u="none" cap="none" strike="noStrike">
                <a:solidFill>
                  <a:srgbClr val="535353"/>
                </a:solidFill>
                <a:latin typeface="Calibri"/>
                <a:ea typeface="Calibri"/>
                <a:cs typeface="Calibri"/>
                <a:sym typeface="Calibri"/>
              </a:defRPr>
            </a:lvl5pPr>
            <a:lvl6pPr indent="0" lvl="5" marL="0" algn="r">
              <a:lnSpc>
                <a:spcPct val="100000"/>
              </a:lnSpc>
              <a:spcBef>
                <a:spcPts val="0"/>
              </a:spcBef>
              <a:spcAft>
                <a:spcPts val="0"/>
              </a:spcAft>
              <a:buClr>
                <a:srgbClr val="535353"/>
              </a:buClr>
              <a:buSzPts val="700"/>
              <a:buFont typeface="Calibri"/>
              <a:buNone/>
              <a:defRPr b="0" i="0" sz="700" u="none" cap="none" strike="noStrike">
                <a:solidFill>
                  <a:srgbClr val="535353"/>
                </a:solidFill>
                <a:latin typeface="Calibri"/>
                <a:ea typeface="Calibri"/>
                <a:cs typeface="Calibri"/>
                <a:sym typeface="Calibri"/>
              </a:defRPr>
            </a:lvl6pPr>
            <a:lvl7pPr indent="0" lvl="6" marL="0" algn="r">
              <a:lnSpc>
                <a:spcPct val="100000"/>
              </a:lnSpc>
              <a:spcBef>
                <a:spcPts val="0"/>
              </a:spcBef>
              <a:spcAft>
                <a:spcPts val="0"/>
              </a:spcAft>
              <a:buClr>
                <a:srgbClr val="535353"/>
              </a:buClr>
              <a:buSzPts val="700"/>
              <a:buFont typeface="Calibri"/>
              <a:buNone/>
              <a:defRPr b="0" i="0" sz="700" u="none" cap="none" strike="noStrike">
                <a:solidFill>
                  <a:srgbClr val="535353"/>
                </a:solidFill>
                <a:latin typeface="Calibri"/>
                <a:ea typeface="Calibri"/>
                <a:cs typeface="Calibri"/>
                <a:sym typeface="Calibri"/>
              </a:defRPr>
            </a:lvl7pPr>
            <a:lvl8pPr indent="0" lvl="7" marL="0" algn="r">
              <a:lnSpc>
                <a:spcPct val="100000"/>
              </a:lnSpc>
              <a:spcBef>
                <a:spcPts val="0"/>
              </a:spcBef>
              <a:spcAft>
                <a:spcPts val="0"/>
              </a:spcAft>
              <a:buClr>
                <a:srgbClr val="535353"/>
              </a:buClr>
              <a:buSzPts val="700"/>
              <a:buFont typeface="Calibri"/>
              <a:buNone/>
              <a:defRPr b="0" i="0" sz="700" u="none" cap="none" strike="noStrike">
                <a:solidFill>
                  <a:srgbClr val="535353"/>
                </a:solidFill>
                <a:latin typeface="Calibri"/>
                <a:ea typeface="Calibri"/>
                <a:cs typeface="Calibri"/>
                <a:sym typeface="Calibri"/>
              </a:defRPr>
            </a:lvl8pPr>
            <a:lvl9pPr indent="0" lvl="8" marL="0" algn="r">
              <a:lnSpc>
                <a:spcPct val="100000"/>
              </a:lnSpc>
              <a:spcBef>
                <a:spcPts val="0"/>
              </a:spcBef>
              <a:spcAft>
                <a:spcPts val="0"/>
              </a:spcAft>
              <a:buClr>
                <a:srgbClr val="535353"/>
              </a:buClr>
              <a:buSzPts val="700"/>
              <a:buFont typeface="Calibri"/>
              <a:buNone/>
              <a:defRPr b="0" i="0" sz="700" u="none" cap="none" strike="noStrike">
                <a:solidFill>
                  <a:srgbClr val="535353"/>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zh-TW"/>
              <a:t>‹#›</a:t>
            </a:fld>
            <a:endParaRPr/>
          </a:p>
        </p:txBody>
      </p:sp>
      <p:pic>
        <p:nvPicPr>
          <p:cNvPr id="43" name="Google Shape;43;p6"/>
          <p:cNvPicPr preferRelativeResize="0"/>
          <p:nvPr/>
        </p:nvPicPr>
        <p:blipFill rotWithShape="1">
          <a:blip r:embed="rId3">
            <a:alphaModFix/>
          </a:blip>
          <a:srcRect b="0" l="0" r="25667" t="0"/>
          <a:stretch/>
        </p:blipFill>
        <p:spPr>
          <a:xfrm>
            <a:off x="958275" y="3089500"/>
            <a:ext cx="2056050" cy="35957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頁" showMasterSp="0">
  <p:cSld name="空白頁">
    <p:spTree>
      <p:nvGrpSpPr>
        <p:cNvPr id="44" name="Shape 44"/>
        <p:cNvGrpSpPr/>
        <p:nvPr/>
      </p:nvGrpSpPr>
      <p:grpSpPr>
        <a:xfrm>
          <a:off x="0" y="0"/>
          <a:ext cx="0" cy="0"/>
          <a:chOff x="0" y="0"/>
          <a:chExt cx="0" cy="0"/>
        </a:xfrm>
      </p:grpSpPr>
      <p:sp>
        <p:nvSpPr>
          <p:cNvPr id="45" name="Google Shape;45;p7"/>
          <p:cNvSpPr txBox="1"/>
          <p:nvPr>
            <p:ph idx="12" type="sldNum"/>
          </p:nvPr>
        </p:nvSpPr>
        <p:spPr>
          <a:xfrm>
            <a:off x="8896350" y="4914900"/>
            <a:ext cx="164400" cy="177300"/>
          </a:xfrm>
          <a:prstGeom prst="rect">
            <a:avLst/>
          </a:prstGeom>
          <a:noFill/>
          <a:ln>
            <a:noFill/>
          </a:ln>
        </p:spPr>
        <p:txBody>
          <a:bodyPr anchorCtr="0" anchor="t" bIns="26775" lIns="26775" spcFirstLastPara="1" rIns="26775" wrap="square" tIns="26775">
            <a:spAutoFit/>
          </a:bodyPr>
          <a:lstStyle>
            <a:lvl1pPr indent="0" lvl="0"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zh-TW"/>
              <a:t>‹#›</a:t>
            </a:fld>
            <a:endParaRPr/>
          </a:p>
        </p:txBody>
      </p:sp>
      <p:pic>
        <p:nvPicPr>
          <p:cNvPr descr="Google Shape;17;p3" id="46" name="Google Shape;46;p7"/>
          <p:cNvPicPr preferRelativeResize="0"/>
          <p:nvPr/>
        </p:nvPicPr>
        <p:blipFill rotWithShape="1">
          <a:blip r:embed="rId2">
            <a:alphaModFix/>
          </a:blip>
          <a:srcRect b="0" l="0" r="0" t="0"/>
          <a:stretch/>
        </p:blipFill>
        <p:spPr>
          <a:xfrm>
            <a:off x="144172" y="4953608"/>
            <a:ext cx="1514475" cy="95708"/>
          </a:xfrm>
          <a:prstGeom prst="rect">
            <a:avLst/>
          </a:prstGeom>
          <a:noFill/>
          <a:ln>
            <a:noFill/>
          </a:ln>
        </p:spPr>
      </p:pic>
      <p:pic>
        <p:nvPicPr>
          <p:cNvPr descr="91app logo.png" id="47" name="Google Shape;47;p7"/>
          <p:cNvPicPr preferRelativeResize="0"/>
          <p:nvPr/>
        </p:nvPicPr>
        <p:blipFill rotWithShape="1">
          <a:blip r:embed="rId3">
            <a:alphaModFix/>
          </a:blip>
          <a:srcRect b="0" l="0" r="0" t="0"/>
          <a:stretch/>
        </p:blipFill>
        <p:spPr>
          <a:xfrm>
            <a:off x="8331294" y="310266"/>
            <a:ext cx="638175" cy="185071"/>
          </a:xfrm>
          <a:prstGeom prst="rect">
            <a:avLst/>
          </a:prstGeom>
          <a:noFill/>
          <a:ln>
            <a:noFill/>
          </a:ln>
        </p:spPr>
      </p:pic>
      <p:pic>
        <p:nvPicPr>
          <p:cNvPr id="48" name="Google Shape;48;p7"/>
          <p:cNvPicPr preferRelativeResize="0"/>
          <p:nvPr/>
        </p:nvPicPr>
        <p:blipFill rotWithShape="1">
          <a:blip r:embed="rId4">
            <a:alphaModFix/>
          </a:blip>
          <a:srcRect b="54289" l="0" r="0" t="0"/>
          <a:stretch/>
        </p:blipFill>
        <p:spPr>
          <a:xfrm>
            <a:off x="7029825" y="310276"/>
            <a:ext cx="1157975" cy="2276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1">
  <p:cSld name="TITLE_1">
    <p:spTree>
      <p:nvGrpSpPr>
        <p:cNvPr id="49" name="Shape 49"/>
        <p:cNvGrpSpPr/>
        <p:nvPr/>
      </p:nvGrpSpPr>
      <p:grpSpPr>
        <a:xfrm>
          <a:off x="0" y="0"/>
          <a:ext cx="0" cy="0"/>
          <a:chOff x="0" y="0"/>
          <a:chExt cx="0" cy="0"/>
        </a:xfrm>
      </p:grpSpPr>
      <p:sp>
        <p:nvSpPr>
          <p:cNvPr id="50" name="Google Shape;50;p8"/>
          <p:cNvSpPr txBox="1"/>
          <p:nvPr>
            <p:ph type="ctrTitle"/>
          </p:nvPr>
        </p:nvSpPr>
        <p:spPr>
          <a:xfrm>
            <a:off x="311708" y="744575"/>
            <a:ext cx="8520600" cy="2052600"/>
          </a:xfrm>
          <a:prstGeom prst="rect">
            <a:avLst/>
          </a:prstGeom>
        </p:spPr>
        <p:txBody>
          <a:bodyPr anchorCtr="0" anchor="b" bIns="26775" lIns="26775" spcFirstLastPara="1" rIns="26775" wrap="square" tIns="2677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1" name="Google Shape;51;p8"/>
          <p:cNvSpPr txBox="1"/>
          <p:nvPr>
            <p:ph idx="1" type="subTitle"/>
          </p:nvPr>
        </p:nvSpPr>
        <p:spPr>
          <a:xfrm>
            <a:off x="311700" y="2834125"/>
            <a:ext cx="8520600" cy="792600"/>
          </a:xfrm>
          <a:prstGeom prst="rect">
            <a:avLst/>
          </a:prstGeom>
        </p:spPr>
        <p:txBody>
          <a:bodyPr anchorCtr="0" anchor="t" bIns="26775" lIns="26775" spcFirstLastPara="1" rIns="26775" wrap="square" tIns="26775">
            <a:noAutofit/>
          </a:bodyPr>
          <a:lstStyle>
            <a:lvl1pPr lvl="0" rtl="0" algn="ctr">
              <a:lnSpc>
                <a:spcPct val="100000"/>
              </a:lnSpc>
              <a:spcBef>
                <a:spcPts val="500"/>
              </a:spcBef>
              <a:spcAft>
                <a:spcPts val="0"/>
              </a:spcAft>
              <a:buSzPts val="2800"/>
              <a:buNone/>
              <a:defRPr sz="2800"/>
            </a:lvl1pPr>
            <a:lvl2pPr lvl="1" rtl="0" algn="ctr">
              <a:lnSpc>
                <a:spcPct val="100000"/>
              </a:lnSpc>
              <a:spcBef>
                <a:spcPts val="500"/>
              </a:spcBef>
              <a:spcAft>
                <a:spcPts val="0"/>
              </a:spcAft>
              <a:buSzPts val="2800"/>
              <a:buNone/>
              <a:defRPr sz="2800"/>
            </a:lvl2pPr>
            <a:lvl3pPr lvl="2" rtl="0" algn="ctr">
              <a:lnSpc>
                <a:spcPct val="100000"/>
              </a:lnSpc>
              <a:spcBef>
                <a:spcPts val="500"/>
              </a:spcBef>
              <a:spcAft>
                <a:spcPts val="0"/>
              </a:spcAft>
              <a:buSzPts val="2800"/>
              <a:buNone/>
              <a:defRPr sz="2800"/>
            </a:lvl3pPr>
            <a:lvl4pPr lvl="3" rtl="0" algn="ctr">
              <a:lnSpc>
                <a:spcPct val="100000"/>
              </a:lnSpc>
              <a:spcBef>
                <a:spcPts val="500"/>
              </a:spcBef>
              <a:spcAft>
                <a:spcPts val="0"/>
              </a:spcAft>
              <a:buSzPts val="2800"/>
              <a:buNone/>
              <a:defRPr sz="2800"/>
            </a:lvl4pPr>
            <a:lvl5pPr lvl="4" rtl="0" algn="ctr">
              <a:lnSpc>
                <a:spcPct val="100000"/>
              </a:lnSpc>
              <a:spcBef>
                <a:spcPts val="500"/>
              </a:spcBef>
              <a:spcAft>
                <a:spcPts val="0"/>
              </a:spcAft>
              <a:buSzPts val="2800"/>
              <a:buNone/>
              <a:defRPr sz="2800"/>
            </a:lvl5pPr>
            <a:lvl6pPr lvl="5" rtl="0" algn="ctr">
              <a:lnSpc>
                <a:spcPct val="100000"/>
              </a:lnSpc>
              <a:spcBef>
                <a:spcPts val="500"/>
              </a:spcBef>
              <a:spcAft>
                <a:spcPts val="0"/>
              </a:spcAft>
              <a:buSzPts val="2800"/>
              <a:buNone/>
              <a:defRPr sz="2800"/>
            </a:lvl6pPr>
            <a:lvl7pPr lvl="6" rtl="0" algn="ctr">
              <a:lnSpc>
                <a:spcPct val="100000"/>
              </a:lnSpc>
              <a:spcBef>
                <a:spcPts val="500"/>
              </a:spcBef>
              <a:spcAft>
                <a:spcPts val="0"/>
              </a:spcAft>
              <a:buSzPts val="2800"/>
              <a:buNone/>
              <a:defRPr sz="2800"/>
            </a:lvl7pPr>
            <a:lvl8pPr lvl="7" rtl="0" algn="ctr">
              <a:lnSpc>
                <a:spcPct val="100000"/>
              </a:lnSpc>
              <a:spcBef>
                <a:spcPts val="500"/>
              </a:spcBef>
              <a:spcAft>
                <a:spcPts val="0"/>
              </a:spcAft>
              <a:buSzPts val="2800"/>
              <a:buNone/>
              <a:defRPr sz="2800"/>
            </a:lvl8pPr>
            <a:lvl9pPr lvl="8" rtl="0" algn="ctr">
              <a:lnSpc>
                <a:spcPct val="100000"/>
              </a:lnSpc>
              <a:spcBef>
                <a:spcPts val="500"/>
              </a:spcBef>
              <a:spcAft>
                <a:spcPts val="0"/>
              </a:spcAft>
              <a:buSzPts val="2800"/>
              <a:buNone/>
              <a:defRPr sz="2800"/>
            </a:lvl9pPr>
          </a:lstStyle>
          <a:p/>
        </p:txBody>
      </p:sp>
      <p:sp>
        <p:nvSpPr>
          <p:cNvPr id="52" name="Google Shape;52;p8"/>
          <p:cNvSpPr txBox="1"/>
          <p:nvPr>
            <p:ph idx="12" type="sldNum"/>
          </p:nvPr>
        </p:nvSpPr>
        <p:spPr>
          <a:xfrm>
            <a:off x="8472458" y="4663217"/>
            <a:ext cx="548700" cy="177300"/>
          </a:xfrm>
          <a:prstGeom prst="rect">
            <a:avLst/>
          </a:prstGeom>
        </p:spPr>
        <p:txBody>
          <a:bodyPr anchorCtr="0" anchor="t" bIns="26775" lIns="26775" spcFirstLastPara="1" rIns="26775" wrap="square" tIns="26775">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1">
  <p:cSld name="TITLE_AND_BODY_1">
    <p:spTree>
      <p:nvGrpSpPr>
        <p:cNvPr id="53" name="Shape 53"/>
        <p:cNvGrpSpPr/>
        <p:nvPr/>
      </p:nvGrpSpPr>
      <p:grpSpPr>
        <a:xfrm>
          <a:off x="0" y="0"/>
          <a:ext cx="0" cy="0"/>
          <a:chOff x="0" y="0"/>
          <a:chExt cx="0" cy="0"/>
        </a:xfrm>
      </p:grpSpPr>
      <p:sp>
        <p:nvSpPr>
          <p:cNvPr id="54" name="Google Shape;54;p9"/>
          <p:cNvSpPr txBox="1"/>
          <p:nvPr>
            <p:ph type="title"/>
          </p:nvPr>
        </p:nvSpPr>
        <p:spPr>
          <a:xfrm>
            <a:off x="311700" y="445025"/>
            <a:ext cx="8520600" cy="572700"/>
          </a:xfrm>
          <a:prstGeom prst="rect">
            <a:avLst/>
          </a:prstGeom>
        </p:spPr>
        <p:txBody>
          <a:bodyPr anchorCtr="0" anchor="t" bIns="26775" lIns="26775" spcFirstLastPara="1" rIns="26775" wrap="square" tIns="26775">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p:txBody>
      </p:sp>
      <p:sp>
        <p:nvSpPr>
          <p:cNvPr id="55" name="Google Shape;55;p9"/>
          <p:cNvSpPr txBox="1"/>
          <p:nvPr>
            <p:ph idx="1" type="body"/>
          </p:nvPr>
        </p:nvSpPr>
        <p:spPr>
          <a:xfrm>
            <a:off x="311700" y="1152475"/>
            <a:ext cx="8520600" cy="3416400"/>
          </a:xfrm>
          <a:prstGeom prst="rect">
            <a:avLst/>
          </a:prstGeom>
        </p:spPr>
        <p:txBody>
          <a:bodyPr anchorCtr="0" anchor="t" bIns="26775" lIns="26775" spcFirstLastPara="1" rIns="26775" wrap="square" tIns="26775">
            <a:noAutofit/>
          </a:bodyPr>
          <a:lstStyle>
            <a:lvl1pPr indent="-228600" lvl="0" marL="457200" rtl="0">
              <a:spcBef>
                <a:spcPts val="500"/>
              </a:spcBef>
              <a:spcAft>
                <a:spcPts val="0"/>
              </a:spcAft>
              <a:buSzPts val="1800"/>
              <a:buNone/>
              <a:defRPr/>
            </a:lvl1pPr>
            <a:lvl2pPr indent="-228600" lvl="1" marL="914400" rtl="0">
              <a:spcBef>
                <a:spcPts val="500"/>
              </a:spcBef>
              <a:spcAft>
                <a:spcPts val="0"/>
              </a:spcAft>
              <a:buSzPts val="1800"/>
              <a:buNone/>
              <a:defRPr/>
            </a:lvl2pPr>
            <a:lvl3pPr indent="-228600" lvl="2" marL="1371600" rtl="0">
              <a:spcBef>
                <a:spcPts val="500"/>
              </a:spcBef>
              <a:spcAft>
                <a:spcPts val="0"/>
              </a:spcAft>
              <a:buSzPts val="1800"/>
              <a:buNone/>
              <a:defRPr/>
            </a:lvl3pPr>
            <a:lvl4pPr indent="-228600" lvl="3" marL="1828800" rtl="0">
              <a:spcBef>
                <a:spcPts val="500"/>
              </a:spcBef>
              <a:spcAft>
                <a:spcPts val="0"/>
              </a:spcAft>
              <a:buSzPts val="1800"/>
              <a:buNone/>
              <a:defRPr/>
            </a:lvl4pPr>
            <a:lvl5pPr indent="-228600" lvl="4" marL="2286000" rtl="0">
              <a:spcBef>
                <a:spcPts val="500"/>
              </a:spcBef>
              <a:spcAft>
                <a:spcPts val="0"/>
              </a:spcAft>
              <a:buSzPts val="1800"/>
              <a:buNone/>
              <a:defRPr/>
            </a:lvl5pPr>
            <a:lvl6pPr indent="-228600" lvl="5" marL="2743200" rtl="0">
              <a:spcBef>
                <a:spcPts val="500"/>
              </a:spcBef>
              <a:spcAft>
                <a:spcPts val="0"/>
              </a:spcAft>
              <a:buSzPts val="1800"/>
              <a:buNone/>
              <a:defRPr/>
            </a:lvl6pPr>
            <a:lvl7pPr indent="-228600" lvl="6" marL="3200400" rtl="0">
              <a:spcBef>
                <a:spcPts val="500"/>
              </a:spcBef>
              <a:spcAft>
                <a:spcPts val="0"/>
              </a:spcAft>
              <a:buSzPts val="1800"/>
              <a:buNone/>
              <a:defRPr/>
            </a:lvl7pPr>
            <a:lvl8pPr indent="-228600" lvl="7" marL="3657600" rtl="0">
              <a:spcBef>
                <a:spcPts val="500"/>
              </a:spcBef>
              <a:spcAft>
                <a:spcPts val="0"/>
              </a:spcAft>
              <a:buSzPts val="1800"/>
              <a:buNone/>
              <a:defRPr/>
            </a:lvl8pPr>
            <a:lvl9pPr indent="-228600" lvl="8" marL="4114800" rtl="0">
              <a:spcBef>
                <a:spcPts val="500"/>
              </a:spcBef>
              <a:spcAft>
                <a:spcPts val="0"/>
              </a:spcAft>
              <a:buSzPts val="1800"/>
              <a:buNone/>
              <a:defRPr/>
            </a:lvl9pPr>
          </a:lstStyle>
          <a:p/>
        </p:txBody>
      </p:sp>
      <p:sp>
        <p:nvSpPr>
          <p:cNvPr id="56" name="Google Shape;56;p9"/>
          <p:cNvSpPr txBox="1"/>
          <p:nvPr>
            <p:ph idx="12" type="sldNum"/>
          </p:nvPr>
        </p:nvSpPr>
        <p:spPr>
          <a:xfrm>
            <a:off x="8472458" y="4663217"/>
            <a:ext cx="548700" cy="177300"/>
          </a:xfrm>
          <a:prstGeom prst="rect">
            <a:avLst/>
          </a:prstGeom>
        </p:spPr>
        <p:txBody>
          <a:bodyPr anchorCtr="0" anchor="t" bIns="26775" lIns="26775" spcFirstLastPara="1" rIns="26775" wrap="square" tIns="26775">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2">
  <p:cSld name="TITLE_AND_BODY_2">
    <p:spTree>
      <p:nvGrpSpPr>
        <p:cNvPr id="57" name="Shape 57"/>
        <p:cNvGrpSpPr/>
        <p:nvPr/>
      </p:nvGrpSpPr>
      <p:grpSpPr>
        <a:xfrm>
          <a:off x="0" y="0"/>
          <a:ext cx="0" cy="0"/>
          <a:chOff x="0" y="0"/>
          <a:chExt cx="0" cy="0"/>
        </a:xfrm>
      </p:grpSpPr>
      <p:sp>
        <p:nvSpPr>
          <p:cNvPr id="58" name="Google Shape;58;p10"/>
          <p:cNvSpPr txBox="1"/>
          <p:nvPr>
            <p:ph type="title"/>
          </p:nvPr>
        </p:nvSpPr>
        <p:spPr>
          <a:xfrm>
            <a:off x="311700" y="140225"/>
            <a:ext cx="8520600" cy="572700"/>
          </a:xfrm>
          <a:prstGeom prst="rect">
            <a:avLst/>
          </a:prstGeom>
        </p:spPr>
        <p:txBody>
          <a:bodyPr anchorCtr="0" anchor="t" bIns="26775" lIns="26775" spcFirstLastPara="1" rIns="26775" wrap="square" tIns="26775">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p:txBody>
      </p:sp>
      <p:sp>
        <p:nvSpPr>
          <p:cNvPr id="59" name="Google Shape;59;p10"/>
          <p:cNvSpPr txBox="1"/>
          <p:nvPr>
            <p:ph idx="1" type="body"/>
          </p:nvPr>
        </p:nvSpPr>
        <p:spPr>
          <a:xfrm>
            <a:off x="311700" y="771475"/>
            <a:ext cx="8520600" cy="3416400"/>
          </a:xfrm>
          <a:prstGeom prst="rect">
            <a:avLst/>
          </a:prstGeom>
        </p:spPr>
        <p:txBody>
          <a:bodyPr anchorCtr="0" anchor="t" bIns="26775" lIns="26775" spcFirstLastPara="1" rIns="26775" wrap="square" tIns="26775">
            <a:noAutofit/>
          </a:bodyPr>
          <a:lstStyle>
            <a:lvl1pPr indent="-228600" lvl="0" marL="457200" rtl="0">
              <a:spcBef>
                <a:spcPts val="500"/>
              </a:spcBef>
              <a:spcAft>
                <a:spcPts val="0"/>
              </a:spcAft>
              <a:buSzPts val="1800"/>
              <a:buNone/>
              <a:defRPr/>
            </a:lvl1pPr>
            <a:lvl2pPr indent="-228600" lvl="1" marL="914400" rtl="0">
              <a:spcBef>
                <a:spcPts val="500"/>
              </a:spcBef>
              <a:spcAft>
                <a:spcPts val="0"/>
              </a:spcAft>
              <a:buSzPts val="1800"/>
              <a:buNone/>
              <a:defRPr/>
            </a:lvl2pPr>
            <a:lvl3pPr indent="-228600" lvl="2" marL="1371600" rtl="0">
              <a:spcBef>
                <a:spcPts val="500"/>
              </a:spcBef>
              <a:spcAft>
                <a:spcPts val="0"/>
              </a:spcAft>
              <a:buSzPts val="1800"/>
              <a:buNone/>
              <a:defRPr/>
            </a:lvl3pPr>
            <a:lvl4pPr indent="-228600" lvl="3" marL="1828800" rtl="0">
              <a:spcBef>
                <a:spcPts val="500"/>
              </a:spcBef>
              <a:spcAft>
                <a:spcPts val="0"/>
              </a:spcAft>
              <a:buSzPts val="1800"/>
              <a:buNone/>
              <a:defRPr/>
            </a:lvl4pPr>
            <a:lvl5pPr indent="-228600" lvl="4" marL="2286000" rtl="0">
              <a:spcBef>
                <a:spcPts val="500"/>
              </a:spcBef>
              <a:spcAft>
                <a:spcPts val="0"/>
              </a:spcAft>
              <a:buSzPts val="1800"/>
              <a:buNone/>
              <a:defRPr/>
            </a:lvl5pPr>
            <a:lvl6pPr indent="-228600" lvl="5" marL="2743200" rtl="0">
              <a:spcBef>
                <a:spcPts val="500"/>
              </a:spcBef>
              <a:spcAft>
                <a:spcPts val="0"/>
              </a:spcAft>
              <a:buSzPts val="1800"/>
              <a:buNone/>
              <a:defRPr/>
            </a:lvl6pPr>
            <a:lvl7pPr indent="-228600" lvl="6" marL="3200400" rtl="0">
              <a:spcBef>
                <a:spcPts val="500"/>
              </a:spcBef>
              <a:spcAft>
                <a:spcPts val="0"/>
              </a:spcAft>
              <a:buSzPts val="1800"/>
              <a:buNone/>
              <a:defRPr/>
            </a:lvl7pPr>
            <a:lvl8pPr indent="-228600" lvl="7" marL="3657600" rtl="0">
              <a:spcBef>
                <a:spcPts val="500"/>
              </a:spcBef>
              <a:spcAft>
                <a:spcPts val="0"/>
              </a:spcAft>
              <a:buSzPts val="1800"/>
              <a:buNone/>
              <a:defRPr/>
            </a:lvl8pPr>
            <a:lvl9pPr indent="-228600" lvl="8" marL="4114800" rtl="0">
              <a:spcBef>
                <a:spcPts val="500"/>
              </a:spcBef>
              <a:spcAft>
                <a:spcPts val="0"/>
              </a:spcAft>
              <a:buSzPts val="1800"/>
              <a:buNone/>
              <a:defRPr/>
            </a:lvl9pPr>
          </a:lstStyle>
          <a:p/>
        </p:txBody>
      </p:sp>
      <p:sp>
        <p:nvSpPr>
          <p:cNvPr id="60" name="Google Shape;60;p10"/>
          <p:cNvSpPr txBox="1"/>
          <p:nvPr>
            <p:ph idx="12" type="sldNum"/>
          </p:nvPr>
        </p:nvSpPr>
        <p:spPr>
          <a:xfrm>
            <a:off x="8472458" y="4663217"/>
            <a:ext cx="548700" cy="177300"/>
          </a:xfrm>
          <a:prstGeom prst="rect">
            <a:avLst/>
          </a:prstGeom>
        </p:spPr>
        <p:txBody>
          <a:bodyPr anchorCtr="0" anchor="t" bIns="26775" lIns="26775" spcFirstLastPara="1" rIns="26775" wrap="square" tIns="26775">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61" name="Shape 61"/>
        <p:cNvGrpSpPr/>
        <p:nvPr/>
      </p:nvGrpSpPr>
      <p:grpSpPr>
        <a:xfrm>
          <a:off x="0" y="0"/>
          <a:ext cx="0" cy="0"/>
          <a:chOff x="0" y="0"/>
          <a:chExt cx="0" cy="0"/>
        </a:xfrm>
      </p:grpSpPr>
      <p:sp>
        <p:nvSpPr>
          <p:cNvPr id="62" name="Google Shape;62;p11"/>
          <p:cNvSpPr txBox="1"/>
          <p:nvPr>
            <p:ph type="ctrTitle"/>
          </p:nvPr>
        </p:nvSpPr>
        <p:spPr>
          <a:xfrm>
            <a:off x="311708" y="744575"/>
            <a:ext cx="8520600" cy="2052600"/>
          </a:xfrm>
          <a:prstGeom prst="rect">
            <a:avLst/>
          </a:prstGeom>
        </p:spPr>
        <p:txBody>
          <a:bodyPr anchorCtr="0" anchor="b" bIns="26775" lIns="26775" spcFirstLastPara="1" rIns="26775" wrap="square" tIns="2677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3" name="Google Shape;63;p11"/>
          <p:cNvSpPr txBox="1"/>
          <p:nvPr>
            <p:ph idx="1" type="subTitle"/>
          </p:nvPr>
        </p:nvSpPr>
        <p:spPr>
          <a:xfrm>
            <a:off x="311700" y="2834125"/>
            <a:ext cx="8520600" cy="792600"/>
          </a:xfrm>
          <a:prstGeom prst="rect">
            <a:avLst/>
          </a:prstGeom>
        </p:spPr>
        <p:txBody>
          <a:bodyPr anchorCtr="0" anchor="t" bIns="26775" lIns="26775" spcFirstLastPara="1" rIns="26775" wrap="square" tIns="26775">
            <a:noAutofit/>
          </a:bodyPr>
          <a:lstStyle>
            <a:lvl1pPr lvl="0" rtl="0" algn="ctr">
              <a:lnSpc>
                <a:spcPct val="100000"/>
              </a:lnSpc>
              <a:spcBef>
                <a:spcPts val="500"/>
              </a:spcBef>
              <a:spcAft>
                <a:spcPts val="0"/>
              </a:spcAft>
              <a:buSzPts val="2800"/>
              <a:buNone/>
              <a:defRPr sz="2800"/>
            </a:lvl1pPr>
            <a:lvl2pPr lvl="1" rtl="0" algn="ctr">
              <a:lnSpc>
                <a:spcPct val="100000"/>
              </a:lnSpc>
              <a:spcBef>
                <a:spcPts val="500"/>
              </a:spcBef>
              <a:spcAft>
                <a:spcPts val="0"/>
              </a:spcAft>
              <a:buSzPts val="2800"/>
              <a:buNone/>
              <a:defRPr sz="2800"/>
            </a:lvl2pPr>
            <a:lvl3pPr lvl="2" rtl="0" algn="ctr">
              <a:lnSpc>
                <a:spcPct val="100000"/>
              </a:lnSpc>
              <a:spcBef>
                <a:spcPts val="500"/>
              </a:spcBef>
              <a:spcAft>
                <a:spcPts val="0"/>
              </a:spcAft>
              <a:buSzPts val="2800"/>
              <a:buNone/>
              <a:defRPr sz="2800"/>
            </a:lvl3pPr>
            <a:lvl4pPr lvl="3" rtl="0" algn="ctr">
              <a:lnSpc>
                <a:spcPct val="100000"/>
              </a:lnSpc>
              <a:spcBef>
                <a:spcPts val="500"/>
              </a:spcBef>
              <a:spcAft>
                <a:spcPts val="0"/>
              </a:spcAft>
              <a:buSzPts val="2800"/>
              <a:buNone/>
              <a:defRPr sz="2800"/>
            </a:lvl4pPr>
            <a:lvl5pPr lvl="4" rtl="0" algn="ctr">
              <a:lnSpc>
                <a:spcPct val="100000"/>
              </a:lnSpc>
              <a:spcBef>
                <a:spcPts val="500"/>
              </a:spcBef>
              <a:spcAft>
                <a:spcPts val="0"/>
              </a:spcAft>
              <a:buSzPts val="2800"/>
              <a:buNone/>
              <a:defRPr sz="2800"/>
            </a:lvl5pPr>
            <a:lvl6pPr lvl="5" rtl="0" algn="ctr">
              <a:lnSpc>
                <a:spcPct val="100000"/>
              </a:lnSpc>
              <a:spcBef>
                <a:spcPts val="500"/>
              </a:spcBef>
              <a:spcAft>
                <a:spcPts val="0"/>
              </a:spcAft>
              <a:buSzPts val="2800"/>
              <a:buNone/>
              <a:defRPr sz="2800"/>
            </a:lvl6pPr>
            <a:lvl7pPr lvl="6" rtl="0" algn="ctr">
              <a:lnSpc>
                <a:spcPct val="100000"/>
              </a:lnSpc>
              <a:spcBef>
                <a:spcPts val="500"/>
              </a:spcBef>
              <a:spcAft>
                <a:spcPts val="0"/>
              </a:spcAft>
              <a:buSzPts val="2800"/>
              <a:buNone/>
              <a:defRPr sz="2800"/>
            </a:lvl7pPr>
            <a:lvl8pPr lvl="7" rtl="0" algn="ctr">
              <a:lnSpc>
                <a:spcPct val="100000"/>
              </a:lnSpc>
              <a:spcBef>
                <a:spcPts val="500"/>
              </a:spcBef>
              <a:spcAft>
                <a:spcPts val="0"/>
              </a:spcAft>
              <a:buSzPts val="2800"/>
              <a:buNone/>
              <a:defRPr sz="2800"/>
            </a:lvl8pPr>
            <a:lvl9pPr lvl="8" rtl="0" algn="ctr">
              <a:lnSpc>
                <a:spcPct val="100000"/>
              </a:lnSpc>
              <a:spcBef>
                <a:spcPts val="500"/>
              </a:spcBef>
              <a:spcAft>
                <a:spcPts val="0"/>
              </a:spcAft>
              <a:buSzPts val="2800"/>
              <a:buNone/>
              <a:defRPr sz="2800"/>
            </a:lvl9pPr>
          </a:lstStyle>
          <a:p/>
        </p:txBody>
      </p:sp>
      <p:sp>
        <p:nvSpPr>
          <p:cNvPr id="64" name="Google Shape;64;p11"/>
          <p:cNvSpPr txBox="1"/>
          <p:nvPr>
            <p:ph idx="12" type="sldNum"/>
          </p:nvPr>
        </p:nvSpPr>
        <p:spPr>
          <a:xfrm>
            <a:off x="8472458" y="4663217"/>
            <a:ext cx="548700" cy="177300"/>
          </a:xfrm>
          <a:prstGeom prst="rect">
            <a:avLst/>
          </a:prstGeom>
        </p:spPr>
        <p:txBody>
          <a:bodyPr anchorCtr="0" anchor="t" bIns="26775" lIns="26775" spcFirstLastPara="1" rIns="26775" wrap="square" tIns="26775">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3">
  <p:cSld name="TITLE_AND_BODY_3">
    <p:spTree>
      <p:nvGrpSpPr>
        <p:cNvPr id="65" name="Shape 65"/>
        <p:cNvGrpSpPr/>
        <p:nvPr/>
      </p:nvGrpSpPr>
      <p:grpSpPr>
        <a:xfrm>
          <a:off x="0" y="0"/>
          <a:ext cx="0" cy="0"/>
          <a:chOff x="0" y="0"/>
          <a:chExt cx="0" cy="0"/>
        </a:xfrm>
      </p:grpSpPr>
      <p:sp>
        <p:nvSpPr>
          <p:cNvPr id="66" name="Google Shape;66;p12"/>
          <p:cNvSpPr txBox="1"/>
          <p:nvPr>
            <p:ph type="title"/>
          </p:nvPr>
        </p:nvSpPr>
        <p:spPr>
          <a:xfrm>
            <a:off x="311700" y="445025"/>
            <a:ext cx="8520600" cy="572700"/>
          </a:xfrm>
          <a:prstGeom prst="rect">
            <a:avLst/>
          </a:prstGeom>
        </p:spPr>
        <p:txBody>
          <a:bodyPr anchorCtr="0" anchor="t" bIns="26775" lIns="26775" spcFirstLastPara="1" rIns="26775" wrap="square" tIns="26775">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p:txBody>
      </p:sp>
      <p:sp>
        <p:nvSpPr>
          <p:cNvPr id="67" name="Google Shape;67;p12"/>
          <p:cNvSpPr txBox="1"/>
          <p:nvPr>
            <p:ph idx="1" type="body"/>
          </p:nvPr>
        </p:nvSpPr>
        <p:spPr>
          <a:xfrm>
            <a:off x="311700" y="1152475"/>
            <a:ext cx="8520600" cy="3416400"/>
          </a:xfrm>
          <a:prstGeom prst="rect">
            <a:avLst/>
          </a:prstGeom>
        </p:spPr>
        <p:txBody>
          <a:bodyPr anchorCtr="0" anchor="t" bIns="26775" lIns="26775" spcFirstLastPara="1" rIns="26775" wrap="square" tIns="26775">
            <a:noAutofit/>
          </a:bodyPr>
          <a:lstStyle>
            <a:lvl1pPr indent="-228600" lvl="0" marL="457200" rtl="0">
              <a:spcBef>
                <a:spcPts val="500"/>
              </a:spcBef>
              <a:spcAft>
                <a:spcPts val="0"/>
              </a:spcAft>
              <a:buSzPts val="1800"/>
              <a:buNone/>
              <a:defRPr/>
            </a:lvl1pPr>
            <a:lvl2pPr indent="-228600" lvl="1" marL="914400" rtl="0">
              <a:spcBef>
                <a:spcPts val="500"/>
              </a:spcBef>
              <a:spcAft>
                <a:spcPts val="0"/>
              </a:spcAft>
              <a:buSzPts val="1800"/>
              <a:buNone/>
              <a:defRPr/>
            </a:lvl2pPr>
            <a:lvl3pPr indent="-228600" lvl="2" marL="1371600" rtl="0">
              <a:spcBef>
                <a:spcPts val="500"/>
              </a:spcBef>
              <a:spcAft>
                <a:spcPts val="0"/>
              </a:spcAft>
              <a:buSzPts val="1800"/>
              <a:buNone/>
              <a:defRPr/>
            </a:lvl3pPr>
            <a:lvl4pPr indent="-228600" lvl="3" marL="1828800" rtl="0">
              <a:spcBef>
                <a:spcPts val="500"/>
              </a:spcBef>
              <a:spcAft>
                <a:spcPts val="0"/>
              </a:spcAft>
              <a:buSzPts val="1800"/>
              <a:buNone/>
              <a:defRPr/>
            </a:lvl4pPr>
            <a:lvl5pPr indent="-228600" lvl="4" marL="2286000" rtl="0">
              <a:spcBef>
                <a:spcPts val="500"/>
              </a:spcBef>
              <a:spcAft>
                <a:spcPts val="0"/>
              </a:spcAft>
              <a:buSzPts val="1800"/>
              <a:buNone/>
              <a:defRPr/>
            </a:lvl5pPr>
            <a:lvl6pPr indent="-228600" lvl="5" marL="2743200" rtl="0">
              <a:spcBef>
                <a:spcPts val="500"/>
              </a:spcBef>
              <a:spcAft>
                <a:spcPts val="0"/>
              </a:spcAft>
              <a:buSzPts val="1800"/>
              <a:buNone/>
              <a:defRPr/>
            </a:lvl6pPr>
            <a:lvl7pPr indent="-228600" lvl="6" marL="3200400" rtl="0">
              <a:spcBef>
                <a:spcPts val="500"/>
              </a:spcBef>
              <a:spcAft>
                <a:spcPts val="0"/>
              </a:spcAft>
              <a:buSzPts val="1800"/>
              <a:buNone/>
              <a:defRPr/>
            </a:lvl7pPr>
            <a:lvl8pPr indent="-228600" lvl="7" marL="3657600" rtl="0">
              <a:spcBef>
                <a:spcPts val="500"/>
              </a:spcBef>
              <a:spcAft>
                <a:spcPts val="0"/>
              </a:spcAft>
              <a:buSzPts val="1800"/>
              <a:buNone/>
              <a:defRPr/>
            </a:lvl8pPr>
            <a:lvl9pPr indent="-228600" lvl="8" marL="4114800" rtl="0">
              <a:spcBef>
                <a:spcPts val="500"/>
              </a:spcBef>
              <a:spcAft>
                <a:spcPts val="0"/>
              </a:spcAft>
              <a:buSzPts val="1800"/>
              <a:buNone/>
              <a:defRPr/>
            </a:lvl9pPr>
          </a:lstStyle>
          <a:p/>
        </p:txBody>
      </p:sp>
      <p:sp>
        <p:nvSpPr>
          <p:cNvPr id="68" name="Google Shape;68;p12"/>
          <p:cNvSpPr txBox="1"/>
          <p:nvPr>
            <p:ph idx="12" type="sldNum"/>
          </p:nvPr>
        </p:nvSpPr>
        <p:spPr>
          <a:xfrm>
            <a:off x="8472458" y="4663217"/>
            <a:ext cx="548700" cy="177300"/>
          </a:xfrm>
          <a:prstGeom prst="rect">
            <a:avLst/>
          </a:prstGeom>
        </p:spPr>
        <p:txBody>
          <a:bodyPr anchorCtr="0" anchor="t" bIns="26775" lIns="26775" spcFirstLastPara="1" rIns="26775" wrap="square" tIns="26775">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9" name="Shape 69"/>
        <p:cNvGrpSpPr/>
        <p:nvPr/>
      </p:nvGrpSpPr>
      <p:grpSpPr>
        <a:xfrm>
          <a:off x="0" y="0"/>
          <a:ext cx="0" cy="0"/>
          <a:chOff x="0" y="0"/>
          <a:chExt cx="0" cy="0"/>
        </a:xfrm>
      </p:grpSpPr>
      <p:sp>
        <p:nvSpPr>
          <p:cNvPr id="70" name="Google Shape;70;p13"/>
          <p:cNvSpPr txBox="1"/>
          <p:nvPr>
            <p:ph type="title"/>
          </p:nvPr>
        </p:nvSpPr>
        <p:spPr>
          <a:xfrm>
            <a:off x="311700" y="445025"/>
            <a:ext cx="8520600" cy="572700"/>
          </a:xfrm>
          <a:prstGeom prst="rect">
            <a:avLst/>
          </a:prstGeom>
        </p:spPr>
        <p:txBody>
          <a:bodyPr anchorCtr="0" anchor="t" bIns="26775" lIns="26775" spcFirstLastPara="1" rIns="26775" wrap="square" tIns="26775">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p:txBody>
      </p:sp>
      <p:sp>
        <p:nvSpPr>
          <p:cNvPr id="71" name="Google Shape;71;p13"/>
          <p:cNvSpPr txBox="1"/>
          <p:nvPr>
            <p:ph idx="1" type="body"/>
          </p:nvPr>
        </p:nvSpPr>
        <p:spPr>
          <a:xfrm>
            <a:off x="311700" y="1152475"/>
            <a:ext cx="3999900" cy="3416400"/>
          </a:xfrm>
          <a:prstGeom prst="rect">
            <a:avLst/>
          </a:prstGeom>
        </p:spPr>
        <p:txBody>
          <a:bodyPr anchorCtr="0" anchor="t" bIns="26775" lIns="26775" spcFirstLastPara="1" rIns="26775" wrap="square" tIns="26775">
            <a:noAutofit/>
          </a:bodyPr>
          <a:lstStyle>
            <a:lvl1pPr indent="-228600" lvl="0" marL="457200" rtl="0">
              <a:spcBef>
                <a:spcPts val="500"/>
              </a:spcBef>
              <a:spcAft>
                <a:spcPts val="0"/>
              </a:spcAft>
              <a:buSzPts val="1400"/>
              <a:buNone/>
              <a:defRPr sz="1400"/>
            </a:lvl1pPr>
            <a:lvl2pPr indent="-228600" lvl="1" marL="914400" rtl="0">
              <a:spcBef>
                <a:spcPts val="500"/>
              </a:spcBef>
              <a:spcAft>
                <a:spcPts val="0"/>
              </a:spcAft>
              <a:buSzPts val="1200"/>
              <a:buNone/>
              <a:defRPr sz="1200"/>
            </a:lvl2pPr>
            <a:lvl3pPr indent="-228600" lvl="2" marL="1371600" rtl="0">
              <a:spcBef>
                <a:spcPts val="500"/>
              </a:spcBef>
              <a:spcAft>
                <a:spcPts val="0"/>
              </a:spcAft>
              <a:buSzPts val="1200"/>
              <a:buNone/>
              <a:defRPr sz="1200"/>
            </a:lvl3pPr>
            <a:lvl4pPr indent="-228600" lvl="3" marL="1828800" rtl="0">
              <a:spcBef>
                <a:spcPts val="500"/>
              </a:spcBef>
              <a:spcAft>
                <a:spcPts val="0"/>
              </a:spcAft>
              <a:buSzPts val="1200"/>
              <a:buNone/>
              <a:defRPr sz="1200"/>
            </a:lvl4pPr>
            <a:lvl5pPr indent="-228600" lvl="4" marL="2286000" rtl="0">
              <a:spcBef>
                <a:spcPts val="500"/>
              </a:spcBef>
              <a:spcAft>
                <a:spcPts val="0"/>
              </a:spcAft>
              <a:buSzPts val="1200"/>
              <a:buNone/>
              <a:defRPr sz="1200"/>
            </a:lvl5pPr>
            <a:lvl6pPr indent="-228600" lvl="5" marL="2743200" rtl="0">
              <a:spcBef>
                <a:spcPts val="500"/>
              </a:spcBef>
              <a:spcAft>
                <a:spcPts val="0"/>
              </a:spcAft>
              <a:buSzPts val="1200"/>
              <a:buNone/>
              <a:defRPr sz="1200"/>
            </a:lvl6pPr>
            <a:lvl7pPr indent="-228600" lvl="6" marL="3200400" rtl="0">
              <a:spcBef>
                <a:spcPts val="500"/>
              </a:spcBef>
              <a:spcAft>
                <a:spcPts val="0"/>
              </a:spcAft>
              <a:buSzPts val="1200"/>
              <a:buNone/>
              <a:defRPr sz="1200"/>
            </a:lvl7pPr>
            <a:lvl8pPr indent="-228600" lvl="7" marL="3657600" rtl="0">
              <a:spcBef>
                <a:spcPts val="500"/>
              </a:spcBef>
              <a:spcAft>
                <a:spcPts val="0"/>
              </a:spcAft>
              <a:buSzPts val="1200"/>
              <a:buNone/>
              <a:defRPr sz="1200"/>
            </a:lvl8pPr>
            <a:lvl9pPr indent="-228600" lvl="8" marL="4114800" rtl="0">
              <a:spcBef>
                <a:spcPts val="500"/>
              </a:spcBef>
              <a:spcAft>
                <a:spcPts val="0"/>
              </a:spcAft>
              <a:buSzPts val="1200"/>
              <a:buNone/>
              <a:defRPr sz="1200"/>
            </a:lvl9pPr>
          </a:lstStyle>
          <a:p/>
        </p:txBody>
      </p:sp>
      <p:sp>
        <p:nvSpPr>
          <p:cNvPr id="72" name="Google Shape;72;p13"/>
          <p:cNvSpPr txBox="1"/>
          <p:nvPr>
            <p:ph idx="2" type="body"/>
          </p:nvPr>
        </p:nvSpPr>
        <p:spPr>
          <a:xfrm>
            <a:off x="4832400" y="1152475"/>
            <a:ext cx="3999900" cy="3416400"/>
          </a:xfrm>
          <a:prstGeom prst="rect">
            <a:avLst/>
          </a:prstGeom>
        </p:spPr>
        <p:txBody>
          <a:bodyPr anchorCtr="0" anchor="t" bIns="26775" lIns="26775" spcFirstLastPara="1" rIns="26775" wrap="square" tIns="26775">
            <a:noAutofit/>
          </a:bodyPr>
          <a:lstStyle>
            <a:lvl1pPr indent="-228600" lvl="0" marL="457200" rtl="0">
              <a:spcBef>
                <a:spcPts val="500"/>
              </a:spcBef>
              <a:spcAft>
                <a:spcPts val="0"/>
              </a:spcAft>
              <a:buSzPts val="1400"/>
              <a:buNone/>
              <a:defRPr sz="1400"/>
            </a:lvl1pPr>
            <a:lvl2pPr indent="-228600" lvl="1" marL="914400" rtl="0">
              <a:spcBef>
                <a:spcPts val="500"/>
              </a:spcBef>
              <a:spcAft>
                <a:spcPts val="0"/>
              </a:spcAft>
              <a:buSzPts val="1200"/>
              <a:buNone/>
              <a:defRPr sz="1200"/>
            </a:lvl2pPr>
            <a:lvl3pPr indent="-228600" lvl="2" marL="1371600" rtl="0">
              <a:spcBef>
                <a:spcPts val="500"/>
              </a:spcBef>
              <a:spcAft>
                <a:spcPts val="0"/>
              </a:spcAft>
              <a:buSzPts val="1200"/>
              <a:buNone/>
              <a:defRPr sz="1200"/>
            </a:lvl3pPr>
            <a:lvl4pPr indent="-228600" lvl="3" marL="1828800" rtl="0">
              <a:spcBef>
                <a:spcPts val="500"/>
              </a:spcBef>
              <a:spcAft>
                <a:spcPts val="0"/>
              </a:spcAft>
              <a:buSzPts val="1200"/>
              <a:buNone/>
              <a:defRPr sz="1200"/>
            </a:lvl4pPr>
            <a:lvl5pPr indent="-228600" lvl="4" marL="2286000" rtl="0">
              <a:spcBef>
                <a:spcPts val="500"/>
              </a:spcBef>
              <a:spcAft>
                <a:spcPts val="0"/>
              </a:spcAft>
              <a:buSzPts val="1200"/>
              <a:buNone/>
              <a:defRPr sz="1200"/>
            </a:lvl5pPr>
            <a:lvl6pPr indent="-228600" lvl="5" marL="2743200" rtl="0">
              <a:spcBef>
                <a:spcPts val="500"/>
              </a:spcBef>
              <a:spcAft>
                <a:spcPts val="0"/>
              </a:spcAft>
              <a:buSzPts val="1200"/>
              <a:buNone/>
              <a:defRPr sz="1200"/>
            </a:lvl6pPr>
            <a:lvl7pPr indent="-228600" lvl="6" marL="3200400" rtl="0">
              <a:spcBef>
                <a:spcPts val="500"/>
              </a:spcBef>
              <a:spcAft>
                <a:spcPts val="0"/>
              </a:spcAft>
              <a:buSzPts val="1200"/>
              <a:buNone/>
              <a:defRPr sz="1200"/>
            </a:lvl7pPr>
            <a:lvl8pPr indent="-228600" lvl="7" marL="3657600" rtl="0">
              <a:spcBef>
                <a:spcPts val="500"/>
              </a:spcBef>
              <a:spcAft>
                <a:spcPts val="0"/>
              </a:spcAft>
              <a:buSzPts val="1200"/>
              <a:buNone/>
              <a:defRPr sz="1200"/>
            </a:lvl8pPr>
            <a:lvl9pPr indent="-228600" lvl="8" marL="4114800" rtl="0">
              <a:spcBef>
                <a:spcPts val="500"/>
              </a:spcBef>
              <a:spcAft>
                <a:spcPts val="0"/>
              </a:spcAft>
              <a:buSzPts val="1200"/>
              <a:buNone/>
              <a:defRPr sz="1200"/>
            </a:lvl9pPr>
          </a:lstStyle>
          <a:p/>
        </p:txBody>
      </p:sp>
      <p:sp>
        <p:nvSpPr>
          <p:cNvPr id="73" name="Google Shape;73;p13"/>
          <p:cNvSpPr txBox="1"/>
          <p:nvPr>
            <p:ph idx="12" type="sldNum"/>
          </p:nvPr>
        </p:nvSpPr>
        <p:spPr>
          <a:xfrm>
            <a:off x="8472458" y="4663217"/>
            <a:ext cx="548700" cy="177300"/>
          </a:xfrm>
          <a:prstGeom prst="rect">
            <a:avLst/>
          </a:prstGeom>
        </p:spPr>
        <p:txBody>
          <a:bodyPr anchorCtr="0" anchor="t" bIns="26775" lIns="26775" spcFirstLastPara="1" rIns="26775" wrap="square" tIns="26775">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4" name="Shape 74"/>
        <p:cNvGrpSpPr/>
        <p:nvPr/>
      </p:nvGrpSpPr>
      <p:grpSpPr>
        <a:xfrm>
          <a:off x="0" y="0"/>
          <a:ext cx="0" cy="0"/>
          <a:chOff x="0" y="0"/>
          <a:chExt cx="0" cy="0"/>
        </a:xfrm>
      </p:grpSpPr>
      <p:sp>
        <p:nvSpPr>
          <p:cNvPr id="75" name="Google Shape;75;p14"/>
          <p:cNvSpPr txBox="1"/>
          <p:nvPr>
            <p:ph type="title"/>
          </p:nvPr>
        </p:nvSpPr>
        <p:spPr>
          <a:xfrm>
            <a:off x="311700" y="445025"/>
            <a:ext cx="8520600" cy="572700"/>
          </a:xfrm>
          <a:prstGeom prst="rect">
            <a:avLst/>
          </a:prstGeom>
        </p:spPr>
        <p:txBody>
          <a:bodyPr anchorCtr="0" anchor="t" bIns="26775" lIns="26775" spcFirstLastPara="1" rIns="26775" wrap="square" tIns="26775">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p:txBody>
      </p:sp>
      <p:sp>
        <p:nvSpPr>
          <p:cNvPr id="76" name="Google Shape;76;p14"/>
          <p:cNvSpPr txBox="1"/>
          <p:nvPr>
            <p:ph idx="12" type="sldNum"/>
          </p:nvPr>
        </p:nvSpPr>
        <p:spPr>
          <a:xfrm>
            <a:off x="8472458" y="4663217"/>
            <a:ext cx="548700" cy="177300"/>
          </a:xfrm>
          <a:prstGeom prst="rect">
            <a:avLst/>
          </a:prstGeom>
        </p:spPr>
        <p:txBody>
          <a:bodyPr anchorCtr="0" anchor="t" bIns="26775" lIns="26775" spcFirstLastPara="1" rIns="26775" wrap="square" tIns="26775">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封面" showMasterSp="0" type="title">
  <p:cSld name="TITLE">
    <p:bg>
      <p:bgPr>
        <a:solidFill>
          <a:srgbClr val="2C2E3A"/>
        </a:solidFill>
      </p:bgPr>
    </p:bg>
    <p:spTree>
      <p:nvGrpSpPr>
        <p:cNvPr id="85" name="Shape 85"/>
        <p:cNvGrpSpPr/>
        <p:nvPr/>
      </p:nvGrpSpPr>
      <p:grpSpPr>
        <a:xfrm>
          <a:off x="0" y="0"/>
          <a:ext cx="0" cy="0"/>
          <a:chOff x="0" y="0"/>
          <a:chExt cx="0" cy="0"/>
        </a:xfrm>
      </p:grpSpPr>
      <p:sp>
        <p:nvSpPr>
          <p:cNvPr id="86" name="Google Shape;86;p16"/>
          <p:cNvSpPr/>
          <p:nvPr/>
        </p:nvSpPr>
        <p:spPr>
          <a:xfrm>
            <a:off x="0" y="4841106"/>
            <a:ext cx="9144000" cy="302400"/>
          </a:xfrm>
          <a:prstGeom prst="rect">
            <a:avLst/>
          </a:prstGeom>
          <a:solidFill>
            <a:srgbClr val="FFFFFF"/>
          </a:solidFill>
          <a:ln>
            <a:noFill/>
          </a:ln>
        </p:spPr>
        <p:txBody>
          <a:bodyPr anchorCtr="0" anchor="ctr" bIns="17150" lIns="17150" spcFirstLastPara="1" rIns="17150" wrap="square" tIns="17150">
            <a:noAutofit/>
          </a:bodyPr>
          <a:lstStyle/>
          <a:p>
            <a:pPr indent="0" lvl="0" marL="0" marR="0" rtl="0" algn="ctr">
              <a:lnSpc>
                <a:spcPct val="120000"/>
              </a:lnSpc>
              <a:spcBef>
                <a:spcPts val="0"/>
              </a:spcBef>
              <a:spcAft>
                <a:spcPts val="0"/>
              </a:spcAft>
              <a:buClr>
                <a:srgbClr val="FFFFFF"/>
              </a:buClr>
              <a:buSzPts val="2800"/>
              <a:buFont typeface="Helvetica Neue"/>
              <a:buNone/>
            </a:pPr>
            <a:r>
              <a:t/>
            </a:r>
            <a:endParaRPr b="0" i="0" sz="2800" u="none" cap="none" strike="noStrike">
              <a:solidFill>
                <a:srgbClr val="000000"/>
              </a:solidFill>
              <a:latin typeface="Helvetica Neue"/>
              <a:ea typeface="Helvetica Neue"/>
              <a:cs typeface="Helvetica Neue"/>
              <a:sym typeface="Helvetica Neue"/>
            </a:endParaRPr>
          </a:p>
        </p:txBody>
      </p:sp>
      <p:sp>
        <p:nvSpPr>
          <p:cNvPr id="87" name="Google Shape;87;p16"/>
          <p:cNvSpPr txBox="1"/>
          <p:nvPr>
            <p:ph type="title"/>
          </p:nvPr>
        </p:nvSpPr>
        <p:spPr>
          <a:xfrm>
            <a:off x="523410" y="2045623"/>
            <a:ext cx="8097300" cy="715500"/>
          </a:xfrm>
          <a:prstGeom prst="rect">
            <a:avLst/>
          </a:prstGeom>
          <a:noFill/>
          <a:ln>
            <a:noFill/>
          </a:ln>
        </p:spPr>
        <p:txBody>
          <a:bodyPr anchorCtr="0" anchor="ctr" bIns="26775" lIns="26775" spcFirstLastPara="1" rIns="26775" wrap="square" tIns="26775">
            <a:noAutofit/>
          </a:bodyPr>
          <a:lstStyle>
            <a:lvl1pPr lvl="0" rtl="0" algn="l">
              <a:lnSpc>
                <a:spcPct val="100000"/>
              </a:lnSpc>
              <a:spcBef>
                <a:spcPts val="0"/>
              </a:spcBef>
              <a:spcAft>
                <a:spcPts val="0"/>
              </a:spcAft>
              <a:buClr>
                <a:srgbClr val="FFFFFF"/>
              </a:buClr>
              <a:buSzPts val="3200"/>
              <a:buFont typeface="Helvetica Neue"/>
              <a:buNone/>
              <a:defRPr i="0" sz="3200">
                <a:solidFill>
                  <a:srgbClr val="FFFFFF"/>
                </a:solidFill>
                <a:latin typeface="Helvetica Neue"/>
                <a:ea typeface="Helvetica Neue"/>
                <a:cs typeface="Helvetica Neue"/>
                <a:sym typeface="Helvetica Neue"/>
              </a:defRPr>
            </a:lvl1pPr>
            <a:lvl2pPr lvl="1" rtl="0"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2pPr>
            <a:lvl3pPr lvl="2" rtl="0"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3pPr>
            <a:lvl4pPr lvl="3" rtl="0"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4pPr>
            <a:lvl5pPr lvl="4" rtl="0"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5pPr>
            <a:lvl6pPr lvl="5" rtl="0"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6pPr>
            <a:lvl7pPr lvl="6" rtl="0"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7pPr>
            <a:lvl8pPr lvl="7" rtl="0"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8pPr>
            <a:lvl9pPr lvl="8" rtl="0"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9pPr>
          </a:lstStyle>
          <a:p/>
        </p:txBody>
      </p:sp>
      <p:sp>
        <p:nvSpPr>
          <p:cNvPr id="88" name="Google Shape;88;p16"/>
          <p:cNvSpPr txBox="1"/>
          <p:nvPr>
            <p:ph idx="1" type="body"/>
          </p:nvPr>
        </p:nvSpPr>
        <p:spPr>
          <a:xfrm>
            <a:off x="523410" y="2721000"/>
            <a:ext cx="8097300" cy="1462200"/>
          </a:xfrm>
          <a:prstGeom prst="rect">
            <a:avLst/>
          </a:prstGeom>
          <a:noFill/>
          <a:ln>
            <a:noFill/>
          </a:ln>
        </p:spPr>
        <p:txBody>
          <a:bodyPr anchorCtr="0" anchor="t" bIns="26775" lIns="26775" spcFirstLastPara="1" rIns="26775" wrap="square" tIns="26775">
            <a:noAutofit/>
          </a:bodyPr>
          <a:lstStyle>
            <a:lvl1pPr indent="-228600" lvl="0" marL="457200" rtl="0" algn="l">
              <a:lnSpc>
                <a:spcPct val="90000"/>
              </a:lnSpc>
              <a:spcBef>
                <a:spcPts val="500"/>
              </a:spcBef>
              <a:spcAft>
                <a:spcPts val="0"/>
              </a:spcAft>
              <a:buClr>
                <a:srgbClr val="EFEFEF"/>
              </a:buClr>
              <a:buSzPts val="1200"/>
              <a:buFont typeface="Helvetica Neue"/>
              <a:buNone/>
              <a:defRPr i="0" sz="1200">
                <a:solidFill>
                  <a:srgbClr val="EFEFEF"/>
                </a:solidFill>
                <a:latin typeface="Helvetica Neue"/>
                <a:ea typeface="Helvetica Neue"/>
                <a:cs typeface="Helvetica Neue"/>
                <a:sym typeface="Helvetica Neue"/>
              </a:defRPr>
            </a:lvl1pPr>
            <a:lvl2pPr indent="-228600" lvl="1" marL="914400" rtl="0" algn="l">
              <a:lnSpc>
                <a:spcPct val="90000"/>
              </a:lnSpc>
              <a:spcBef>
                <a:spcPts val="500"/>
              </a:spcBef>
              <a:spcAft>
                <a:spcPts val="0"/>
              </a:spcAft>
              <a:buClr>
                <a:srgbClr val="EFEFEF"/>
              </a:buClr>
              <a:buSzPts val="1200"/>
              <a:buFont typeface="Helvetica Neue"/>
              <a:buNone/>
              <a:defRPr i="0" sz="1200">
                <a:solidFill>
                  <a:srgbClr val="EFEFEF"/>
                </a:solidFill>
                <a:latin typeface="Helvetica Neue"/>
                <a:ea typeface="Helvetica Neue"/>
                <a:cs typeface="Helvetica Neue"/>
                <a:sym typeface="Helvetica Neue"/>
              </a:defRPr>
            </a:lvl2pPr>
            <a:lvl3pPr indent="-228600" lvl="2" marL="1371600" rtl="0" algn="l">
              <a:lnSpc>
                <a:spcPct val="90000"/>
              </a:lnSpc>
              <a:spcBef>
                <a:spcPts val="500"/>
              </a:spcBef>
              <a:spcAft>
                <a:spcPts val="0"/>
              </a:spcAft>
              <a:buClr>
                <a:srgbClr val="EFEFEF"/>
              </a:buClr>
              <a:buSzPts val="1200"/>
              <a:buFont typeface="Helvetica Neue"/>
              <a:buNone/>
              <a:defRPr i="0" sz="1200">
                <a:solidFill>
                  <a:srgbClr val="EFEFEF"/>
                </a:solidFill>
                <a:latin typeface="Helvetica Neue"/>
                <a:ea typeface="Helvetica Neue"/>
                <a:cs typeface="Helvetica Neue"/>
                <a:sym typeface="Helvetica Neue"/>
              </a:defRPr>
            </a:lvl3pPr>
            <a:lvl4pPr indent="-228600" lvl="3" marL="1828800" rtl="0" algn="l">
              <a:lnSpc>
                <a:spcPct val="90000"/>
              </a:lnSpc>
              <a:spcBef>
                <a:spcPts val="500"/>
              </a:spcBef>
              <a:spcAft>
                <a:spcPts val="0"/>
              </a:spcAft>
              <a:buClr>
                <a:srgbClr val="EFEFEF"/>
              </a:buClr>
              <a:buSzPts val="1200"/>
              <a:buFont typeface="Helvetica Neue"/>
              <a:buNone/>
              <a:defRPr i="0" sz="1200">
                <a:solidFill>
                  <a:srgbClr val="EFEFEF"/>
                </a:solidFill>
                <a:latin typeface="Helvetica Neue"/>
                <a:ea typeface="Helvetica Neue"/>
                <a:cs typeface="Helvetica Neue"/>
                <a:sym typeface="Helvetica Neue"/>
              </a:defRPr>
            </a:lvl4pPr>
            <a:lvl5pPr indent="-228600" lvl="4" marL="2286000" rtl="0" algn="l">
              <a:lnSpc>
                <a:spcPct val="90000"/>
              </a:lnSpc>
              <a:spcBef>
                <a:spcPts val="500"/>
              </a:spcBef>
              <a:spcAft>
                <a:spcPts val="0"/>
              </a:spcAft>
              <a:buClr>
                <a:srgbClr val="EFEFEF"/>
              </a:buClr>
              <a:buSzPts val="1200"/>
              <a:buFont typeface="Helvetica Neue"/>
              <a:buNone/>
              <a:defRPr i="0" sz="1200">
                <a:solidFill>
                  <a:srgbClr val="EFEFEF"/>
                </a:solidFill>
                <a:latin typeface="Helvetica Neue"/>
                <a:ea typeface="Helvetica Neue"/>
                <a:cs typeface="Helvetica Neue"/>
                <a:sym typeface="Helvetica Neue"/>
              </a:defRPr>
            </a:lvl5pPr>
            <a:lvl6pPr indent="-228600" lvl="5" marL="2743200" rtl="0" algn="l">
              <a:lnSpc>
                <a:spcPct val="110000"/>
              </a:lnSpc>
              <a:spcBef>
                <a:spcPts val="500"/>
              </a:spcBef>
              <a:spcAft>
                <a:spcPts val="0"/>
              </a:spcAft>
              <a:buClr>
                <a:srgbClr val="EFEFEF"/>
              </a:buClr>
              <a:buSzPts val="700"/>
              <a:buFont typeface="Helvetica Neue"/>
              <a:buNone/>
              <a:defRPr>
                <a:solidFill>
                  <a:srgbClr val="EFEFEF"/>
                </a:solidFill>
                <a:latin typeface="Helvetica Neue"/>
                <a:ea typeface="Helvetica Neue"/>
                <a:cs typeface="Helvetica Neue"/>
                <a:sym typeface="Helvetica Neue"/>
              </a:defRPr>
            </a:lvl6pPr>
            <a:lvl7pPr indent="-228600" lvl="6" marL="3200400" rtl="0" algn="l">
              <a:lnSpc>
                <a:spcPct val="110000"/>
              </a:lnSpc>
              <a:spcBef>
                <a:spcPts val="500"/>
              </a:spcBef>
              <a:spcAft>
                <a:spcPts val="0"/>
              </a:spcAft>
              <a:buClr>
                <a:srgbClr val="EFEFEF"/>
              </a:buClr>
              <a:buSzPts val="700"/>
              <a:buFont typeface="Helvetica Neue"/>
              <a:buNone/>
              <a:defRPr>
                <a:solidFill>
                  <a:srgbClr val="EFEFEF"/>
                </a:solidFill>
                <a:latin typeface="Helvetica Neue"/>
                <a:ea typeface="Helvetica Neue"/>
                <a:cs typeface="Helvetica Neue"/>
                <a:sym typeface="Helvetica Neue"/>
              </a:defRPr>
            </a:lvl7pPr>
            <a:lvl8pPr indent="-228600" lvl="7" marL="3657600" rtl="0" algn="l">
              <a:lnSpc>
                <a:spcPct val="110000"/>
              </a:lnSpc>
              <a:spcBef>
                <a:spcPts val="500"/>
              </a:spcBef>
              <a:spcAft>
                <a:spcPts val="0"/>
              </a:spcAft>
              <a:buClr>
                <a:srgbClr val="EFEFEF"/>
              </a:buClr>
              <a:buSzPts val="700"/>
              <a:buFont typeface="Helvetica Neue"/>
              <a:buNone/>
              <a:defRPr>
                <a:solidFill>
                  <a:srgbClr val="EFEFEF"/>
                </a:solidFill>
                <a:latin typeface="Helvetica Neue"/>
                <a:ea typeface="Helvetica Neue"/>
                <a:cs typeface="Helvetica Neue"/>
                <a:sym typeface="Helvetica Neue"/>
              </a:defRPr>
            </a:lvl8pPr>
            <a:lvl9pPr indent="-228600" lvl="8" marL="4114800" rtl="0" algn="l">
              <a:lnSpc>
                <a:spcPct val="110000"/>
              </a:lnSpc>
              <a:spcBef>
                <a:spcPts val="500"/>
              </a:spcBef>
              <a:spcAft>
                <a:spcPts val="0"/>
              </a:spcAft>
              <a:buClr>
                <a:srgbClr val="EFEFEF"/>
              </a:buClr>
              <a:buSzPts val="700"/>
              <a:buFont typeface="Helvetica Neue"/>
              <a:buNone/>
              <a:defRPr>
                <a:solidFill>
                  <a:srgbClr val="EFEFEF"/>
                </a:solidFill>
                <a:latin typeface="Helvetica Neue"/>
                <a:ea typeface="Helvetica Neue"/>
                <a:cs typeface="Helvetica Neue"/>
                <a:sym typeface="Helvetica Neue"/>
              </a:defRPr>
            </a:lvl9pPr>
          </a:lstStyle>
          <a:p/>
        </p:txBody>
      </p:sp>
      <p:pic>
        <p:nvPicPr>
          <p:cNvPr descr="圖片 31" id="89" name="Google Shape;89;p16"/>
          <p:cNvPicPr preferRelativeResize="0"/>
          <p:nvPr/>
        </p:nvPicPr>
        <p:blipFill rotWithShape="1">
          <a:blip r:embed="rId2">
            <a:alphaModFix/>
          </a:blip>
          <a:srcRect b="0" l="0" r="0" t="0"/>
          <a:stretch/>
        </p:blipFill>
        <p:spPr>
          <a:xfrm>
            <a:off x="524881" y="490727"/>
            <a:ext cx="828600" cy="258624"/>
          </a:xfrm>
          <a:prstGeom prst="rect">
            <a:avLst/>
          </a:prstGeom>
          <a:noFill/>
          <a:ln>
            <a:noFill/>
          </a:ln>
        </p:spPr>
      </p:pic>
      <p:sp>
        <p:nvSpPr>
          <p:cNvPr id="90" name="Google Shape;90;p16"/>
          <p:cNvSpPr txBox="1"/>
          <p:nvPr>
            <p:ph idx="12" type="sldNum"/>
          </p:nvPr>
        </p:nvSpPr>
        <p:spPr>
          <a:xfrm>
            <a:off x="4493381" y="4902398"/>
            <a:ext cx="153600" cy="161700"/>
          </a:xfrm>
          <a:prstGeom prst="rect">
            <a:avLst/>
          </a:prstGeom>
          <a:noFill/>
          <a:ln>
            <a:noFill/>
          </a:ln>
        </p:spPr>
        <p:txBody>
          <a:bodyPr anchorCtr="0" anchor="t" bIns="26775" lIns="26775" spcFirstLastPara="1" rIns="26775" wrap="square" tIns="26775">
            <a:spAutoFit/>
          </a:bodyPr>
          <a:lstStyle>
            <a:lvl1pPr indent="0" lvl="0" marL="0" rtl="0" algn="ctr">
              <a:lnSpc>
                <a:spcPct val="100000"/>
              </a:lnSpc>
              <a:spcBef>
                <a:spcPts val="0"/>
              </a:spcBef>
              <a:spcAft>
                <a:spcPts val="0"/>
              </a:spcAft>
              <a:buClr>
                <a:srgbClr val="000000"/>
              </a:buClr>
              <a:buSzPts val="700"/>
              <a:buFont typeface="Helvetica Neue Light"/>
              <a:buNone/>
              <a:defRPr sz="700">
                <a:solidFill>
                  <a:srgbClr val="000000"/>
                </a:solidFill>
                <a:latin typeface="Helvetica Neue Light"/>
                <a:ea typeface="Helvetica Neue Light"/>
                <a:cs typeface="Helvetica Neue Light"/>
                <a:sym typeface="Helvetica Neue Light"/>
              </a:defRPr>
            </a:lvl1pPr>
            <a:lvl2pPr indent="0" lvl="1" marL="0" rtl="0" algn="ctr">
              <a:lnSpc>
                <a:spcPct val="100000"/>
              </a:lnSpc>
              <a:spcBef>
                <a:spcPts val="0"/>
              </a:spcBef>
              <a:spcAft>
                <a:spcPts val="0"/>
              </a:spcAft>
              <a:buClr>
                <a:srgbClr val="000000"/>
              </a:buClr>
              <a:buSzPts val="700"/>
              <a:buFont typeface="Helvetica Neue Light"/>
              <a:buNone/>
              <a:defRPr sz="700">
                <a:solidFill>
                  <a:srgbClr val="000000"/>
                </a:solidFill>
                <a:latin typeface="Helvetica Neue Light"/>
                <a:ea typeface="Helvetica Neue Light"/>
                <a:cs typeface="Helvetica Neue Light"/>
                <a:sym typeface="Helvetica Neue Light"/>
              </a:defRPr>
            </a:lvl2pPr>
            <a:lvl3pPr indent="0" lvl="2" marL="0" rtl="0" algn="ctr">
              <a:lnSpc>
                <a:spcPct val="100000"/>
              </a:lnSpc>
              <a:spcBef>
                <a:spcPts val="0"/>
              </a:spcBef>
              <a:spcAft>
                <a:spcPts val="0"/>
              </a:spcAft>
              <a:buClr>
                <a:srgbClr val="000000"/>
              </a:buClr>
              <a:buSzPts val="700"/>
              <a:buFont typeface="Helvetica Neue Light"/>
              <a:buNone/>
              <a:defRPr sz="700">
                <a:solidFill>
                  <a:srgbClr val="000000"/>
                </a:solidFill>
                <a:latin typeface="Helvetica Neue Light"/>
                <a:ea typeface="Helvetica Neue Light"/>
                <a:cs typeface="Helvetica Neue Light"/>
                <a:sym typeface="Helvetica Neue Light"/>
              </a:defRPr>
            </a:lvl3pPr>
            <a:lvl4pPr indent="0" lvl="3" marL="0" rtl="0" algn="ctr">
              <a:lnSpc>
                <a:spcPct val="100000"/>
              </a:lnSpc>
              <a:spcBef>
                <a:spcPts val="0"/>
              </a:spcBef>
              <a:spcAft>
                <a:spcPts val="0"/>
              </a:spcAft>
              <a:buClr>
                <a:srgbClr val="000000"/>
              </a:buClr>
              <a:buSzPts val="700"/>
              <a:buFont typeface="Helvetica Neue Light"/>
              <a:buNone/>
              <a:defRPr sz="700">
                <a:solidFill>
                  <a:srgbClr val="000000"/>
                </a:solidFill>
                <a:latin typeface="Helvetica Neue Light"/>
                <a:ea typeface="Helvetica Neue Light"/>
                <a:cs typeface="Helvetica Neue Light"/>
                <a:sym typeface="Helvetica Neue Light"/>
              </a:defRPr>
            </a:lvl4pPr>
            <a:lvl5pPr indent="0" lvl="4" marL="0" rtl="0" algn="ctr">
              <a:lnSpc>
                <a:spcPct val="100000"/>
              </a:lnSpc>
              <a:spcBef>
                <a:spcPts val="0"/>
              </a:spcBef>
              <a:spcAft>
                <a:spcPts val="0"/>
              </a:spcAft>
              <a:buClr>
                <a:srgbClr val="000000"/>
              </a:buClr>
              <a:buSzPts val="700"/>
              <a:buFont typeface="Helvetica Neue Light"/>
              <a:buNone/>
              <a:defRPr sz="700">
                <a:solidFill>
                  <a:srgbClr val="000000"/>
                </a:solidFill>
                <a:latin typeface="Helvetica Neue Light"/>
                <a:ea typeface="Helvetica Neue Light"/>
                <a:cs typeface="Helvetica Neue Light"/>
                <a:sym typeface="Helvetica Neue Light"/>
              </a:defRPr>
            </a:lvl5pPr>
            <a:lvl6pPr indent="0" lvl="5" marL="0" rtl="0" algn="ctr">
              <a:lnSpc>
                <a:spcPct val="100000"/>
              </a:lnSpc>
              <a:spcBef>
                <a:spcPts val="0"/>
              </a:spcBef>
              <a:spcAft>
                <a:spcPts val="0"/>
              </a:spcAft>
              <a:buClr>
                <a:srgbClr val="000000"/>
              </a:buClr>
              <a:buSzPts val="700"/>
              <a:buFont typeface="Helvetica Neue Light"/>
              <a:buNone/>
              <a:defRPr sz="700">
                <a:solidFill>
                  <a:srgbClr val="000000"/>
                </a:solidFill>
                <a:latin typeface="Helvetica Neue Light"/>
                <a:ea typeface="Helvetica Neue Light"/>
                <a:cs typeface="Helvetica Neue Light"/>
                <a:sym typeface="Helvetica Neue Light"/>
              </a:defRPr>
            </a:lvl6pPr>
            <a:lvl7pPr indent="0" lvl="6" marL="0" rtl="0" algn="ctr">
              <a:lnSpc>
                <a:spcPct val="100000"/>
              </a:lnSpc>
              <a:spcBef>
                <a:spcPts val="0"/>
              </a:spcBef>
              <a:spcAft>
                <a:spcPts val="0"/>
              </a:spcAft>
              <a:buClr>
                <a:srgbClr val="000000"/>
              </a:buClr>
              <a:buSzPts val="700"/>
              <a:buFont typeface="Helvetica Neue Light"/>
              <a:buNone/>
              <a:defRPr sz="700">
                <a:solidFill>
                  <a:srgbClr val="000000"/>
                </a:solidFill>
                <a:latin typeface="Helvetica Neue Light"/>
                <a:ea typeface="Helvetica Neue Light"/>
                <a:cs typeface="Helvetica Neue Light"/>
                <a:sym typeface="Helvetica Neue Light"/>
              </a:defRPr>
            </a:lvl7pPr>
            <a:lvl8pPr indent="0" lvl="7" marL="0" rtl="0" algn="ctr">
              <a:lnSpc>
                <a:spcPct val="100000"/>
              </a:lnSpc>
              <a:spcBef>
                <a:spcPts val="0"/>
              </a:spcBef>
              <a:spcAft>
                <a:spcPts val="0"/>
              </a:spcAft>
              <a:buClr>
                <a:srgbClr val="000000"/>
              </a:buClr>
              <a:buSzPts val="700"/>
              <a:buFont typeface="Helvetica Neue Light"/>
              <a:buNone/>
              <a:defRPr sz="700">
                <a:solidFill>
                  <a:srgbClr val="000000"/>
                </a:solidFill>
                <a:latin typeface="Helvetica Neue Light"/>
                <a:ea typeface="Helvetica Neue Light"/>
                <a:cs typeface="Helvetica Neue Light"/>
                <a:sym typeface="Helvetica Neue Light"/>
              </a:defRPr>
            </a:lvl8pPr>
            <a:lvl9pPr indent="0" lvl="8" marL="0" rtl="0" algn="ctr">
              <a:lnSpc>
                <a:spcPct val="100000"/>
              </a:lnSpc>
              <a:spcBef>
                <a:spcPts val="0"/>
              </a:spcBef>
              <a:spcAft>
                <a:spcPts val="0"/>
              </a:spcAft>
              <a:buClr>
                <a:srgbClr val="000000"/>
              </a:buClr>
              <a:buSzPts val="700"/>
              <a:buFont typeface="Helvetica Neue Light"/>
              <a:buNone/>
              <a:defRPr sz="700">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zh-TW"/>
              <a:t>‹#›</a:t>
            </a:fld>
            <a:endParaRPr b="0" i="0" u="none" cap="none" strike="noStrike"/>
          </a:p>
        </p:txBody>
      </p:sp>
      <p:pic>
        <p:nvPicPr>
          <p:cNvPr descr="Google Shape;17;p3" id="91" name="Google Shape;91;p16"/>
          <p:cNvPicPr preferRelativeResize="0"/>
          <p:nvPr/>
        </p:nvPicPr>
        <p:blipFill rotWithShape="1">
          <a:blip r:embed="rId3">
            <a:alphaModFix/>
          </a:blip>
          <a:srcRect b="0" l="0" r="0" t="0"/>
          <a:stretch/>
        </p:blipFill>
        <p:spPr>
          <a:xfrm>
            <a:off x="144172" y="4953608"/>
            <a:ext cx="1514475" cy="95708"/>
          </a:xfrm>
          <a:prstGeom prst="rect">
            <a:avLst/>
          </a:prstGeom>
          <a:noFill/>
          <a:ln>
            <a:noFill/>
          </a:ln>
        </p:spPr>
      </p:pic>
      <p:pic>
        <p:nvPicPr>
          <p:cNvPr id="92" name="Google Shape;92;p16"/>
          <p:cNvPicPr preferRelativeResize="0"/>
          <p:nvPr/>
        </p:nvPicPr>
        <p:blipFill>
          <a:blip r:embed="rId4">
            <a:alphaModFix/>
          </a:blip>
          <a:stretch>
            <a:fillRect/>
          </a:stretch>
        </p:blipFill>
        <p:spPr>
          <a:xfrm>
            <a:off x="1544000" y="516900"/>
            <a:ext cx="1989458" cy="25862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目錄頁" type="tx">
  <p:cSld name="TITLE_AND_BODY">
    <p:spTree>
      <p:nvGrpSpPr>
        <p:cNvPr id="93" name="Shape 93"/>
        <p:cNvGrpSpPr/>
        <p:nvPr/>
      </p:nvGrpSpPr>
      <p:grpSpPr>
        <a:xfrm>
          <a:off x="0" y="0"/>
          <a:ext cx="0" cy="0"/>
          <a:chOff x="0" y="0"/>
          <a:chExt cx="0" cy="0"/>
        </a:xfrm>
      </p:grpSpPr>
      <p:sp>
        <p:nvSpPr>
          <p:cNvPr id="94" name="Google Shape;94;p17"/>
          <p:cNvSpPr txBox="1"/>
          <p:nvPr>
            <p:ph idx="12" type="sldNum"/>
          </p:nvPr>
        </p:nvSpPr>
        <p:spPr>
          <a:xfrm>
            <a:off x="8894966" y="4915142"/>
            <a:ext cx="164400" cy="177300"/>
          </a:xfrm>
          <a:prstGeom prst="rect">
            <a:avLst/>
          </a:prstGeom>
          <a:noFill/>
          <a:ln>
            <a:noFill/>
          </a:ln>
        </p:spPr>
        <p:txBody>
          <a:bodyPr anchorCtr="0" anchor="t" bIns="26775" lIns="26775" spcFirstLastPara="1" rIns="26775" wrap="square" tIns="26775">
            <a:spAutoFit/>
          </a:bodyPr>
          <a:lstStyle>
            <a:lvl1pPr indent="0" lvl="0"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1pPr>
            <a:lvl2pPr indent="0" lvl="1"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2pPr>
            <a:lvl3pPr indent="0" lvl="2"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3pPr>
            <a:lvl4pPr indent="0" lvl="3"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4pPr>
            <a:lvl5pPr indent="0" lvl="4"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5pPr>
            <a:lvl6pPr indent="0" lvl="5"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6pPr>
            <a:lvl7pPr indent="0" lvl="6"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7pPr>
            <a:lvl8pPr indent="0" lvl="7"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8pPr>
            <a:lvl9pPr indent="0" lvl="8"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zh-TW"/>
              <a:t>‹#›</a:t>
            </a:fld>
            <a:endParaRPr/>
          </a:p>
        </p:txBody>
      </p:sp>
      <p:sp>
        <p:nvSpPr>
          <p:cNvPr id="95" name="Google Shape;95;p17"/>
          <p:cNvSpPr txBox="1"/>
          <p:nvPr>
            <p:ph idx="1" type="body"/>
          </p:nvPr>
        </p:nvSpPr>
        <p:spPr>
          <a:xfrm>
            <a:off x="523875" y="661129"/>
            <a:ext cx="8304600" cy="4079100"/>
          </a:xfrm>
          <a:prstGeom prst="rect">
            <a:avLst/>
          </a:prstGeom>
          <a:noFill/>
          <a:ln>
            <a:noFill/>
          </a:ln>
        </p:spPr>
        <p:txBody>
          <a:bodyPr anchorCtr="0" anchor="t" bIns="26775" lIns="26775" spcFirstLastPara="1" rIns="26775" wrap="square" tIns="26775">
            <a:noAutofit/>
          </a:bodyPr>
          <a:lstStyle>
            <a:lvl1pPr indent="-228600" lvl="0" marL="457200" rtl="0" algn="l">
              <a:lnSpc>
                <a:spcPct val="110000"/>
              </a:lnSpc>
              <a:spcBef>
                <a:spcPts val="500"/>
              </a:spcBef>
              <a:spcAft>
                <a:spcPts val="0"/>
              </a:spcAft>
              <a:buClr>
                <a:srgbClr val="000000"/>
              </a:buClr>
              <a:buSzPts val="1800"/>
              <a:buFont typeface="Helvetica Neue"/>
              <a:buNone/>
              <a:defRPr i="0">
                <a:latin typeface="Helvetica Neue"/>
                <a:ea typeface="Helvetica Neue"/>
                <a:cs typeface="Helvetica Neue"/>
                <a:sym typeface="Helvetica Neue"/>
              </a:defRPr>
            </a:lvl1pPr>
            <a:lvl2pPr indent="-228600" lvl="1" marL="914400" rtl="0" algn="l">
              <a:lnSpc>
                <a:spcPct val="110000"/>
              </a:lnSpc>
              <a:spcBef>
                <a:spcPts val="500"/>
              </a:spcBef>
              <a:spcAft>
                <a:spcPts val="0"/>
              </a:spcAft>
              <a:buClr>
                <a:srgbClr val="000000"/>
              </a:buClr>
              <a:buSzPts val="1800"/>
              <a:buFont typeface="Helvetica Neue"/>
              <a:buNone/>
              <a:defRPr i="0">
                <a:latin typeface="Helvetica Neue"/>
                <a:ea typeface="Helvetica Neue"/>
                <a:cs typeface="Helvetica Neue"/>
                <a:sym typeface="Helvetica Neue"/>
              </a:defRPr>
            </a:lvl2pPr>
            <a:lvl3pPr indent="-228600" lvl="2" marL="1371600" rtl="0" algn="l">
              <a:lnSpc>
                <a:spcPct val="110000"/>
              </a:lnSpc>
              <a:spcBef>
                <a:spcPts val="500"/>
              </a:spcBef>
              <a:spcAft>
                <a:spcPts val="0"/>
              </a:spcAft>
              <a:buClr>
                <a:srgbClr val="000000"/>
              </a:buClr>
              <a:buSzPts val="1800"/>
              <a:buFont typeface="Helvetica Neue"/>
              <a:buNone/>
              <a:defRPr i="0">
                <a:latin typeface="Helvetica Neue"/>
                <a:ea typeface="Helvetica Neue"/>
                <a:cs typeface="Helvetica Neue"/>
                <a:sym typeface="Helvetica Neue"/>
              </a:defRPr>
            </a:lvl3pPr>
            <a:lvl4pPr indent="-228600" lvl="3" marL="1828800" rtl="0" algn="l">
              <a:lnSpc>
                <a:spcPct val="110000"/>
              </a:lnSpc>
              <a:spcBef>
                <a:spcPts val="500"/>
              </a:spcBef>
              <a:spcAft>
                <a:spcPts val="0"/>
              </a:spcAft>
              <a:buClr>
                <a:srgbClr val="000000"/>
              </a:buClr>
              <a:buSzPts val="1800"/>
              <a:buFont typeface="Helvetica Neue"/>
              <a:buNone/>
              <a:defRPr i="0">
                <a:latin typeface="Helvetica Neue"/>
                <a:ea typeface="Helvetica Neue"/>
                <a:cs typeface="Helvetica Neue"/>
                <a:sym typeface="Helvetica Neue"/>
              </a:defRPr>
            </a:lvl4pPr>
            <a:lvl5pPr indent="-228600" lvl="4" marL="2286000" rtl="0" algn="l">
              <a:lnSpc>
                <a:spcPct val="110000"/>
              </a:lnSpc>
              <a:spcBef>
                <a:spcPts val="500"/>
              </a:spcBef>
              <a:spcAft>
                <a:spcPts val="0"/>
              </a:spcAft>
              <a:buClr>
                <a:srgbClr val="000000"/>
              </a:buClr>
              <a:buSzPts val="1800"/>
              <a:buFont typeface="Helvetica Neue"/>
              <a:buNone/>
              <a:defRPr i="0">
                <a:latin typeface="Helvetica Neue"/>
                <a:ea typeface="Helvetica Neue"/>
                <a:cs typeface="Helvetica Neue"/>
                <a:sym typeface="Helvetica Neue"/>
              </a:defRPr>
            </a:lvl5pPr>
            <a:lvl6pPr indent="-228600" lvl="5" marL="2743200" rtl="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6pPr>
            <a:lvl7pPr indent="-228600" lvl="6" marL="3200400" rtl="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7pPr>
            <a:lvl8pPr indent="-228600" lvl="7" marL="3657600" rtl="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8pPr>
            <a:lvl9pPr indent="-228600" lvl="8" marL="4114800" rtl="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章節頁" showMasterSp="0">
  <p:cSld name="章節頁">
    <p:bg>
      <p:bgPr>
        <a:solidFill>
          <a:srgbClr val="2C2E3A"/>
        </a:solidFill>
      </p:bgPr>
    </p:bg>
    <p:spTree>
      <p:nvGrpSpPr>
        <p:cNvPr id="96" name="Shape 96"/>
        <p:cNvGrpSpPr/>
        <p:nvPr/>
      </p:nvGrpSpPr>
      <p:grpSpPr>
        <a:xfrm>
          <a:off x="0" y="0"/>
          <a:ext cx="0" cy="0"/>
          <a:chOff x="0" y="0"/>
          <a:chExt cx="0" cy="0"/>
        </a:xfrm>
      </p:grpSpPr>
      <p:sp>
        <p:nvSpPr>
          <p:cNvPr id="97" name="Google Shape;97;p18"/>
          <p:cNvSpPr txBox="1"/>
          <p:nvPr>
            <p:ph type="title"/>
          </p:nvPr>
        </p:nvSpPr>
        <p:spPr>
          <a:xfrm>
            <a:off x="523875" y="2047875"/>
            <a:ext cx="8096400" cy="714300"/>
          </a:xfrm>
          <a:prstGeom prst="rect">
            <a:avLst/>
          </a:prstGeom>
          <a:noFill/>
          <a:ln>
            <a:noFill/>
          </a:ln>
        </p:spPr>
        <p:txBody>
          <a:bodyPr anchorCtr="0" anchor="b" bIns="26775" lIns="26775" spcFirstLastPara="1" rIns="26775" wrap="square" tIns="26775">
            <a:noAutofit/>
          </a:bodyPr>
          <a:lstStyle>
            <a:lvl1pPr lvl="0" rtl="0" algn="l">
              <a:lnSpc>
                <a:spcPct val="100000"/>
              </a:lnSpc>
              <a:spcBef>
                <a:spcPts val="0"/>
              </a:spcBef>
              <a:spcAft>
                <a:spcPts val="0"/>
              </a:spcAft>
              <a:buClr>
                <a:srgbClr val="FFFFFF"/>
              </a:buClr>
              <a:buSzPts val="3200"/>
              <a:buFont typeface="Helvetica Neue"/>
              <a:buNone/>
              <a:defRPr sz="3200">
                <a:solidFill>
                  <a:srgbClr val="FFFFFF"/>
                </a:solidFill>
                <a:latin typeface="Helvetica Neue"/>
                <a:ea typeface="Helvetica Neue"/>
                <a:cs typeface="Helvetica Neue"/>
                <a:sym typeface="Helvetica Neue"/>
              </a:defRPr>
            </a:lvl1pPr>
            <a:lvl2pPr lvl="1" rtl="0"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2pPr>
            <a:lvl3pPr lvl="2" rtl="0"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3pPr>
            <a:lvl4pPr lvl="3" rtl="0"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4pPr>
            <a:lvl5pPr lvl="4" rtl="0"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5pPr>
            <a:lvl6pPr lvl="5" rtl="0"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6pPr>
            <a:lvl7pPr lvl="6" rtl="0"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7pPr>
            <a:lvl8pPr lvl="7" rtl="0"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8pPr>
            <a:lvl9pPr lvl="8" rtl="0" algn="l">
              <a:lnSpc>
                <a:spcPct val="100000"/>
              </a:lnSpc>
              <a:spcBef>
                <a:spcPts val="0"/>
              </a:spcBef>
              <a:spcAft>
                <a:spcPts val="0"/>
              </a:spcAft>
              <a:buClr>
                <a:srgbClr val="000000"/>
              </a:buClr>
              <a:buSzPts val="700"/>
              <a:buFont typeface="Helvetica Neue"/>
              <a:buNone/>
              <a:defRPr>
                <a:latin typeface="Helvetica Neue"/>
                <a:ea typeface="Helvetica Neue"/>
                <a:cs typeface="Helvetica Neue"/>
                <a:sym typeface="Helvetica Neue"/>
              </a:defRPr>
            </a:lvl9pPr>
          </a:lstStyle>
          <a:p/>
        </p:txBody>
      </p:sp>
      <p:sp>
        <p:nvSpPr>
          <p:cNvPr id="98" name="Google Shape;98;p18"/>
          <p:cNvSpPr txBox="1"/>
          <p:nvPr>
            <p:ph idx="1" type="body"/>
          </p:nvPr>
        </p:nvSpPr>
        <p:spPr>
          <a:xfrm>
            <a:off x="523875" y="2829385"/>
            <a:ext cx="8096400" cy="1685400"/>
          </a:xfrm>
          <a:prstGeom prst="rect">
            <a:avLst/>
          </a:prstGeom>
          <a:noFill/>
          <a:ln>
            <a:noFill/>
          </a:ln>
        </p:spPr>
        <p:txBody>
          <a:bodyPr anchorCtr="0" anchor="t" bIns="26775" lIns="26775" spcFirstLastPara="1" rIns="26775" wrap="square" tIns="26775">
            <a:noAutofit/>
          </a:bodyPr>
          <a:lstStyle>
            <a:lvl1pPr indent="-228600" lvl="0" marL="457200" rtl="0" algn="l">
              <a:lnSpc>
                <a:spcPct val="90000"/>
              </a:lnSpc>
              <a:spcBef>
                <a:spcPts val="500"/>
              </a:spcBef>
              <a:spcAft>
                <a:spcPts val="0"/>
              </a:spcAft>
              <a:buClr>
                <a:srgbClr val="EFEFEF"/>
              </a:buClr>
              <a:buSzPts val="1400"/>
              <a:buFont typeface="Helvetica Neue"/>
              <a:buNone/>
              <a:defRPr sz="1400">
                <a:solidFill>
                  <a:srgbClr val="EFEFEF"/>
                </a:solidFill>
                <a:latin typeface="Helvetica Neue"/>
                <a:ea typeface="Helvetica Neue"/>
                <a:cs typeface="Helvetica Neue"/>
                <a:sym typeface="Helvetica Neue"/>
              </a:defRPr>
            </a:lvl1pPr>
            <a:lvl2pPr indent="-228600" lvl="1" marL="914400" rtl="0" algn="l">
              <a:lnSpc>
                <a:spcPct val="90000"/>
              </a:lnSpc>
              <a:spcBef>
                <a:spcPts val="500"/>
              </a:spcBef>
              <a:spcAft>
                <a:spcPts val="0"/>
              </a:spcAft>
              <a:buClr>
                <a:srgbClr val="EFEFEF"/>
              </a:buClr>
              <a:buSzPts val="1400"/>
              <a:buFont typeface="Helvetica Neue"/>
              <a:buNone/>
              <a:defRPr sz="1400">
                <a:solidFill>
                  <a:srgbClr val="EFEFEF"/>
                </a:solidFill>
                <a:latin typeface="Helvetica Neue"/>
                <a:ea typeface="Helvetica Neue"/>
                <a:cs typeface="Helvetica Neue"/>
                <a:sym typeface="Helvetica Neue"/>
              </a:defRPr>
            </a:lvl2pPr>
            <a:lvl3pPr indent="-228600" lvl="2" marL="1371600" rtl="0" algn="l">
              <a:lnSpc>
                <a:spcPct val="90000"/>
              </a:lnSpc>
              <a:spcBef>
                <a:spcPts val="500"/>
              </a:spcBef>
              <a:spcAft>
                <a:spcPts val="0"/>
              </a:spcAft>
              <a:buClr>
                <a:srgbClr val="EFEFEF"/>
              </a:buClr>
              <a:buSzPts val="1400"/>
              <a:buFont typeface="Helvetica Neue"/>
              <a:buNone/>
              <a:defRPr sz="1400">
                <a:solidFill>
                  <a:srgbClr val="EFEFEF"/>
                </a:solidFill>
                <a:latin typeface="Helvetica Neue"/>
                <a:ea typeface="Helvetica Neue"/>
                <a:cs typeface="Helvetica Neue"/>
                <a:sym typeface="Helvetica Neue"/>
              </a:defRPr>
            </a:lvl3pPr>
            <a:lvl4pPr indent="-228600" lvl="3" marL="1828800" rtl="0" algn="l">
              <a:lnSpc>
                <a:spcPct val="90000"/>
              </a:lnSpc>
              <a:spcBef>
                <a:spcPts val="500"/>
              </a:spcBef>
              <a:spcAft>
                <a:spcPts val="0"/>
              </a:spcAft>
              <a:buClr>
                <a:srgbClr val="EFEFEF"/>
              </a:buClr>
              <a:buSzPts val="1400"/>
              <a:buFont typeface="Helvetica Neue"/>
              <a:buNone/>
              <a:defRPr sz="1400">
                <a:solidFill>
                  <a:srgbClr val="EFEFEF"/>
                </a:solidFill>
                <a:latin typeface="Helvetica Neue"/>
                <a:ea typeface="Helvetica Neue"/>
                <a:cs typeface="Helvetica Neue"/>
                <a:sym typeface="Helvetica Neue"/>
              </a:defRPr>
            </a:lvl4pPr>
            <a:lvl5pPr indent="-228600" lvl="4" marL="2286000" rtl="0" algn="l">
              <a:lnSpc>
                <a:spcPct val="90000"/>
              </a:lnSpc>
              <a:spcBef>
                <a:spcPts val="500"/>
              </a:spcBef>
              <a:spcAft>
                <a:spcPts val="0"/>
              </a:spcAft>
              <a:buClr>
                <a:srgbClr val="EFEFEF"/>
              </a:buClr>
              <a:buSzPts val="1400"/>
              <a:buFont typeface="Helvetica Neue"/>
              <a:buNone/>
              <a:defRPr sz="1400">
                <a:solidFill>
                  <a:srgbClr val="EFEFEF"/>
                </a:solidFill>
                <a:latin typeface="Helvetica Neue"/>
                <a:ea typeface="Helvetica Neue"/>
                <a:cs typeface="Helvetica Neue"/>
                <a:sym typeface="Helvetica Neue"/>
              </a:defRPr>
            </a:lvl5pPr>
            <a:lvl6pPr indent="-228600" lvl="5" marL="2743200" rtl="0" algn="l">
              <a:lnSpc>
                <a:spcPct val="110000"/>
              </a:lnSpc>
              <a:spcBef>
                <a:spcPts val="500"/>
              </a:spcBef>
              <a:spcAft>
                <a:spcPts val="0"/>
              </a:spcAft>
              <a:buClr>
                <a:srgbClr val="EFEFEF"/>
              </a:buClr>
              <a:buSzPts val="700"/>
              <a:buFont typeface="Helvetica Neue"/>
              <a:buNone/>
              <a:defRPr>
                <a:solidFill>
                  <a:srgbClr val="EFEFEF"/>
                </a:solidFill>
                <a:latin typeface="Helvetica Neue"/>
                <a:ea typeface="Helvetica Neue"/>
                <a:cs typeface="Helvetica Neue"/>
                <a:sym typeface="Helvetica Neue"/>
              </a:defRPr>
            </a:lvl6pPr>
            <a:lvl7pPr indent="-228600" lvl="6" marL="3200400" rtl="0" algn="l">
              <a:lnSpc>
                <a:spcPct val="110000"/>
              </a:lnSpc>
              <a:spcBef>
                <a:spcPts val="500"/>
              </a:spcBef>
              <a:spcAft>
                <a:spcPts val="0"/>
              </a:spcAft>
              <a:buClr>
                <a:srgbClr val="EFEFEF"/>
              </a:buClr>
              <a:buSzPts val="700"/>
              <a:buFont typeface="Helvetica Neue"/>
              <a:buNone/>
              <a:defRPr>
                <a:solidFill>
                  <a:srgbClr val="EFEFEF"/>
                </a:solidFill>
                <a:latin typeface="Helvetica Neue"/>
                <a:ea typeface="Helvetica Neue"/>
                <a:cs typeface="Helvetica Neue"/>
                <a:sym typeface="Helvetica Neue"/>
              </a:defRPr>
            </a:lvl7pPr>
            <a:lvl8pPr indent="-228600" lvl="7" marL="3657600" rtl="0" algn="l">
              <a:lnSpc>
                <a:spcPct val="110000"/>
              </a:lnSpc>
              <a:spcBef>
                <a:spcPts val="500"/>
              </a:spcBef>
              <a:spcAft>
                <a:spcPts val="0"/>
              </a:spcAft>
              <a:buClr>
                <a:srgbClr val="EFEFEF"/>
              </a:buClr>
              <a:buSzPts val="700"/>
              <a:buFont typeface="Helvetica Neue"/>
              <a:buNone/>
              <a:defRPr>
                <a:solidFill>
                  <a:srgbClr val="EFEFEF"/>
                </a:solidFill>
                <a:latin typeface="Helvetica Neue"/>
                <a:ea typeface="Helvetica Neue"/>
                <a:cs typeface="Helvetica Neue"/>
                <a:sym typeface="Helvetica Neue"/>
              </a:defRPr>
            </a:lvl8pPr>
            <a:lvl9pPr indent="-228600" lvl="8" marL="4114800" rtl="0" algn="l">
              <a:lnSpc>
                <a:spcPct val="110000"/>
              </a:lnSpc>
              <a:spcBef>
                <a:spcPts val="500"/>
              </a:spcBef>
              <a:spcAft>
                <a:spcPts val="0"/>
              </a:spcAft>
              <a:buClr>
                <a:srgbClr val="EFEFEF"/>
              </a:buClr>
              <a:buSzPts val="700"/>
              <a:buFont typeface="Helvetica Neue"/>
              <a:buNone/>
              <a:defRPr>
                <a:solidFill>
                  <a:srgbClr val="EFEFEF"/>
                </a:solidFill>
                <a:latin typeface="Helvetica Neue"/>
                <a:ea typeface="Helvetica Neue"/>
                <a:cs typeface="Helvetica Neue"/>
                <a:sym typeface="Helvetica Neue"/>
              </a:defRPr>
            </a:lvl9pPr>
          </a:lstStyle>
          <a:p/>
        </p:txBody>
      </p:sp>
      <p:sp>
        <p:nvSpPr>
          <p:cNvPr id="99" name="Google Shape;99;p18"/>
          <p:cNvSpPr txBox="1"/>
          <p:nvPr>
            <p:ph idx="12" type="sldNum"/>
          </p:nvPr>
        </p:nvSpPr>
        <p:spPr>
          <a:xfrm>
            <a:off x="8891588" y="4914900"/>
            <a:ext cx="164400" cy="177300"/>
          </a:xfrm>
          <a:prstGeom prst="rect">
            <a:avLst/>
          </a:prstGeom>
          <a:noFill/>
          <a:ln>
            <a:noFill/>
          </a:ln>
        </p:spPr>
        <p:txBody>
          <a:bodyPr anchorCtr="0" anchor="t" bIns="26775" lIns="26775" spcFirstLastPara="1" rIns="26775" wrap="square" tIns="26775">
            <a:spAutoFit/>
          </a:bodyPr>
          <a:lstStyle>
            <a:lvl1pPr indent="0" lvl="0" marL="0" rtl="0" algn="ctr">
              <a:lnSpc>
                <a:spcPct val="100000"/>
              </a:lnSpc>
              <a:spcBef>
                <a:spcPts val="0"/>
              </a:spcBef>
              <a:spcAft>
                <a:spcPts val="0"/>
              </a:spcAft>
              <a:buClr>
                <a:srgbClr val="FFFFFF"/>
              </a:buClr>
              <a:buSzPts val="800"/>
              <a:buFont typeface="Helvetica Neue"/>
              <a:buNone/>
              <a:defRPr>
                <a:solidFill>
                  <a:srgbClr val="FFFFFF"/>
                </a:solidFill>
              </a:defRPr>
            </a:lvl1pPr>
            <a:lvl2pPr indent="0" lvl="1" marL="0" rtl="0" algn="ctr">
              <a:lnSpc>
                <a:spcPct val="100000"/>
              </a:lnSpc>
              <a:spcBef>
                <a:spcPts val="0"/>
              </a:spcBef>
              <a:spcAft>
                <a:spcPts val="0"/>
              </a:spcAft>
              <a:buClr>
                <a:srgbClr val="FFFFFF"/>
              </a:buClr>
              <a:buSzPts val="800"/>
              <a:buFont typeface="Helvetica Neue"/>
              <a:buNone/>
              <a:defRPr>
                <a:solidFill>
                  <a:srgbClr val="FFFFFF"/>
                </a:solidFill>
              </a:defRPr>
            </a:lvl2pPr>
            <a:lvl3pPr indent="0" lvl="2" marL="0" rtl="0" algn="ctr">
              <a:lnSpc>
                <a:spcPct val="100000"/>
              </a:lnSpc>
              <a:spcBef>
                <a:spcPts val="0"/>
              </a:spcBef>
              <a:spcAft>
                <a:spcPts val="0"/>
              </a:spcAft>
              <a:buClr>
                <a:srgbClr val="FFFFFF"/>
              </a:buClr>
              <a:buSzPts val="800"/>
              <a:buFont typeface="Helvetica Neue"/>
              <a:buNone/>
              <a:defRPr>
                <a:solidFill>
                  <a:srgbClr val="FFFFFF"/>
                </a:solidFill>
              </a:defRPr>
            </a:lvl3pPr>
            <a:lvl4pPr indent="0" lvl="3" marL="0" rtl="0" algn="ctr">
              <a:lnSpc>
                <a:spcPct val="100000"/>
              </a:lnSpc>
              <a:spcBef>
                <a:spcPts val="0"/>
              </a:spcBef>
              <a:spcAft>
                <a:spcPts val="0"/>
              </a:spcAft>
              <a:buClr>
                <a:srgbClr val="FFFFFF"/>
              </a:buClr>
              <a:buSzPts val="800"/>
              <a:buFont typeface="Helvetica Neue"/>
              <a:buNone/>
              <a:defRPr>
                <a:solidFill>
                  <a:srgbClr val="FFFFFF"/>
                </a:solidFill>
              </a:defRPr>
            </a:lvl4pPr>
            <a:lvl5pPr indent="0" lvl="4" marL="0" rtl="0" algn="ctr">
              <a:lnSpc>
                <a:spcPct val="100000"/>
              </a:lnSpc>
              <a:spcBef>
                <a:spcPts val="0"/>
              </a:spcBef>
              <a:spcAft>
                <a:spcPts val="0"/>
              </a:spcAft>
              <a:buClr>
                <a:srgbClr val="FFFFFF"/>
              </a:buClr>
              <a:buSzPts val="800"/>
              <a:buFont typeface="Helvetica Neue"/>
              <a:buNone/>
              <a:defRPr>
                <a:solidFill>
                  <a:srgbClr val="FFFFFF"/>
                </a:solidFill>
              </a:defRPr>
            </a:lvl5pPr>
            <a:lvl6pPr indent="0" lvl="5" marL="0" rtl="0" algn="ctr">
              <a:lnSpc>
                <a:spcPct val="100000"/>
              </a:lnSpc>
              <a:spcBef>
                <a:spcPts val="0"/>
              </a:spcBef>
              <a:spcAft>
                <a:spcPts val="0"/>
              </a:spcAft>
              <a:buClr>
                <a:srgbClr val="FFFFFF"/>
              </a:buClr>
              <a:buSzPts val="800"/>
              <a:buFont typeface="Helvetica Neue"/>
              <a:buNone/>
              <a:defRPr>
                <a:solidFill>
                  <a:srgbClr val="FFFFFF"/>
                </a:solidFill>
              </a:defRPr>
            </a:lvl6pPr>
            <a:lvl7pPr indent="0" lvl="6" marL="0" rtl="0" algn="ctr">
              <a:lnSpc>
                <a:spcPct val="100000"/>
              </a:lnSpc>
              <a:spcBef>
                <a:spcPts val="0"/>
              </a:spcBef>
              <a:spcAft>
                <a:spcPts val="0"/>
              </a:spcAft>
              <a:buClr>
                <a:srgbClr val="FFFFFF"/>
              </a:buClr>
              <a:buSzPts val="800"/>
              <a:buFont typeface="Helvetica Neue"/>
              <a:buNone/>
              <a:defRPr>
                <a:solidFill>
                  <a:srgbClr val="FFFFFF"/>
                </a:solidFill>
              </a:defRPr>
            </a:lvl7pPr>
            <a:lvl8pPr indent="0" lvl="7" marL="0" rtl="0" algn="ctr">
              <a:lnSpc>
                <a:spcPct val="100000"/>
              </a:lnSpc>
              <a:spcBef>
                <a:spcPts val="0"/>
              </a:spcBef>
              <a:spcAft>
                <a:spcPts val="0"/>
              </a:spcAft>
              <a:buClr>
                <a:srgbClr val="FFFFFF"/>
              </a:buClr>
              <a:buSzPts val="800"/>
              <a:buFont typeface="Helvetica Neue"/>
              <a:buNone/>
              <a:defRPr>
                <a:solidFill>
                  <a:srgbClr val="FFFFFF"/>
                </a:solidFill>
              </a:defRPr>
            </a:lvl8pPr>
            <a:lvl9pPr indent="0" lvl="8" marL="0" rtl="0" algn="ctr">
              <a:lnSpc>
                <a:spcPct val="100000"/>
              </a:lnSpc>
              <a:spcBef>
                <a:spcPts val="0"/>
              </a:spcBef>
              <a:spcAft>
                <a:spcPts val="0"/>
              </a:spcAft>
              <a:buClr>
                <a:srgbClr val="FFFFFF"/>
              </a:buClr>
              <a:buSzPts val="800"/>
              <a:buFont typeface="Helvetica Neue"/>
              <a:buNone/>
              <a:defRPr>
                <a:solidFill>
                  <a:srgbClr val="FFFFFF"/>
                </a:solidFill>
              </a:defRPr>
            </a:lvl9pPr>
          </a:lstStyle>
          <a:p>
            <a:pPr indent="0" lvl="0" marL="0" rtl="0" algn="ctr">
              <a:spcBef>
                <a:spcPts val="0"/>
              </a:spcBef>
              <a:spcAft>
                <a:spcPts val="0"/>
              </a:spcAft>
              <a:buNone/>
            </a:pPr>
            <a:fld id="{00000000-1234-1234-1234-123412341234}" type="slidenum">
              <a:rPr lang="zh-TW"/>
              <a:t>‹#›</a:t>
            </a:fld>
            <a:endParaRPr b="0" i="0" sz="800" u="none" cap="none" strike="noStrike">
              <a:latin typeface="Helvetica Neue"/>
              <a:ea typeface="Helvetica Neue"/>
              <a:cs typeface="Helvetica Neue"/>
              <a:sym typeface="Helvetica Neue"/>
            </a:endParaRPr>
          </a:p>
        </p:txBody>
      </p:sp>
      <p:pic>
        <p:nvPicPr>
          <p:cNvPr descr="圖片 8" id="100" name="Google Shape;100;p18"/>
          <p:cNvPicPr preferRelativeResize="0"/>
          <p:nvPr/>
        </p:nvPicPr>
        <p:blipFill rotWithShape="1">
          <a:blip r:embed="rId2">
            <a:alphaModFix/>
          </a:blip>
          <a:srcRect b="0" l="0" r="0" t="0"/>
          <a:stretch/>
        </p:blipFill>
        <p:spPr>
          <a:xfrm>
            <a:off x="8310563" y="283891"/>
            <a:ext cx="677450" cy="211447"/>
          </a:xfrm>
          <a:prstGeom prst="rect">
            <a:avLst/>
          </a:prstGeom>
          <a:noFill/>
          <a:ln>
            <a:noFill/>
          </a:ln>
        </p:spPr>
      </p:pic>
      <p:pic>
        <p:nvPicPr>
          <p:cNvPr id="101" name="Google Shape;101;p18"/>
          <p:cNvPicPr preferRelativeResize="0"/>
          <p:nvPr/>
        </p:nvPicPr>
        <p:blipFill>
          <a:blip r:embed="rId3">
            <a:alphaModFix/>
          </a:blip>
          <a:stretch>
            <a:fillRect/>
          </a:stretch>
        </p:blipFill>
        <p:spPr>
          <a:xfrm>
            <a:off x="6505498" y="283900"/>
            <a:ext cx="1626377" cy="21142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內文頁" showMasterSp="0">
  <p:cSld name="內文頁">
    <p:spTree>
      <p:nvGrpSpPr>
        <p:cNvPr id="102" name="Shape 102"/>
        <p:cNvGrpSpPr/>
        <p:nvPr/>
      </p:nvGrpSpPr>
      <p:grpSpPr>
        <a:xfrm>
          <a:off x="0" y="0"/>
          <a:ext cx="0" cy="0"/>
          <a:chOff x="0" y="0"/>
          <a:chExt cx="0" cy="0"/>
        </a:xfrm>
      </p:grpSpPr>
      <p:sp>
        <p:nvSpPr>
          <p:cNvPr id="103" name="Google Shape;103;p19"/>
          <p:cNvSpPr txBox="1"/>
          <p:nvPr>
            <p:ph idx="1" type="body"/>
          </p:nvPr>
        </p:nvSpPr>
        <p:spPr>
          <a:xfrm>
            <a:off x="262582" y="824427"/>
            <a:ext cx="8620200" cy="3797100"/>
          </a:xfrm>
          <a:prstGeom prst="rect">
            <a:avLst/>
          </a:prstGeom>
          <a:noFill/>
          <a:ln>
            <a:noFill/>
          </a:ln>
        </p:spPr>
        <p:txBody>
          <a:bodyPr anchorCtr="0" anchor="t" bIns="26775" lIns="26775" spcFirstLastPara="1" rIns="26775" wrap="square" tIns="26775">
            <a:noAutofit/>
          </a:bodyPr>
          <a:lstStyle>
            <a:lvl1pPr indent="-228600" lvl="0" marL="457200" rtl="0" algn="l">
              <a:lnSpc>
                <a:spcPct val="110000"/>
              </a:lnSpc>
              <a:spcBef>
                <a:spcPts val="500"/>
              </a:spcBef>
              <a:spcAft>
                <a:spcPts val="0"/>
              </a:spcAft>
              <a:buClr>
                <a:srgbClr val="000000"/>
              </a:buClr>
              <a:buSzPts val="1400"/>
              <a:buFont typeface="Helvetica Neue"/>
              <a:buNone/>
              <a:defRPr sz="1400">
                <a:latin typeface="Helvetica Neue"/>
                <a:ea typeface="Helvetica Neue"/>
                <a:cs typeface="Helvetica Neue"/>
                <a:sym typeface="Helvetica Neue"/>
              </a:defRPr>
            </a:lvl1pPr>
            <a:lvl2pPr indent="-228600" lvl="1" marL="914400" rtl="0" algn="l">
              <a:lnSpc>
                <a:spcPct val="110000"/>
              </a:lnSpc>
              <a:spcBef>
                <a:spcPts val="500"/>
              </a:spcBef>
              <a:spcAft>
                <a:spcPts val="0"/>
              </a:spcAft>
              <a:buClr>
                <a:srgbClr val="000000"/>
              </a:buClr>
              <a:buSzPts val="1400"/>
              <a:buFont typeface="Helvetica Neue"/>
              <a:buNone/>
              <a:defRPr sz="1400">
                <a:latin typeface="Helvetica Neue"/>
                <a:ea typeface="Helvetica Neue"/>
                <a:cs typeface="Helvetica Neue"/>
                <a:sym typeface="Helvetica Neue"/>
              </a:defRPr>
            </a:lvl2pPr>
            <a:lvl3pPr indent="-228600" lvl="2" marL="1371600" rtl="0" algn="l">
              <a:lnSpc>
                <a:spcPct val="110000"/>
              </a:lnSpc>
              <a:spcBef>
                <a:spcPts val="500"/>
              </a:spcBef>
              <a:spcAft>
                <a:spcPts val="0"/>
              </a:spcAft>
              <a:buClr>
                <a:srgbClr val="000000"/>
              </a:buClr>
              <a:buSzPts val="1400"/>
              <a:buFont typeface="Helvetica Neue"/>
              <a:buNone/>
              <a:defRPr sz="1400">
                <a:latin typeface="Helvetica Neue"/>
                <a:ea typeface="Helvetica Neue"/>
                <a:cs typeface="Helvetica Neue"/>
                <a:sym typeface="Helvetica Neue"/>
              </a:defRPr>
            </a:lvl3pPr>
            <a:lvl4pPr indent="-228600" lvl="3" marL="1828800" rtl="0" algn="l">
              <a:lnSpc>
                <a:spcPct val="110000"/>
              </a:lnSpc>
              <a:spcBef>
                <a:spcPts val="500"/>
              </a:spcBef>
              <a:spcAft>
                <a:spcPts val="0"/>
              </a:spcAft>
              <a:buClr>
                <a:srgbClr val="000000"/>
              </a:buClr>
              <a:buSzPts val="1400"/>
              <a:buFont typeface="Helvetica Neue"/>
              <a:buNone/>
              <a:defRPr sz="1400">
                <a:latin typeface="Helvetica Neue"/>
                <a:ea typeface="Helvetica Neue"/>
                <a:cs typeface="Helvetica Neue"/>
                <a:sym typeface="Helvetica Neue"/>
              </a:defRPr>
            </a:lvl4pPr>
            <a:lvl5pPr indent="-228600" lvl="4" marL="2286000" rtl="0" algn="l">
              <a:lnSpc>
                <a:spcPct val="110000"/>
              </a:lnSpc>
              <a:spcBef>
                <a:spcPts val="500"/>
              </a:spcBef>
              <a:spcAft>
                <a:spcPts val="0"/>
              </a:spcAft>
              <a:buClr>
                <a:srgbClr val="000000"/>
              </a:buClr>
              <a:buSzPts val="1400"/>
              <a:buFont typeface="Helvetica Neue"/>
              <a:buNone/>
              <a:defRPr sz="1400">
                <a:latin typeface="Helvetica Neue"/>
                <a:ea typeface="Helvetica Neue"/>
                <a:cs typeface="Helvetica Neue"/>
                <a:sym typeface="Helvetica Neue"/>
              </a:defRPr>
            </a:lvl5pPr>
            <a:lvl6pPr indent="-228600" lvl="5" marL="2743200" rtl="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6pPr>
            <a:lvl7pPr indent="-228600" lvl="6" marL="3200400" rtl="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7pPr>
            <a:lvl8pPr indent="-228600" lvl="7" marL="3657600" rtl="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8pPr>
            <a:lvl9pPr indent="-228600" lvl="8" marL="4114800" rtl="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9pPr>
          </a:lstStyle>
          <a:p/>
        </p:txBody>
      </p:sp>
      <p:sp>
        <p:nvSpPr>
          <p:cNvPr id="104" name="Google Shape;104;p19"/>
          <p:cNvSpPr txBox="1"/>
          <p:nvPr>
            <p:ph type="title"/>
          </p:nvPr>
        </p:nvSpPr>
        <p:spPr>
          <a:xfrm>
            <a:off x="267345" y="175664"/>
            <a:ext cx="7971000" cy="454200"/>
          </a:xfrm>
          <a:prstGeom prst="rect">
            <a:avLst/>
          </a:prstGeom>
          <a:noFill/>
          <a:ln>
            <a:noFill/>
          </a:ln>
        </p:spPr>
        <p:txBody>
          <a:bodyPr anchorCtr="0" anchor="ctr" bIns="26775" lIns="26775" spcFirstLastPara="1" rIns="26775" wrap="square" tIns="26775">
            <a:noAutofit/>
          </a:bodyPr>
          <a:lstStyle>
            <a:lvl1pPr lvl="0" rtl="0" algn="l">
              <a:lnSpc>
                <a:spcPct val="100000"/>
              </a:lnSpc>
              <a:spcBef>
                <a:spcPts val="0"/>
              </a:spcBef>
              <a:spcAft>
                <a:spcPts val="0"/>
              </a:spcAft>
              <a:buClr>
                <a:srgbClr val="000000"/>
              </a:buClr>
              <a:buSzPts val="700"/>
              <a:buNone/>
              <a:defRPr/>
            </a:lvl1pPr>
            <a:lvl2pPr lvl="1" rtl="0" algn="l">
              <a:lnSpc>
                <a:spcPct val="100000"/>
              </a:lnSpc>
              <a:spcBef>
                <a:spcPts val="0"/>
              </a:spcBef>
              <a:spcAft>
                <a:spcPts val="0"/>
              </a:spcAft>
              <a:buClr>
                <a:srgbClr val="000000"/>
              </a:buClr>
              <a:buSzPts val="700"/>
              <a:buNone/>
              <a:defRPr/>
            </a:lvl2pPr>
            <a:lvl3pPr lvl="2" rtl="0" algn="l">
              <a:lnSpc>
                <a:spcPct val="100000"/>
              </a:lnSpc>
              <a:spcBef>
                <a:spcPts val="0"/>
              </a:spcBef>
              <a:spcAft>
                <a:spcPts val="0"/>
              </a:spcAft>
              <a:buClr>
                <a:srgbClr val="000000"/>
              </a:buClr>
              <a:buSzPts val="700"/>
              <a:buNone/>
              <a:defRPr/>
            </a:lvl3pPr>
            <a:lvl4pPr lvl="3" rtl="0" algn="l">
              <a:lnSpc>
                <a:spcPct val="100000"/>
              </a:lnSpc>
              <a:spcBef>
                <a:spcPts val="0"/>
              </a:spcBef>
              <a:spcAft>
                <a:spcPts val="0"/>
              </a:spcAft>
              <a:buClr>
                <a:srgbClr val="000000"/>
              </a:buClr>
              <a:buSzPts val="700"/>
              <a:buNone/>
              <a:defRPr/>
            </a:lvl4pPr>
            <a:lvl5pPr lvl="4" rtl="0" algn="l">
              <a:lnSpc>
                <a:spcPct val="100000"/>
              </a:lnSpc>
              <a:spcBef>
                <a:spcPts val="0"/>
              </a:spcBef>
              <a:spcAft>
                <a:spcPts val="0"/>
              </a:spcAft>
              <a:buClr>
                <a:srgbClr val="000000"/>
              </a:buClr>
              <a:buSzPts val="700"/>
              <a:buNone/>
              <a:defRPr/>
            </a:lvl5pPr>
            <a:lvl6pPr lvl="5" rtl="0" algn="l">
              <a:lnSpc>
                <a:spcPct val="100000"/>
              </a:lnSpc>
              <a:spcBef>
                <a:spcPts val="0"/>
              </a:spcBef>
              <a:spcAft>
                <a:spcPts val="0"/>
              </a:spcAft>
              <a:buClr>
                <a:srgbClr val="000000"/>
              </a:buClr>
              <a:buSzPts val="700"/>
              <a:buNone/>
              <a:defRPr/>
            </a:lvl6pPr>
            <a:lvl7pPr lvl="6" rtl="0" algn="l">
              <a:lnSpc>
                <a:spcPct val="100000"/>
              </a:lnSpc>
              <a:spcBef>
                <a:spcPts val="0"/>
              </a:spcBef>
              <a:spcAft>
                <a:spcPts val="0"/>
              </a:spcAft>
              <a:buClr>
                <a:srgbClr val="000000"/>
              </a:buClr>
              <a:buSzPts val="700"/>
              <a:buNone/>
              <a:defRPr/>
            </a:lvl7pPr>
            <a:lvl8pPr lvl="7" rtl="0" algn="l">
              <a:lnSpc>
                <a:spcPct val="100000"/>
              </a:lnSpc>
              <a:spcBef>
                <a:spcPts val="0"/>
              </a:spcBef>
              <a:spcAft>
                <a:spcPts val="0"/>
              </a:spcAft>
              <a:buClr>
                <a:srgbClr val="000000"/>
              </a:buClr>
              <a:buSzPts val="700"/>
              <a:buNone/>
              <a:defRPr/>
            </a:lvl8pPr>
            <a:lvl9pPr lvl="8" rtl="0" algn="l">
              <a:lnSpc>
                <a:spcPct val="100000"/>
              </a:lnSpc>
              <a:spcBef>
                <a:spcPts val="0"/>
              </a:spcBef>
              <a:spcAft>
                <a:spcPts val="0"/>
              </a:spcAft>
              <a:buClr>
                <a:srgbClr val="000000"/>
              </a:buClr>
              <a:buSzPts val="700"/>
              <a:buNone/>
              <a:defRPr/>
            </a:lvl9pPr>
          </a:lstStyle>
          <a:p/>
        </p:txBody>
      </p:sp>
      <p:sp>
        <p:nvSpPr>
          <p:cNvPr id="105" name="Google Shape;105;p19"/>
          <p:cNvSpPr txBox="1"/>
          <p:nvPr>
            <p:ph idx="12" type="sldNum"/>
          </p:nvPr>
        </p:nvSpPr>
        <p:spPr>
          <a:xfrm>
            <a:off x="8896350" y="4914900"/>
            <a:ext cx="164400" cy="177300"/>
          </a:xfrm>
          <a:prstGeom prst="rect">
            <a:avLst/>
          </a:prstGeom>
          <a:noFill/>
          <a:ln>
            <a:noFill/>
          </a:ln>
        </p:spPr>
        <p:txBody>
          <a:bodyPr anchorCtr="0" anchor="t" bIns="26775" lIns="26775" spcFirstLastPara="1" rIns="26775" wrap="square" tIns="26775">
            <a:spAutoFit/>
          </a:bodyPr>
          <a:lstStyle>
            <a:lvl1pPr indent="0" lvl="0"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1pPr>
            <a:lvl2pPr indent="0" lvl="1"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2pPr>
            <a:lvl3pPr indent="0" lvl="2"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3pPr>
            <a:lvl4pPr indent="0" lvl="3"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4pPr>
            <a:lvl5pPr indent="0" lvl="4"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5pPr>
            <a:lvl6pPr indent="0" lvl="5"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6pPr>
            <a:lvl7pPr indent="0" lvl="6"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7pPr>
            <a:lvl8pPr indent="0" lvl="7"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8pPr>
            <a:lvl9pPr indent="0" lvl="8"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zh-TW"/>
              <a:t>‹#›</a:t>
            </a:fld>
            <a:endParaRPr/>
          </a:p>
        </p:txBody>
      </p:sp>
      <p:pic>
        <p:nvPicPr>
          <p:cNvPr descr="Google Shape;17;p3" id="106" name="Google Shape;106;p19"/>
          <p:cNvPicPr preferRelativeResize="0"/>
          <p:nvPr/>
        </p:nvPicPr>
        <p:blipFill rotWithShape="1">
          <a:blip r:embed="rId2">
            <a:alphaModFix/>
          </a:blip>
          <a:srcRect b="0" l="0" r="0" t="0"/>
          <a:stretch/>
        </p:blipFill>
        <p:spPr>
          <a:xfrm>
            <a:off x="144172" y="4953608"/>
            <a:ext cx="1514475" cy="95708"/>
          </a:xfrm>
          <a:prstGeom prst="rect">
            <a:avLst/>
          </a:prstGeom>
          <a:noFill/>
          <a:ln>
            <a:noFill/>
          </a:ln>
        </p:spPr>
      </p:pic>
      <p:sp>
        <p:nvSpPr>
          <p:cNvPr id="107" name="Google Shape;107;p19"/>
          <p:cNvSpPr/>
          <p:nvPr/>
        </p:nvSpPr>
        <p:spPr>
          <a:xfrm>
            <a:off x="0" y="212319"/>
            <a:ext cx="47700" cy="381000"/>
          </a:xfrm>
          <a:prstGeom prst="rect">
            <a:avLst/>
          </a:prstGeom>
          <a:solidFill>
            <a:srgbClr val="2C2E3A"/>
          </a:solidFill>
          <a:ln>
            <a:noFill/>
          </a:ln>
        </p:spPr>
        <p:txBody>
          <a:bodyPr anchorCtr="0" anchor="ctr" bIns="26775" lIns="26775" spcFirstLastPara="1" rIns="26775" wrap="square" tIns="26775">
            <a:noAutofit/>
          </a:bodyPr>
          <a:lstStyle/>
          <a:p>
            <a:pPr indent="0" lvl="0" marL="0" marR="0" rtl="0" algn="ctr">
              <a:lnSpc>
                <a:spcPct val="100000"/>
              </a:lnSpc>
              <a:spcBef>
                <a:spcPts val="0"/>
              </a:spcBef>
              <a:spcAft>
                <a:spcPts val="0"/>
              </a:spcAft>
              <a:buClr>
                <a:srgbClr val="FFFFFF"/>
              </a:buClr>
              <a:buSzPts val="2800"/>
              <a:buFont typeface="Helvetica Neue"/>
              <a:buNone/>
            </a:pPr>
            <a:r>
              <a:t/>
            </a:r>
            <a:endParaRPr b="0" i="0" sz="2800" u="none" cap="none" strike="noStrike">
              <a:solidFill>
                <a:srgbClr val="000000"/>
              </a:solidFill>
              <a:latin typeface="Helvetica Neue"/>
              <a:ea typeface="Helvetica Neue"/>
              <a:cs typeface="Helvetica Neue"/>
              <a:sym typeface="Helvetica Neue"/>
            </a:endParaRPr>
          </a:p>
        </p:txBody>
      </p:sp>
      <p:pic>
        <p:nvPicPr>
          <p:cNvPr descr="91app logo.png" id="108" name="Google Shape;108;p19"/>
          <p:cNvPicPr preferRelativeResize="0"/>
          <p:nvPr/>
        </p:nvPicPr>
        <p:blipFill rotWithShape="1">
          <a:blip r:embed="rId3">
            <a:alphaModFix/>
          </a:blip>
          <a:srcRect b="0" l="0" r="0" t="0"/>
          <a:stretch/>
        </p:blipFill>
        <p:spPr>
          <a:xfrm>
            <a:off x="8331294" y="310266"/>
            <a:ext cx="638175" cy="185071"/>
          </a:xfrm>
          <a:prstGeom prst="rect">
            <a:avLst/>
          </a:prstGeom>
          <a:noFill/>
          <a:ln>
            <a:noFill/>
          </a:ln>
        </p:spPr>
      </p:pic>
      <p:pic>
        <p:nvPicPr>
          <p:cNvPr id="109" name="Google Shape;109;p19"/>
          <p:cNvPicPr preferRelativeResize="0"/>
          <p:nvPr/>
        </p:nvPicPr>
        <p:blipFill rotWithShape="1">
          <a:blip r:embed="rId4">
            <a:alphaModFix/>
          </a:blip>
          <a:srcRect b="54289" l="0" r="0" t="0"/>
          <a:stretch/>
        </p:blipFill>
        <p:spPr>
          <a:xfrm>
            <a:off x="7029825" y="310276"/>
            <a:ext cx="1157975" cy="2276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封底 " showMasterSp="0">
  <p:cSld name="封底 ">
    <p:bg>
      <p:bgPr>
        <a:solidFill>
          <a:srgbClr val="2C2E3A"/>
        </a:solidFill>
      </p:bgPr>
    </p:bg>
    <p:spTree>
      <p:nvGrpSpPr>
        <p:cNvPr id="110" name="Shape 110"/>
        <p:cNvGrpSpPr/>
        <p:nvPr/>
      </p:nvGrpSpPr>
      <p:grpSpPr>
        <a:xfrm>
          <a:off x="0" y="0"/>
          <a:ext cx="0" cy="0"/>
          <a:chOff x="0" y="0"/>
          <a:chExt cx="0" cy="0"/>
        </a:xfrm>
      </p:grpSpPr>
      <p:sp>
        <p:nvSpPr>
          <p:cNvPr id="111" name="Google Shape;111;p20"/>
          <p:cNvSpPr txBox="1"/>
          <p:nvPr>
            <p:ph idx="1" type="body"/>
          </p:nvPr>
        </p:nvSpPr>
        <p:spPr>
          <a:xfrm>
            <a:off x="3741603" y="1821804"/>
            <a:ext cx="4302300" cy="1500000"/>
          </a:xfrm>
          <a:prstGeom prst="rect">
            <a:avLst/>
          </a:prstGeom>
          <a:noFill/>
          <a:ln>
            <a:noFill/>
          </a:ln>
        </p:spPr>
        <p:txBody>
          <a:bodyPr anchorCtr="0" anchor="ctr" bIns="34275" lIns="34275" spcFirstLastPara="1" rIns="34275" wrap="square" tIns="34275">
            <a:normAutofit/>
          </a:bodyPr>
          <a:lstStyle>
            <a:lvl1pPr indent="-228600" lvl="0" marL="457200" rtl="0" algn="l">
              <a:lnSpc>
                <a:spcPct val="110000"/>
              </a:lnSpc>
              <a:spcBef>
                <a:spcPts val="500"/>
              </a:spcBef>
              <a:spcAft>
                <a:spcPts val="0"/>
              </a:spcAft>
              <a:buClr>
                <a:srgbClr val="FFFFFF"/>
              </a:buClr>
              <a:buSzPts val="1200"/>
              <a:buFont typeface="Helvetica Neue"/>
              <a:buNone/>
              <a:defRPr i="0" sz="1200">
                <a:solidFill>
                  <a:srgbClr val="FFFFFF"/>
                </a:solidFill>
                <a:latin typeface="Helvetica Neue"/>
                <a:ea typeface="Helvetica Neue"/>
                <a:cs typeface="Helvetica Neue"/>
                <a:sym typeface="Helvetica Neue"/>
              </a:defRPr>
            </a:lvl1pPr>
            <a:lvl2pPr indent="-228600" lvl="1" marL="914400" rtl="0" algn="l">
              <a:lnSpc>
                <a:spcPct val="110000"/>
              </a:lnSpc>
              <a:spcBef>
                <a:spcPts val="500"/>
              </a:spcBef>
              <a:spcAft>
                <a:spcPts val="0"/>
              </a:spcAft>
              <a:buClr>
                <a:srgbClr val="FFFFFF"/>
              </a:buClr>
              <a:buSzPts val="1200"/>
              <a:buFont typeface="Helvetica Neue"/>
              <a:buNone/>
              <a:defRPr i="0" sz="1200">
                <a:solidFill>
                  <a:srgbClr val="FFFFFF"/>
                </a:solidFill>
                <a:latin typeface="Helvetica Neue"/>
                <a:ea typeface="Helvetica Neue"/>
                <a:cs typeface="Helvetica Neue"/>
                <a:sym typeface="Helvetica Neue"/>
              </a:defRPr>
            </a:lvl2pPr>
            <a:lvl3pPr indent="-228600" lvl="2" marL="1371600" rtl="0" algn="l">
              <a:lnSpc>
                <a:spcPct val="110000"/>
              </a:lnSpc>
              <a:spcBef>
                <a:spcPts val="500"/>
              </a:spcBef>
              <a:spcAft>
                <a:spcPts val="0"/>
              </a:spcAft>
              <a:buClr>
                <a:srgbClr val="FFFFFF"/>
              </a:buClr>
              <a:buSzPts val="1200"/>
              <a:buFont typeface="Helvetica Neue"/>
              <a:buNone/>
              <a:defRPr i="0" sz="1200">
                <a:solidFill>
                  <a:srgbClr val="FFFFFF"/>
                </a:solidFill>
                <a:latin typeface="Helvetica Neue"/>
                <a:ea typeface="Helvetica Neue"/>
                <a:cs typeface="Helvetica Neue"/>
                <a:sym typeface="Helvetica Neue"/>
              </a:defRPr>
            </a:lvl3pPr>
            <a:lvl4pPr indent="-228600" lvl="3" marL="1828800" rtl="0" algn="l">
              <a:lnSpc>
                <a:spcPct val="110000"/>
              </a:lnSpc>
              <a:spcBef>
                <a:spcPts val="500"/>
              </a:spcBef>
              <a:spcAft>
                <a:spcPts val="0"/>
              </a:spcAft>
              <a:buClr>
                <a:srgbClr val="FFFFFF"/>
              </a:buClr>
              <a:buSzPts val="1200"/>
              <a:buFont typeface="Helvetica Neue"/>
              <a:buNone/>
              <a:defRPr i="0" sz="1200">
                <a:solidFill>
                  <a:srgbClr val="FFFFFF"/>
                </a:solidFill>
                <a:latin typeface="Helvetica Neue"/>
                <a:ea typeface="Helvetica Neue"/>
                <a:cs typeface="Helvetica Neue"/>
                <a:sym typeface="Helvetica Neue"/>
              </a:defRPr>
            </a:lvl4pPr>
            <a:lvl5pPr indent="-228600" lvl="4" marL="2286000" rtl="0" algn="l">
              <a:lnSpc>
                <a:spcPct val="110000"/>
              </a:lnSpc>
              <a:spcBef>
                <a:spcPts val="500"/>
              </a:spcBef>
              <a:spcAft>
                <a:spcPts val="0"/>
              </a:spcAft>
              <a:buClr>
                <a:srgbClr val="FFFFFF"/>
              </a:buClr>
              <a:buSzPts val="1200"/>
              <a:buFont typeface="Helvetica Neue"/>
              <a:buNone/>
              <a:defRPr i="0" sz="1200">
                <a:solidFill>
                  <a:srgbClr val="FFFFFF"/>
                </a:solidFill>
                <a:latin typeface="Helvetica Neue"/>
                <a:ea typeface="Helvetica Neue"/>
                <a:cs typeface="Helvetica Neue"/>
                <a:sym typeface="Helvetica Neue"/>
              </a:defRPr>
            </a:lvl5pPr>
            <a:lvl6pPr indent="-228600" lvl="5" marL="2743200" rtl="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6pPr>
            <a:lvl7pPr indent="-228600" lvl="6" marL="3200400" rtl="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7pPr>
            <a:lvl8pPr indent="-228600" lvl="7" marL="3657600" rtl="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8pPr>
            <a:lvl9pPr indent="-228600" lvl="8" marL="4114800" rtl="0" algn="l">
              <a:lnSpc>
                <a:spcPct val="110000"/>
              </a:lnSpc>
              <a:spcBef>
                <a:spcPts val="500"/>
              </a:spcBef>
              <a:spcAft>
                <a:spcPts val="0"/>
              </a:spcAft>
              <a:buClr>
                <a:srgbClr val="000000"/>
              </a:buClr>
              <a:buSzPts val="700"/>
              <a:buFont typeface="Helvetica Neue"/>
              <a:buNone/>
              <a:defRPr>
                <a:latin typeface="Helvetica Neue"/>
                <a:ea typeface="Helvetica Neue"/>
                <a:cs typeface="Helvetica Neue"/>
                <a:sym typeface="Helvetica Neue"/>
              </a:defRPr>
            </a:lvl9pPr>
          </a:lstStyle>
          <a:p/>
        </p:txBody>
      </p:sp>
      <p:cxnSp>
        <p:nvCxnSpPr>
          <p:cNvPr id="112" name="Google Shape;112;p20"/>
          <p:cNvCxnSpPr/>
          <p:nvPr/>
        </p:nvCxnSpPr>
        <p:spPr>
          <a:xfrm rot="10800000">
            <a:off x="3300621" y="1795327"/>
            <a:ext cx="0" cy="1552800"/>
          </a:xfrm>
          <a:prstGeom prst="straightConnector1">
            <a:avLst/>
          </a:prstGeom>
          <a:noFill/>
          <a:ln cap="flat" cmpd="sng" w="38100">
            <a:solidFill>
              <a:srgbClr val="FFFFFF"/>
            </a:solidFill>
            <a:prstDash val="solid"/>
            <a:miter lim="400000"/>
            <a:headEnd len="sm" w="sm" type="none"/>
            <a:tailEnd len="sm" w="sm" type="none"/>
          </a:ln>
        </p:spPr>
      </p:cxnSp>
      <p:pic>
        <p:nvPicPr>
          <p:cNvPr descr="影像" id="113" name="Google Shape;113;p20"/>
          <p:cNvPicPr preferRelativeResize="0"/>
          <p:nvPr/>
        </p:nvPicPr>
        <p:blipFill rotWithShape="1">
          <a:blip r:embed="rId2">
            <a:alphaModFix/>
          </a:blip>
          <a:srcRect b="0" l="0" r="0" t="0"/>
          <a:stretch/>
        </p:blipFill>
        <p:spPr>
          <a:xfrm>
            <a:off x="958269" y="2314764"/>
            <a:ext cx="1819276" cy="600075"/>
          </a:xfrm>
          <a:prstGeom prst="rect">
            <a:avLst/>
          </a:prstGeom>
          <a:noFill/>
          <a:ln>
            <a:noFill/>
          </a:ln>
        </p:spPr>
      </p:pic>
      <p:sp>
        <p:nvSpPr>
          <p:cNvPr id="114" name="Google Shape;114;p20"/>
          <p:cNvSpPr txBox="1"/>
          <p:nvPr>
            <p:ph idx="12" type="sldNum"/>
          </p:nvPr>
        </p:nvSpPr>
        <p:spPr>
          <a:xfrm>
            <a:off x="6382962" y="4680701"/>
            <a:ext cx="170100" cy="177000"/>
          </a:xfrm>
          <a:prstGeom prst="rect">
            <a:avLst/>
          </a:prstGeom>
          <a:noFill/>
          <a:ln>
            <a:noFill/>
          </a:ln>
        </p:spPr>
        <p:txBody>
          <a:bodyPr anchorCtr="0" anchor="ctr" bIns="34275" lIns="34275" spcFirstLastPara="1" rIns="34275" wrap="square" tIns="34275">
            <a:spAutoFit/>
          </a:bodyPr>
          <a:lstStyle>
            <a:lvl1pPr indent="0" lvl="0" marL="0" rtl="0" algn="r">
              <a:lnSpc>
                <a:spcPct val="100000"/>
              </a:lnSpc>
              <a:spcBef>
                <a:spcPts val="0"/>
              </a:spcBef>
              <a:spcAft>
                <a:spcPts val="0"/>
              </a:spcAft>
              <a:buClr>
                <a:srgbClr val="535353"/>
              </a:buClr>
              <a:buSzPts val="700"/>
              <a:buFont typeface="Calibri"/>
              <a:buNone/>
              <a:defRPr b="0" i="0" sz="700" u="none" cap="none" strike="noStrike">
                <a:solidFill>
                  <a:srgbClr val="535353"/>
                </a:solidFill>
                <a:latin typeface="Calibri"/>
                <a:ea typeface="Calibri"/>
                <a:cs typeface="Calibri"/>
                <a:sym typeface="Calibri"/>
              </a:defRPr>
            </a:lvl1pPr>
            <a:lvl2pPr indent="0" lvl="1" marL="0" rtl="0" algn="r">
              <a:lnSpc>
                <a:spcPct val="100000"/>
              </a:lnSpc>
              <a:spcBef>
                <a:spcPts val="0"/>
              </a:spcBef>
              <a:spcAft>
                <a:spcPts val="0"/>
              </a:spcAft>
              <a:buClr>
                <a:srgbClr val="535353"/>
              </a:buClr>
              <a:buSzPts val="700"/>
              <a:buFont typeface="Calibri"/>
              <a:buNone/>
              <a:defRPr b="0" i="0" sz="700" u="none" cap="none" strike="noStrike">
                <a:solidFill>
                  <a:srgbClr val="535353"/>
                </a:solidFill>
                <a:latin typeface="Calibri"/>
                <a:ea typeface="Calibri"/>
                <a:cs typeface="Calibri"/>
                <a:sym typeface="Calibri"/>
              </a:defRPr>
            </a:lvl2pPr>
            <a:lvl3pPr indent="0" lvl="2" marL="0" rtl="0" algn="r">
              <a:lnSpc>
                <a:spcPct val="100000"/>
              </a:lnSpc>
              <a:spcBef>
                <a:spcPts val="0"/>
              </a:spcBef>
              <a:spcAft>
                <a:spcPts val="0"/>
              </a:spcAft>
              <a:buClr>
                <a:srgbClr val="535353"/>
              </a:buClr>
              <a:buSzPts val="700"/>
              <a:buFont typeface="Calibri"/>
              <a:buNone/>
              <a:defRPr b="0" i="0" sz="700" u="none" cap="none" strike="noStrike">
                <a:solidFill>
                  <a:srgbClr val="535353"/>
                </a:solidFill>
                <a:latin typeface="Calibri"/>
                <a:ea typeface="Calibri"/>
                <a:cs typeface="Calibri"/>
                <a:sym typeface="Calibri"/>
              </a:defRPr>
            </a:lvl3pPr>
            <a:lvl4pPr indent="0" lvl="3" marL="0" rtl="0" algn="r">
              <a:lnSpc>
                <a:spcPct val="100000"/>
              </a:lnSpc>
              <a:spcBef>
                <a:spcPts val="0"/>
              </a:spcBef>
              <a:spcAft>
                <a:spcPts val="0"/>
              </a:spcAft>
              <a:buClr>
                <a:srgbClr val="535353"/>
              </a:buClr>
              <a:buSzPts val="700"/>
              <a:buFont typeface="Calibri"/>
              <a:buNone/>
              <a:defRPr b="0" i="0" sz="700" u="none" cap="none" strike="noStrike">
                <a:solidFill>
                  <a:srgbClr val="535353"/>
                </a:solidFill>
                <a:latin typeface="Calibri"/>
                <a:ea typeface="Calibri"/>
                <a:cs typeface="Calibri"/>
                <a:sym typeface="Calibri"/>
              </a:defRPr>
            </a:lvl4pPr>
            <a:lvl5pPr indent="0" lvl="4" marL="0" rtl="0" algn="r">
              <a:lnSpc>
                <a:spcPct val="100000"/>
              </a:lnSpc>
              <a:spcBef>
                <a:spcPts val="0"/>
              </a:spcBef>
              <a:spcAft>
                <a:spcPts val="0"/>
              </a:spcAft>
              <a:buClr>
                <a:srgbClr val="535353"/>
              </a:buClr>
              <a:buSzPts val="700"/>
              <a:buFont typeface="Calibri"/>
              <a:buNone/>
              <a:defRPr b="0" i="0" sz="700" u="none" cap="none" strike="noStrike">
                <a:solidFill>
                  <a:srgbClr val="535353"/>
                </a:solidFill>
                <a:latin typeface="Calibri"/>
                <a:ea typeface="Calibri"/>
                <a:cs typeface="Calibri"/>
                <a:sym typeface="Calibri"/>
              </a:defRPr>
            </a:lvl5pPr>
            <a:lvl6pPr indent="0" lvl="5" marL="0" rtl="0" algn="r">
              <a:lnSpc>
                <a:spcPct val="100000"/>
              </a:lnSpc>
              <a:spcBef>
                <a:spcPts val="0"/>
              </a:spcBef>
              <a:spcAft>
                <a:spcPts val="0"/>
              </a:spcAft>
              <a:buClr>
                <a:srgbClr val="535353"/>
              </a:buClr>
              <a:buSzPts val="700"/>
              <a:buFont typeface="Calibri"/>
              <a:buNone/>
              <a:defRPr b="0" i="0" sz="700" u="none" cap="none" strike="noStrike">
                <a:solidFill>
                  <a:srgbClr val="535353"/>
                </a:solidFill>
                <a:latin typeface="Calibri"/>
                <a:ea typeface="Calibri"/>
                <a:cs typeface="Calibri"/>
                <a:sym typeface="Calibri"/>
              </a:defRPr>
            </a:lvl6pPr>
            <a:lvl7pPr indent="0" lvl="6" marL="0" rtl="0" algn="r">
              <a:lnSpc>
                <a:spcPct val="100000"/>
              </a:lnSpc>
              <a:spcBef>
                <a:spcPts val="0"/>
              </a:spcBef>
              <a:spcAft>
                <a:spcPts val="0"/>
              </a:spcAft>
              <a:buClr>
                <a:srgbClr val="535353"/>
              </a:buClr>
              <a:buSzPts val="700"/>
              <a:buFont typeface="Calibri"/>
              <a:buNone/>
              <a:defRPr b="0" i="0" sz="700" u="none" cap="none" strike="noStrike">
                <a:solidFill>
                  <a:srgbClr val="535353"/>
                </a:solidFill>
                <a:latin typeface="Calibri"/>
                <a:ea typeface="Calibri"/>
                <a:cs typeface="Calibri"/>
                <a:sym typeface="Calibri"/>
              </a:defRPr>
            </a:lvl7pPr>
            <a:lvl8pPr indent="0" lvl="7" marL="0" rtl="0" algn="r">
              <a:lnSpc>
                <a:spcPct val="100000"/>
              </a:lnSpc>
              <a:spcBef>
                <a:spcPts val="0"/>
              </a:spcBef>
              <a:spcAft>
                <a:spcPts val="0"/>
              </a:spcAft>
              <a:buClr>
                <a:srgbClr val="535353"/>
              </a:buClr>
              <a:buSzPts val="700"/>
              <a:buFont typeface="Calibri"/>
              <a:buNone/>
              <a:defRPr b="0" i="0" sz="700" u="none" cap="none" strike="noStrike">
                <a:solidFill>
                  <a:srgbClr val="535353"/>
                </a:solidFill>
                <a:latin typeface="Calibri"/>
                <a:ea typeface="Calibri"/>
                <a:cs typeface="Calibri"/>
                <a:sym typeface="Calibri"/>
              </a:defRPr>
            </a:lvl8pPr>
            <a:lvl9pPr indent="0" lvl="8" marL="0" rtl="0" algn="r">
              <a:lnSpc>
                <a:spcPct val="100000"/>
              </a:lnSpc>
              <a:spcBef>
                <a:spcPts val="0"/>
              </a:spcBef>
              <a:spcAft>
                <a:spcPts val="0"/>
              </a:spcAft>
              <a:buClr>
                <a:srgbClr val="535353"/>
              </a:buClr>
              <a:buSzPts val="700"/>
              <a:buFont typeface="Calibri"/>
              <a:buNone/>
              <a:defRPr b="0" i="0" sz="700" u="none" cap="none" strike="noStrike">
                <a:solidFill>
                  <a:srgbClr val="535353"/>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頁" showMasterSp="0">
  <p:cSld name="空白頁">
    <p:spTree>
      <p:nvGrpSpPr>
        <p:cNvPr id="115" name="Shape 115"/>
        <p:cNvGrpSpPr/>
        <p:nvPr/>
      </p:nvGrpSpPr>
      <p:grpSpPr>
        <a:xfrm>
          <a:off x="0" y="0"/>
          <a:ext cx="0" cy="0"/>
          <a:chOff x="0" y="0"/>
          <a:chExt cx="0" cy="0"/>
        </a:xfrm>
      </p:grpSpPr>
      <p:sp>
        <p:nvSpPr>
          <p:cNvPr id="116" name="Google Shape;116;p21"/>
          <p:cNvSpPr txBox="1"/>
          <p:nvPr>
            <p:ph idx="12" type="sldNum"/>
          </p:nvPr>
        </p:nvSpPr>
        <p:spPr>
          <a:xfrm>
            <a:off x="8896350" y="4914900"/>
            <a:ext cx="164400" cy="177300"/>
          </a:xfrm>
          <a:prstGeom prst="rect">
            <a:avLst/>
          </a:prstGeom>
          <a:noFill/>
          <a:ln>
            <a:noFill/>
          </a:ln>
        </p:spPr>
        <p:txBody>
          <a:bodyPr anchorCtr="0" anchor="t" bIns="26775" lIns="26775" spcFirstLastPara="1" rIns="26775" wrap="square" tIns="26775">
            <a:spAutoFit/>
          </a:bodyPr>
          <a:lstStyle>
            <a:lvl1pPr indent="0" lvl="0"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1pPr>
            <a:lvl2pPr indent="0" lvl="1"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2pPr>
            <a:lvl3pPr indent="0" lvl="2"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3pPr>
            <a:lvl4pPr indent="0" lvl="3"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4pPr>
            <a:lvl5pPr indent="0" lvl="4"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5pPr>
            <a:lvl6pPr indent="0" lvl="5"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6pPr>
            <a:lvl7pPr indent="0" lvl="6"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7pPr>
            <a:lvl8pPr indent="0" lvl="7"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8pPr>
            <a:lvl9pPr indent="0" lvl="8" marL="0" rtl="0" algn="ctr">
              <a:lnSpc>
                <a:spcPct val="100000"/>
              </a:lnSpc>
              <a:spcBef>
                <a:spcPts val="0"/>
              </a:spcBef>
              <a:spcAft>
                <a:spcPts val="0"/>
              </a:spcAft>
              <a:buClr>
                <a:srgbClr val="5E5E5E"/>
              </a:buClr>
              <a:buSzPts val="800"/>
              <a:buFont typeface="Helvetica Neue"/>
              <a:buNone/>
              <a:defRPr sz="800">
                <a:solidFill>
                  <a:srgbClr val="5E5E5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zh-TW"/>
              <a:t>‹#›</a:t>
            </a:fld>
            <a:endParaRPr/>
          </a:p>
        </p:txBody>
      </p:sp>
      <p:pic>
        <p:nvPicPr>
          <p:cNvPr descr="Google Shape;17;p3" id="117" name="Google Shape;117;p21"/>
          <p:cNvPicPr preferRelativeResize="0"/>
          <p:nvPr/>
        </p:nvPicPr>
        <p:blipFill rotWithShape="1">
          <a:blip r:embed="rId2">
            <a:alphaModFix/>
          </a:blip>
          <a:srcRect b="0" l="0" r="0" t="0"/>
          <a:stretch/>
        </p:blipFill>
        <p:spPr>
          <a:xfrm>
            <a:off x="144172" y="4953608"/>
            <a:ext cx="1514475" cy="95708"/>
          </a:xfrm>
          <a:prstGeom prst="rect">
            <a:avLst/>
          </a:prstGeom>
          <a:noFill/>
          <a:ln>
            <a:noFill/>
          </a:ln>
        </p:spPr>
      </p:pic>
      <p:pic>
        <p:nvPicPr>
          <p:cNvPr descr="91app logo.png" id="118" name="Google Shape;118;p21"/>
          <p:cNvPicPr preferRelativeResize="0"/>
          <p:nvPr/>
        </p:nvPicPr>
        <p:blipFill rotWithShape="1">
          <a:blip r:embed="rId3">
            <a:alphaModFix/>
          </a:blip>
          <a:srcRect b="0" l="0" r="0" t="0"/>
          <a:stretch/>
        </p:blipFill>
        <p:spPr>
          <a:xfrm>
            <a:off x="8331294" y="310266"/>
            <a:ext cx="638175" cy="185071"/>
          </a:xfrm>
          <a:prstGeom prst="rect">
            <a:avLst/>
          </a:prstGeom>
          <a:noFill/>
          <a:ln>
            <a:noFill/>
          </a:ln>
        </p:spPr>
      </p:pic>
      <p:pic>
        <p:nvPicPr>
          <p:cNvPr id="119" name="Google Shape;119;p21"/>
          <p:cNvPicPr preferRelativeResize="0"/>
          <p:nvPr/>
        </p:nvPicPr>
        <p:blipFill rotWithShape="1">
          <a:blip r:embed="rId4">
            <a:alphaModFix/>
          </a:blip>
          <a:srcRect b="54289" l="0" r="0" t="0"/>
          <a:stretch/>
        </p:blipFill>
        <p:spPr>
          <a:xfrm>
            <a:off x="7029825" y="310276"/>
            <a:ext cx="1157975" cy="22760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1">
  <p:cSld name="TITLE_1">
    <p:spTree>
      <p:nvGrpSpPr>
        <p:cNvPr id="120" name="Shape 120"/>
        <p:cNvGrpSpPr/>
        <p:nvPr/>
      </p:nvGrpSpPr>
      <p:grpSpPr>
        <a:xfrm>
          <a:off x="0" y="0"/>
          <a:ext cx="0" cy="0"/>
          <a:chOff x="0" y="0"/>
          <a:chExt cx="0" cy="0"/>
        </a:xfrm>
      </p:grpSpPr>
      <p:sp>
        <p:nvSpPr>
          <p:cNvPr id="121" name="Google Shape;121;p22"/>
          <p:cNvSpPr txBox="1"/>
          <p:nvPr>
            <p:ph type="ctrTitle"/>
          </p:nvPr>
        </p:nvSpPr>
        <p:spPr>
          <a:xfrm>
            <a:off x="311708" y="744575"/>
            <a:ext cx="8520600" cy="2052600"/>
          </a:xfrm>
          <a:prstGeom prst="rect">
            <a:avLst/>
          </a:prstGeom>
        </p:spPr>
        <p:txBody>
          <a:bodyPr anchorCtr="0" anchor="b" bIns="26775" lIns="26775" spcFirstLastPara="1" rIns="26775" wrap="square" tIns="2677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22" name="Google Shape;122;p22"/>
          <p:cNvSpPr txBox="1"/>
          <p:nvPr>
            <p:ph idx="1" type="subTitle"/>
          </p:nvPr>
        </p:nvSpPr>
        <p:spPr>
          <a:xfrm>
            <a:off x="311700" y="2834125"/>
            <a:ext cx="8520600" cy="792600"/>
          </a:xfrm>
          <a:prstGeom prst="rect">
            <a:avLst/>
          </a:prstGeom>
        </p:spPr>
        <p:txBody>
          <a:bodyPr anchorCtr="0" anchor="t" bIns="26775" lIns="26775" spcFirstLastPara="1" rIns="26775" wrap="square" tIns="26775">
            <a:noAutofit/>
          </a:bodyPr>
          <a:lstStyle>
            <a:lvl1pPr lvl="0" rtl="0" algn="ctr">
              <a:lnSpc>
                <a:spcPct val="100000"/>
              </a:lnSpc>
              <a:spcBef>
                <a:spcPts val="500"/>
              </a:spcBef>
              <a:spcAft>
                <a:spcPts val="0"/>
              </a:spcAft>
              <a:buSzPts val="2800"/>
              <a:buNone/>
              <a:defRPr sz="2800"/>
            </a:lvl1pPr>
            <a:lvl2pPr lvl="1" rtl="0" algn="ctr">
              <a:lnSpc>
                <a:spcPct val="100000"/>
              </a:lnSpc>
              <a:spcBef>
                <a:spcPts val="500"/>
              </a:spcBef>
              <a:spcAft>
                <a:spcPts val="0"/>
              </a:spcAft>
              <a:buSzPts val="2800"/>
              <a:buNone/>
              <a:defRPr sz="2800"/>
            </a:lvl2pPr>
            <a:lvl3pPr lvl="2" rtl="0" algn="ctr">
              <a:lnSpc>
                <a:spcPct val="100000"/>
              </a:lnSpc>
              <a:spcBef>
                <a:spcPts val="500"/>
              </a:spcBef>
              <a:spcAft>
                <a:spcPts val="0"/>
              </a:spcAft>
              <a:buSzPts val="2800"/>
              <a:buNone/>
              <a:defRPr sz="2800"/>
            </a:lvl3pPr>
            <a:lvl4pPr lvl="3" rtl="0" algn="ctr">
              <a:lnSpc>
                <a:spcPct val="100000"/>
              </a:lnSpc>
              <a:spcBef>
                <a:spcPts val="500"/>
              </a:spcBef>
              <a:spcAft>
                <a:spcPts val="0"/>
              </a:spcAft>
              <a:buSzPts val="2800"/>
              <a:buNone/>
              <a:defRPr sz="2800"/>
            </a:lvl4pPr>
            <a:lvl5pPr lvl="4" rtl="0" algn="ctr">
              <a:lnSpc>
                <a:spcPct val="100000"/>
              </a:lnSpc>
              <a:spcBef>
                <a:spcPts val="500"/>
              </a:spcBef>
              <a:spcAft>
                <a:spcPts val="0"/>
              </a:spcAft>
              <a:buSzPts val="2800"/>
              <a:buNone/>
              <a:defRPr sz="2800"/>
            </a:lvl5pPr>
            <a:lvl6pPr lvl="5" rtl="0" algn="ctr">
              <a:lnSpc>
                <a:spcPct val="100000"/>
              </a:lnSpc>
              <a:spcBef>
                <a:spcPts val="500"/>
              </a:spcBef>
              <a:spcAft>
                <a:spcPts val="0"/>
              </a:spcAft>
              <a:buSzPts val="2800"/>
              <a:buNone/>
              <a:defRPr sz="2800"/>
            </a:lvl6pPr>
            <a:lvl7pPr lvl="6" rtl="0" algn="ctr">
              <a:lnSpc>
                <a:spcPct val="100000"/>
              </a:lnSpc>
              <a:spcBef>
                <a:spcPts val="500"/>
              </a:spcBef>
              <a:spcAft>
                <a:spcPts val="0"/>
              </a:spcAft>
              <a:buSzPts val="2800"/>
              <a:buNone/>
              <a:defRPr sz="2800"/>
            </a:lvl7pPr>
            <a:lvl8pPr lvl="7" rtl="0" algn="ctr">
              <a:lnSpc>
                <a:spcPct val="100000"/>
              </a:lnSpc>
              <a:spcBef>
                <a:spcPts val="500"/>
              </a:spcBef>
              <a:spcAft>
                <a:spcPts val="0"/>
              </a:spcAft>
              <a:buSzPts val="2800"/>
              <a:buNone/>
              <a:defRPr sz="2800"/>
            </a:lvl8pPr>
            <a:lvl9pPr lvl="8" rtl="0" algn="ctr">
              <a:lnSpc>
                <a:spcPct val="100000"/>
              </a:lnSpc>
              <a:spcBef>
                <a:spcPts val="500"/>
              </a:spcBef>
              <a:spcAft>
                <a:spcPts val="0"/>
              </a:spcAft>
              <a:buSzPts val="2800"/>
              <a:buNone/>
              <a:defRPr sz="2800"/>
            </a:lvl9pPr>
          </a:lstStyle>
          <a:p/>
        </p:txBody>
      </p:sp>
      <p:sp>
        <p:nvSpPr>
          <p:cNvPr id="123" name="Google Shape;123;p22"/>
          <p:cNvSpPr txBox="1"/>
          <p:nvPr>
            <p:ph idx="12" type="sldNum"/>
          </p:nvPr>
        </p:nvSpPr>
        <p:spPr>
          <a:xfrm>
            <a:off x="8472458" y="4663217"/>
            <a:ext cx="548700" cy="177300"/>
          </a:xfrm>
          <a:prstGeom prst="rect">
            <a:avLst/>
          </a:prstGeom>
        </p:spPr>
        <p:txBody>
          <a:bodyPr anchorCtr="0" anchor="t" bIns="26775" lIns="26775" spcFirstLastPara="1" rIns="26775" wrap="square" tIns="26775">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1">
  <p:cSld name="TITLE_AND_BODY_1">
    <p:spTree>
      <p:nvGrpSpPr>
        <p:cNvPr id="124" name="Shape 124"/>
        <p:cNvGrpSpPr/>
        <p:nvPr/>
      </p:nvGrpSpPr>
      <p:grpSpPr>
        <a:xfrm>
          <a:off x="0" y="0"/>
          <a:ext cx="0" cy="0"/>
          <a:chOff x="0" y="0"/>
          <a:chExt cx="0" cy="0"/>
        </a:xfrm>
      </p:grpSpPr>
      <p:sp>
        <p:nvSpPr>
          <p:cNvPr id="125" name="Google Shape;125;p23"/>
          <p:cNvSpPr txBox="1"/>
          <p:nvPr>
            <p:ph type="title"/>
          </p:nvPr>
        </p:nvSpPr>
        <p:spPr>
          <a:xfrm>
            <a:off x="311700" y="445025"/>
            <a:ext cx="8520600" cy="572700"/>
          </a:xfrm>
          <a:prstGeom prst="rect">
            <a:avLst/>
          </a:prstGeom>
        </p:spPr>
        <p:txBody>
          <a:bodyPr anchorCtr="0" anchor="t" bIns="26775" lIns="26775" spcFirstLastPara="1" rIns="26775" wrap="square" tIns="26775">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p:txBody>
      </p:sp>
      <p:sp>
        <p:nvSpPr>
          <p:cNvPr id="126" name="Google Shape;126;p23"/>
          <p:cNvSpPr txBox="1"/>
          <p:nvPr>
            <p:ph idx="1" type="body"/>
          </p:nvPr>
        </p:nvSpPr>
        <p:spPr>
          <a:xfrm>
            <a:off x="311700" y="1152475"/>
            <a:ext cx="8520600" cy="3416400"/>
          </a:xfrm>
          <a:prstGeom prst="rect">
            <a:avLst/>
          </a:prstGeom>
        </p:spPr>
        <p:txBody>
          <a:bodyPr anchorCtr="0" anchor="t" bIns="26775" lIns="26775" spcFirstLastPara="1" rIns="26775" wrap="square" tIns="26775">
            <a:noAutofit/>
          </a:bodyPr>
          <a:lstStyle>
            <a:lvl1pPr indent="-228600" lvl="0" marL="457200" rtl="0">
              <a:spcBef>
                <a:spcPts val="500"/>
              </a:spcBef>
              <a:spcAft>
                <a:spcPts val="0"/>
              </a:spcAft>
              <a:buSzPts val="1800"/>
              <a:buNone/>
              <a:defRPr/>
            </a:lvl1pPr>
            <a:lvl2pPr indent="-228600" lvl="1" marL="914400" rtl="0">
              <a:spcBef>
                <a:spcPts val="500"/>
              </a:spcBef>
              <a:spcAft>
                <a:spcPts val="0"/>
              </a:spcAft>
              <a:buSzPts val="1800"/>
              <a:buNone/>
              <a:defRPr/>
            </a:lvl2pPr>
            <a:lvl3pPr indent="-228600" lvl="2" marL="1371600" rtl="0">
              <a:spcBef>
                <a:spcPts val="500"/>
              </a:spcBef>
              <a:spcAft>
                <a:spcPts val="0"/>
              </a:spcAft>
              <a:buSzPts val="1800"/>
              <a:buNone/>
              <a:defRPr/>
            </a:lvl3pPr>
            <a:lvl4pPr indent="-228600" lvl="3" marL="1828800" rtl="0">
              <a:spcBef>
                <a:spcPts val="500"/>
              </a:spcBef>
              <a:spcAft>
                <a:spcPts val="0"/>
              </a:spcAft>
              <a:buSzPts val="1800"/>
              <a:buNone/>
              <a:defRPr/>
            </a:lvl4pPr>
            <a:lvl5pPr indent="-228600" lvl="4" marL="2286000" rtl="0">
              <a:spcBef>
                <a:spcPts val="500"/>
              </a:spcBef>
              <a:spcAft>
                <a:spcPts val="0"/>
              </a:spcAft>
              <a:buSzPts val="1800"/>
              <a:buNone/>
              <a:defRPr/>
            </a:lvl5pPr>
            <a:lvl6pPr indent="-228600" lvl="5" marL="2743200" rtl="0">
              <a:spcBef>
                <a:spcPts val="500"/>
              </a:spcBef>
              <a:spcAft>
                <a:spcPts val="0"/>
              </a:spcAft>
              <a:buSzPts val="1800"/>
              <a:buNone/>
              <a:defRPr/>
            </a:lvl6pPr>
            <a:lvl7pPr indent="-228600" lvl="6" marL="3200400" rtl="0">
              <a:spcBef>
                <a:spcPts val="500"/>
              </a:spcBef>
              <a:spcAft>
                <a:spcPts val="0"/>
              </a:spcAft>
              <a:buSzPts val="1800"/>
              <a:buNone/>
              <a:defRPr/>
            </a:lvl7pPr>
            <a:lvl8pPr indent="-228600" lvl="7" marL="3657600" rtl="0">
              <a:spcBef>
                <a:spcPts val="500"/>
              </a:spcBef>
              <a:spcAft>
                <a:spcPts val="0"/>
              </a:spcAft>
              <a:buSzPts val="1800"/>
              <a:buNone/>
              <a:defRPr/>
            </a:lvl8pPr>
            <a:lvl9pPr indent="-228600" lvl="8" marL="4114800" rtl="0">
              <a:spcBef>
                <a:spcPts val="500"/>
              </a:spcBef>
              <a:spcAft>
                <a:spcPts val="0"/>
              </a:spcAft>
              <a:buSzPts val="1800"/>
              <a:buNone/>
              <a:defRPr/>
            </a:lvl9pPr>
          </a:lstStyle>
          <a:p/>
        </p:txBody>
      </p:sp>
      <p:sp>
        <p:nvSpPr>
          <p:cNvPr id="127" name="Google Shape;127;p23"/>
          <p:cNvSpPr txBox="1"/>
          <p:nvPr>
            <p:ph idx="12" type="sldNum"/>
          </p:nvPr>
        </p:nvSpPr>
        <p:spPr>
          <a:xfrm>
            <a:off x="8472458" y="4663217"/>
            <a:ext cx="548700" cy="177300"/>
          </a:xfrm>
          <a:prstGeom prst="rect">
            <a:avLst/>
          </a:prstGeom>
        </p:spPr>
        <p:txBody>
          <a:bodyPr anchorCtr="0" anchor="t" bIns="26775" lIns="26775" spcFirstLastPara="1" rIns="26775" wrap="square" tIns="26775">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2">
  <p:cSld name="TITLE_AND_BODY_2">
    <p:spTree>
      <p:nvGrpSpPr>
        <p:cNvPr id="128" name="Shape 128"/>
        <p:cNvGrpSpPr/>
        <p:nvPr/>
      </p:nvGrpSpPr>
      <p:grpSpPr>
        <a:xfrm>
          <a:off x="0" y="0"/>
          <a:ext cx="0" cy="0"/>
          <a:chOff x="0" y="0"/>
          <a:chExt cx="0" cy="0"/>
        </a:xfrm>
      </p:grpSpPr>
      <p:sp>
        <p:nvSpPr>
          <p:cNvPr id="129" name="Google Shape;129;p24"/>
          <p:cNvSpPr txBox="1"/>
          <p:nvPr>
            <p:ph type="title"/>
          </p:nvPr>
        </p:nvSpPr>
        <p:spPr>
          <a:xfrm>
            <a:off x="311700" y="140225"/>
            <a:ext cx="8520600" cy="572700"/>
          </a:xfrm>
          <a:prstGeom prst="rect">
            <a:avLst/>
          </a:prstGeom>
        </p:spPr>
        <p:txBody>
          <a:bodyPr anchorCtr="0" anchor="t" bIns="26775" lIns="26775" spcFirstLastPara="1" rIns="26775" wrap="square" tIns="26775">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p:txBody>
      </p:sp>
      <p:sp>
        <p:nvSpPr>
          <p:cNvPr id="130" name="Google Shape;130;p24"/>
          <p:cNvSpPr txBox="1"/>
          <p:nvPr>
            <p:ph idx="1" type="body"/>
          </p:nvPr>
        </p:nvSpPr>
        <p:spPr>
          <a:xfrm>
            <a:off x="311700" y="771475"/>
            <a:ext cx="8520600" cy="3416400"/>
          </a:xfrm>
          <a:prstGeom prst="rect">
            <a:avLst/>
          </a:prstGeom>
        </p:spPr>
        <p:txBody>
          <a:bodyPr anchorCtr="0" anchor="t" bIns="26775" lIns="26775" spcFirstLastPara="1" rIns="26775" wrap="square" tIns="26775">
            <a:noAutofit/>
          </a:bodyPr>
          <a:lstStyle>
            <a:lvl1pPr indent="-228600" lvl="0" marL="457200" rtl="0">
              <a:spcBef>
                <a:spcPts val="500"/>
              </a:spcBef>
              <a:spcAft>
                <a:spcPts val="0"/>
              </a:spcAft>
              <a:buSzPts val="1800"/>
              <a:buNone/>
              <a:defRPr/>
            </a:lvl1pPr>
            <a:lvl2pPr indent="-228600" lvl="1" marL="914400" rtl="0">
              <a:spcBef>
                <a:spcPts val="500"/>
              </a:spcBef>
              <a:spcAft>
                <a:spcPts val="0"/>
              </a:spcAft>
              <a:buSzPts val="1800"/>
              <a:buNone/>
              <a:defRPr/>
            </a:lvl2pPr>
            <a:lvl3pPr indent="-228600" lvl="2" marL="1371600" rtl="0">
              <a:spcBef>
                <a:spcPts val="500"/>
              </a:spcBef>
              <a:spcAft>
                <a:spcPts val="0"/>
              </a:spcAft>
              <a:buSzPts val="1800"/>
              <a:buNone/>
              <a:defRPr/>
            </a:lvl3pPr>
            <a:lvl4pPr indent="-228600" lvl="3" marL="1828800" rtl="0">
              <a:spcBef>
                <a:spcPts val="500"/>
              </a:spcBef>
              <a:spcAft>
                <a:spcPts val="0"/>
              </a:spcAft>
              <a:buSzPts val="1800"/>
              <a:buNone/>
              <a:defRPr/>
            </a:lvl4pPr>
            <a:lvl5pPr indent="-228600" lvl="4" marL="2286000" rtl="0">
              <a:spcBef>
                <a:spcPts val="500"/>
              </a:spcBef>
              <a:spcAft>
                <a:spcPts val="0"/>
              </a:spcAft>
              <a:buSzPts val="1800"/>
              <a:buNone/>
              <a:defRPr/>
            </a:lvl5pPr>
            <a:lvl6pPr indent="-228600" lvl="5" marL="2743200" rtl="0">
              <a:spcBef>
                <a:spcPts val="500"/>
              </a:spcBef>
              <a:spcAft>
                <a:spcPts val="0"/>
              </a:spcAft>
              <a:buSzPts val="1800"/>
              <a:buNone/>
              <a:defRPr/>
            </a:lvl6pPr>
            <a:lvl7pPr indent="-228600" lvl="6" marL="3200400" rtl="0">
              <a:spcBef>
                <a:spcPts val="500"/>
              </a:spcBef>
              <a:spcAft>
                <a:spcPts val="0"/>
              </a:spcAft>
              <a:buSzPts val="1800"/>
              <a:buNone/>
              <a:defRPr/>
            </a:lvl7pPr>
            <a:lvl8pPr indent="-228600" lvl="7" marL="3657600" rtl="0">
              <a:spcBef>
                <a:spcPts val="500"/>
              </a:spcBef>
              <a:spcAft>
                <a:spcPts val="0"/>
              </a:spcAft>
              <a:buSzPts val="1800"/>
              <a:buNone/>
              <a:defRPr/>
            </a:lvl8pPr>
            <a:lvl9pPr indent="-228600" lvl="8" marL="4114800" rtl="0">
              <a:spcBef>
                <a:spcPts val="500"/>
              </a:spcBef>
              <a:spcAft>
                <a:spcPts val="0"/>
              </a:spcAft>
              <a:buSzPts val="1800"/>
              <a:buNone/>
              <a:defRPr/>
            </a:lvl9pPr>
          </a:lstStyle>
          <a:p/>
        </p:txBody>
      </p:sp>
      <p:sp>
        <p:nvSpPr>
          <p:cNvPr id="131" name="Google Shape;131;p24"/>
          <p:cNvSpPr txBox="1"/>
          <p:nvPr>
            <p:ph idx="12" type="sldNum"/>
          </p:nvPr>
        </p:nvSpPr>
        <p:spPr>
          <a:xfrm>
            <a:off x="8472458" y="4663217"/>
            <a:ext cx="548700" cy="177300"/>
          </a:xfrm>
          <a:prstGeom prst="rect">
            <a:avLst/>
          </a:prstGeom>
        </p:spPr>
        <p:txBody>
          <a:bodyPr anchorCtr="0" anchor="t" bIns="26775" lIns="26775" spcFirstLastPara="1" rIns="26775" wrap="square" tIns="26775">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ing_Slide" type="title">
  <p:cSld name="TITLE">
    <p:spTree>
      <p:nvGrpSpPr>
        <p:cNvPr id="139" name="Shape 139"/>
        <p:cNvGrpSpPr/>
        <p:nvPr/>
      </p:nvGrpSpPr>
      <p:grpSpPr>
        <a:xfrm>
          <a:off x="0" y="0"/>
          <a:ext cx="0" cy="0"/>
          <a:chOff x="0" y="0"/>
          <a:chExt cx="0" cy="0"/>
        </a:xfrm>
      </p:grpSpPr>
      <p:pic>
        <p:nvPicPr>
          <p:cNvPr id="140" name="Google Shape;140;p26"/>
          <p:cNvPicPr preferRelativeResize="0"/>
          <p:nvPr/>
        </p:nvPicPr>
        <p:blipFill rotWithShape="1">
          <a:blip r:embed="rId2">
            <a:alphaModFix/>
          </a:blip>
          <a:srcRect b="0" l="0" r="0" t="0"/>
          <a:stretch/>
        </p:blipFill>
        <p:spPr>
          <a:xfrm>
            <a:off x="5943600" y="1998172"/>
            <a:ext cx="5143502" cy="5143502"/>
          </a:xfrm>
          <a:prstGeom prst="rect">
            <a:avLst/>
          </a:prstGeom>
          <a:noFill/>
          <a:ln>
            <a:noFill/>
          </a:ln>
        </p:spPr>
      </p:pic>
      <p:sp>
        <p:nvSpPr>
          <p:cNvPr id="141" name="Google Shape;141;p26"/>
          <p:cNvSpPr txBox="1"/>
          <p:nvPr>
            <p:ph type="ctrTitle"/>
          </p:nvPr>
        </p:nvSpPr>
        <p:spPr>
          <a:xfrm>
            <a:off x="628650" y="2777490"/>
            <a:ext cx="6858000" cy="6342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lt1"/>
              </a:buClr>
              <a:buSzPts val="3300"/>
              <a:buFont typeface="Microsoft JhengHei"/>
              <a:buNone/>
              <a:defRPr sz="33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42" name="Google Shape;142;p26"/>
          <p:cNvSpPr txBox="1"/>
          <p:nvPr>
            <p:ph idx="1" type="subTitle"/>
          </p:nvPr>
        </p:nvSpPr>
        <p:spPr>
          <a:xfrm>
            <a:off x="628650" y="3480847"/>
            <a:ext cx="6858000" cy="273900"/>
          </a:xfrm>
          <a:prstGeom prst="rect">
            <a:avLst/>
          </a:prstGeom>
          <a:noFill/>
          <a:ln>
            <a:noFill/>
          </a:ln>
        </p:spPr>
        <p:txBody>
          <a:bodyPr anchorCtr="0" anchor="t" bIns="34275" lIns="68575" spcFirstLastPara="1" rIns="68575" wrap="square" tIns="34275">
            <a:normAutofit/>
          </a:bodyPr>
          <a:lstStyle>
            <a:lvl1pPr lvl="0" rtl="0" algn="l">
              <a:lnSpc>
                <a:spcPct val="90000"/>
              </a:lnSpc>
              <a:spcBef>
                <a:spcPts val="800"/>
              </a:spcBef>
              <a:spcAft>
                <a:spcPts val="0"/>
              </a:spcAft>
              <a:buClr>
                <a:schemeClr val="lt1"/>
              </a:buClr>
              <a:buSzPts val="1400"/>
              <a:buNone/>
              <a:defRPr sz="1400"/>
            </a:lvl1pPr>
            <a:lvl2pPr lvl="1" rtl="0" algn="ctr">
              <a:lnSpc>
                <a:spcPct val="90000"/>
              </a:lnSpc>
              <a:spcBef>
                <a:spcPts val="400"/>
              </a:spcBef>
              <a:spcAft>
                <a:spcPts val="0"/>
              </a:spcAft>
              <a:buClr>
                <a:schemeClr val="lt1"/>
              </a:buClr>
              <a:buSzPts val="1500"/>
              <a:buNone/>
              <a:defRPr sz="1500"/>
            </a:lvl2pPr>
            <a:lvl3pPr lvl="2" rtl="0" algn="ctr">
              <a:lnSpc>
                <a:spcPct val="90000"/>
              </a:lnSpc>
              <a:spcBef>
                <a:spcPts val="400"/>
              </a:spcBef>
              <a:spcAft>
                <a:spcPts val="0"/>
              </a:spcAft>
              <a:buClr>
                <a:schemeClr val="lt1"/>
              </a:buClr>
              <a:buSzPts val="1400"/>
              <a:buNone/>
              <a:defRPr sz="1400"/>
            </a:lvl3pPr>
            <a:lvl4pPr lvl="3" rtl="0" algn="ctr">
              <a:lnSpc>
                <a:spcPct val="90000"/>
              </a:lnSpc>
              <a:spcBef>
                <a:spcPts val="400"/>
              </a:spcBef>
              <a:spcAft>
                <a:spcPts val="0"/>
              </a:spcAft>
              <a:buClr>
                <a:schemeClr val="lt1"/>
              </a:buClr>
              <a:buSzPts val="1200"/>
              <a:buNone/>
              <a:defRPr sz="1200"/>
            </a:lvl4pPr>
            <a:lvl5pPr lvl="4" rtl="0" algn="ctr">
              <a:lnSpc>
                <a:spcPct val="90000"/>
              </a:lnSpc>
              <a:spcBef>
                <a:spcPts val="400"/>
              </a:spcBef>
              <a:spcAft>
                <a:spcPts val="0"/>
              </a:spcAft>
              <a:buClr>
                <a:schemeClr val="lt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Cover">
    <p:spTree>
      <p:nvGrpSpPr>
        <p:cNvPr id="143" name="Shape 143"/>
        <p:cNvGrpSpPr/>
        <p:nvPr/>
      </p:nvGrpSpPr>
      <p:grpSpPr>
        <a:xfrm>
          <a:off x="0" y="0"/>
          <a:ext cx="0" cy="0"/>
          <a:chOff x="0" y="0"/>
          <a:chExt cx="0" cy="0"/>
        </a:xfrm>
      </p:grpSpPr>
      <p:sp>
        <p:nvSpPr>
          <p:cNvPr id="144" name="Google Shape;144;p27"/>
          <p:cNvSpPr txBox="1"/>
          <p:nvPr>
            <p:ph idx="1" type="subTitle"/>
          </p:nvPr>
        </p:nvSpPr>
        <p:spPr>
          <a:xfrm>
            <a:off x="527797" y="3817024"/>
            <a:ext cx="6858000" cy="273900"/>
          </a:xfrm>
          <a:prstGeom prst="rect">
            <a:avLst/>
          </a:prstGeom>
          <a:noFill/>
          <a:ln>
            <a:noFill/>
          </a:ln>
        </p:spPr>
        <p:txBody>
          <a:bodyPr anchorCtr="0" anchor="t" bIns="34275" lIns="68575" spcFirstLastPara="1" rIns="68575" wrap="square" tIns="34275">
            <a:normAutofit/>
          </a:bodyPr>
          <a:lstStyle>
            <a:lvl1pPr lvl="0" rtl="0" algn="l">
              <a:lnSpc>
                <a:spcPct val="90000"/>
              </a:lnSpc>
              <a:spcBef>
                <a:spcPts val="800"/>
              </a:spcBef>
              <a:spcAft>
                <a:spcPts val="0"/>
              </a:spcAft>
              <a:buClr>
                <a:schemeClr val="lt1"/>
              </a:buClr>
              <a:buSzPts val="1400"/>
              <a:buNone/>
              <a:defRPr sz="1400"/>
            </a:lvl1pPr>
            <a:lvl2pPr lvl="1" rtl="0" algn="ctr">
              <a:lnSpc>
                <a:spcPct val="90000"/>
              </a:lnSpc>
              <a:spcBef>
                <a:spcPts val="400"/>
              </a:spcBef>
              <a:spcAft>
                <a:spcPts val="0"/>
              </a:spcAft>
              <a:buClr>
                <a:schemeClr val="lt1"/>
              </a:buClr>
              <a:buSzPts val="1500"/>
              <a:buNone/>
              <a:defRPr sz="1500"/>
            </a:lvl2pPr>
            <a:lvl3pPr lvl="2" rtl="0" algn="ctr">
              <a:lnSpc>
                <a:spcPct val="90000"/>
              </a:lnSpc>
              <a:spcBef>
                <a:spcPts val="400"/>
              </a:spcBef>
              <a:spcAft>
                <a:spcPts val="0"/>
              </a:spcAft>
              <a:buClr>
                <a:schemeClr val="lt1"/>
              </a:buClr>
              <a:buSzPts val="1400"/>
              <a:buNone/>
              <a:defRPr sz="1400"/>
            </a:lvl3pPr>
            <a:lvl4pPr lvl="3" rtl="0" algn="ctr">
              <a:lnSpc>
                <a:spcPct val="90000"/>
              </a:lnSpc>
              <a:spcBef>
                <a:spcPts val="400"/>
              </a:spcBef>
              <a:spcAft>
                <a:spcPts val="0"/>
              </a:spcAft>
              <a:buClr>
                <a:schemeClr val="lt1"/>
              </a:buClr>
              <a:buSzPts val="1200"/>
              <a:buNone/>
              <a:defRPr sz="1200"/>
            </a:lvl4pPr>
            <a:lvl5pPr lvl="4" rtl="0" algn="ctr">
              <a:lnSpc>
                <a:spcPct val="90000"/>
              </a:lnSpc>
              <a:spcBef>
                <a:spcPts val="400"/>
              </a:spcBef>
              <a:spcAft>
                <a:spcPts val="0"/>
              </a:spcAft>
              <a:buClr>
                <a:schemeClr val="lt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pic>
        <p:nvPicPr>
          <p:cNvPr descr="Graphical user interface&#10;&#10;Description automatically generated with medium confidence" id="145" name="Google Shape;145;p27"/>
          <p:cNvPicPr preferRelativeResize="0"/>
          <p:nvPr/>
        </p:nvPicPr>
        <p:blipFill rotWithShape="1">
          <a:blip r:embed="rId2">
            <a:alphaModFix/>
          </a:blip>
          <a:srcRect b="0" l="0" r="0" t="0"/>
          <a:stretch/>
        </p:blipFill>
        <p:spPr>
          <a:xfrm>
            <a:off x="0" y="0"/>
            <a:ext cx="9144002" cy="5143501"/>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_2Column" type="twoObj">
  <p:cSld name="TWO_OBJECTS">
    <p:spTree>
      <p:nvGrpSpPr>
        <p:cNvPr id="146" name="Shape 146"/>
        <p:cNvGrpSpPr/>
        <p:nvPr/>
      </p:nvGrpSpPr>
      <p:grpSpPr>
        <a:xfrm>
          <a:off x="0" y="0"/>
          <a:ext cx="0" cy="0"/>
          <a:chOff x="0" y="0"/>
          <a:chExt cx="0" cy="0"/>
        </a:xfrm>
      </p:grpSpPr>
      <p:pic>
        <p:nvPicPr>
          <p:cNvPr id="147" name="Google Shape;147;p28"/>
          <p:cNvPicPr preferRelativeResize="0"/>
          <p:nvPr/>
        </p:nvPicPr>
        <p:blipFill rotWithShape="1">
          <a:blip r:embed="rId2">
            <a:alphaModFix/>
          </a:blip>
          <a:srcRect b="0" l="0" r="0" t="0"/>
          <a:stretch/>
        </p:blipFill>
        <p:spPr>
          <a:xfrm>
            <a:off x="5943600" y="1998172"/>
            <a:ext cx="5143502" cy="5143502"/>
          </a:xfrm>
          <a:prstGeom prst="rect">
            <a:avLst/>
          </a:prstGeom>
          <a:noFill/>
          <a:ln>
            <a:noFill/>
          </a:ln>
        </p:spPr>
      </p:pic>
      <p:sp>
        <p:nvSpPr>
          <p:cNvPr id="148" name="Google Shape;148;p2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49" name="Google Shape;149;p28"/>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lt1"/>
              </a:buClr>
              <a:buSzPts val="1400"/>
              <a:buChar char="•"/>
              <a:defRPr/>
            </a:lvl1pPr>
            <a:lvl2pPr indent="-317500" lvl="1" marL="914400" rtl="0" algn="l">
              <a:lnSpc>
                <a:spcPct val="90000"/>
              </a:lnSpc>
              <a:spcBef>
                <a:spcPts val="400"/>
              </a:spcBef>
              <a:spcAft>
                <a:spcPts val="0"/>
              </a:spcAft>
              <a:buClr>
                <a:schemeClr val="lt1"/>
              </a:buClr>
              <a:buSzPts val="1400"/>
              <a:buChar char="•"/>
              <a:defRPr/>
            </a:lvl2pPr>
            <a:lvl3pPr indent="-317500" lvl="2" marL="1371600" rtl="0" algn="l">
              <a:lnSpc>
                <a:spcPct val="90000"/>
              </a:lnSpc>
              <a:spcBef>
                <a:spcPts val="400"/>
              </a:spcBef>
              <a:spcAft>
                <a:spcPts val="0"/>
              </a:spcAft>
              <a:buClr>
                <a:schemeClr val="lt1"/>
              </a:buClr>
              <a:buSzPts val="1400"/>
              <a:buChar char="•"/>
              <a:defRPr/>
            </a:lvl3pPr>
            <a:lvl4pPr indent="-317500" lvl="3" marL="1828800" rtl="0" algn="l">
              <a:lnSpc>
                <a:spcPct val="90000"/>
              </a:lnSpc>
              <a:spcBef>
                <a:spcPts val="400"/>
              </a:spcBef>
              <a:spcAft>
                <a:spcPts val="0"/>
              </a:spcAft>
              <a:buClr>
                <a:schemeClr val="lt1"/>
              </a:buClr>
              <a:buSzPts val="1400"/>
              <a:buChar char="•"/>
              <a:defRPr/>
            </a:lvl4pPr>
            <a:lvl5pPr indent="-317500" lvl="4" marL="2286000" rtl="0" algn="l">
              <a:lnSpc>
                <a:spcPct val="90000"/>
              </a:lnSpc>
              <a:spcBef>
                <a:spcPts val="400"/>
              </a:spcBef>
              <a:spcAft>
                <a:spcPts val="0"/>
              </a:spcAft>
              <a:buClr>
                <a:schemeClr val="lt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0" name="Google Shape;150;p28"/>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lt1"/>
              </a:buClr>
              <a:buSzPts val="1400"/>
              <a:buChar char="•"/>
              <a:defRPr/>
            </a:lvl1pPr>
            <a:lvl2pPr indent="-317500" lvl="1" marL="914400" rtl="0" algn="l">
              <a:lnSpc>
                <a:spcPct val="90000"/>
              </a:lnSpc>
              <a:spcBef>
                <a:spcPts val="400"/>
              </a:spcBef>
              <a:spcAft>
                <a:spcPts val="0"/>
              </a:spcAft>
              <a:buClr>
                <a:schemeClr val="lt1"/>
              </a:buClr>
              <a:buSzPts val="1400"/>
              <a:buChar char="•"/>
              <a:defRPr/>
            </a:lvl2pPr>
            <a:lvl3pPr indent="-317500" lvl="2" marL="1371600" rtl="0" algn="l">
              <a:lnSpc>
                <a:spcPct val="90000"/>
              </a:lnSpc>
              <a:spcBef>
                <a:spcPts val="400"/>
              </a:spcBef>
              <a:spcAft>
                <a:spcPts val="0"/>
              </a:spcAft>
              <a:buClr>
                <a:schemeClr val="lt1"/>
              </a:buClr>
              <a:buSzPts val="1400"/>
              <a:buChar char="•"/>
              <a:defRPr/>
            </a:lvl3pPr>
            <a:lvl4pPr indent="-317500" lvl="3" marL="1828800" rtl="0" algn="l">
              <a:lnSpc>
                <a:spcPct val="90000"/>
              </a:lnSpc>
              <a:spcBef>
                <a:spcPts val="400"/>
              </a:spcBef>
              <a:spcAft>
                <a:spcPts val="0"/>
              </a:spcAft>
              <a:buClr>
                <a:schemeClr val="lt1"/>
              </a:buClr>
              <a:buSzPts val="1400"/>
              <a:buChar char="•"/>
              <a:defRPr/>
            </a:lvl4pPr>
            <a:lvl5pPr indent="-317500" lvl="4" marL="2286000" rtl="0" algn="l">
              <a:lnSpc>
                <a:spcPct val="90000"/>
              </a:lnSpc>
              <a:spcBef>
                <a:spcPts val="400"/>
              </a:spcBef>
              <a:spcAft>
                <a:spcPts val="0"/>
              </a:spcAft>
              <a:buClr>
                <a:schemeClr val="lt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_1Column" type="obj">
  <p:cSld name="OBJECT">
    <p:spTree>
      <p:nvGrpSpPr>
        <p:cNvPr id="151" name="Shape 151"/>
        <p:cNvGrpSpPr/>
        <p:nvPr/>
      </p:nvGrpSpPr>
      <p:grpSpPr>
        <a:xfrm>
          <a:off x="0" y="0"/>
          <a:ext cx="0" cy="0"/>
          <a:chOff x="0" y="0"/>
          <a:chExt cx="0" cy="0"/>
        </a:xfrm>
      </p:grpSpPr>
      <p:pic>
        <p:nvPicPr>
          <p:cNvPr id="152" name="Google Shape;152;p29"/>
          <p:cNvPicPr preferRelativeResize="0"/>
          <p:nvPr/>
        </p:nvPicPr>
        <p:blipFill rotWithShape="1">
          <a:blip r:embed="rId2">
            <a:alphaModFix/>
          </a:blip>
          <a:srcRect b="0" l="0" r="0" t="0"/>
          <a:stretch/>
        </p:blipFill>
        <p:spPr>
          <a:xfrm>
            <a:off x="5943600" y="1998172"/>
            <a:ext cx="5143502" cy="5143502"/>
          </a:xfrm>
          <a:prstGeom prst="rect">
            <a:avLst/>
          </a:prstGeom>
          <a:noFill/>
          <a:ln>
            <a:noFill/>
          </a:ln>
        </p:spPr>
      </p:pic>
      <p:sp>
        <p:nvSpPr>
          <p:cNvPr id="153" name="Google Shape;153;p2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4" name="Google Shape;154;p2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lt1"/>
              </a:buClr>
              <a:buSzPts val="1400"/>
              <a:buChar char="•"/>
              <a:defRPr/>
            </a:lvl1pPr>
            <a:lvl2pPr indent="-317500" lvl="1" marL="914400" rtl="0" algn="l">
              <a:lnSpc>
                <a:spcPct val="90000"/>
              </a:lnSpc>
              <a:spcBef>
                <a:spcPts val="400"/>
              </a:spcBef>
              <a:spcAft>
                <a:spcPts val="0"/>
              </a:spcAft>
              <a:buClr>
                <a:schemeClr val="lt1"/>
              </a:buClr>
              <a:buSzPts val="1400"/>
              <a:buChar char="•"/>
              <a:defRPr/>
            </a:lvl2pPr>
            <a:lvl3pPr indent="-317500" lvl="2" marL="1371600" rtl="0" algn="l">
              <a:lnSpc>
                <a:spcPct val="90000"/>
              </a:lnSpc>
              <a:spcBef>
                <a:spcPts val="400"/>
              </a:spcBef>
              <a:spcAft>
                <a:spcPts val="0"/>
              </a:spcAft>
              <a:buClr>
                <a:schemeClr val="lt1"/>
              </a:buClr>
              <a:buSzPts val="1400"/>
              <a:buChar char="•"/>
              <a:defRPr/>
            </a:lvl3pPr>
            <a:lvl4pPr indent="-317500" lvl="3" marL="1828800" rtl="0" algn="l">
              <a:lnSpc>
                <a:spcPct val="90000"/>
              </a:lnSpc>
              <a:spcBef>
                <a:spcPts val="400"/>
              </a:spcBef>
              <a:spcAft>
                <a:spcPts val="0"/>
              </a:spcAft>
              <a:buClr>
                <a:schemeClr val="lt1"/>
              </a:buClr>
              <a:buSzPts val="1400"/>
              <a:buChar char="•"/>
              <a:defRPr/>
            </a:lvl4pPr>
            <a:lvl5pPr indent="-317500" lvl="4" marL="2286000" rtl="0" algn="l">
              <a:lnSpc>
                <a:spcPct val="90000"/>
              </a:lnSpc>
              <a:spcBef>
                <a:spcPts val="400"/>
              </a:spcBef>
              <a:spcAft>
                <a:spcPts val="0"/>
              </a:spcAft>
              <a:buClr>
                <a:schemeClr val="lt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_Slide">
  <p:cSld name="Blank_Slide">
    <p:spTree>
      <p:nvGrpSpPr>
        <p:cNvPr id="155" name="Shape 155"/>
        <p:cNvGrpSpPr/>
        <p:nvPr/>
      </p:nvGrpSpPr>
      <p:grpSpPr>
        <a:xfrm>
          <a:off x="0" y="0"/>
          <a:ext cx="0" cy="0"/>
          <a:chOff x="0" y="0"/>
          <a:chExt cx="0" cy="0"/>
        </a:xfrm>
      </p:grpSpPr>
      <p:sp>
        <p:nvSpPr>
          <p:cNvPr id="156" name="Google Shape;156;p3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_3Column">
  <p:cSld name="Content_3Column">
    <p:spTree>
      <p:nvGrpSpPr>
        <p:cNvPr id="157" name="Shape 157"/>
        <p:cNvGrpSpPr/>
        <p:nvPr/>
      </p:nvGrpSpPr>
      <p:grpSpPr>
        <a:xfrm>
          <a:off x="0" y="0"/>
          <a:ext cx="0" cy="0"/>
          <a:chOff x="0" y="0"/>
          <a:chExt cx="0" cy="0"/>
        </a:xfrm>
      </p:grpSpPr>
      <p:pic>
        <p:nvPicPr>
          <p:cNvPr id="158" name="Google Shape;158;p31"/>
          <p:cNvPicPr preferRelativeResize="0"/>
          <p:nvPr/>
        </p:nvPicPr>
        <p:blipFill rotWithShape="1">
          <a:blip r:embed="rId2">
            <a:alphaModFix/>
          </a:blip>
          <a:srcRect b="0" l="0" r="0" t="0"/>
          <a:stretch/>
        </p:blipFill>
        <p:spPr>
          <a:xfrm>
            <a:off x="5943600" y="1998172"/>
            <a:ext cx="5143502" cy="5143502"/>
          </a:xfrm>
          <a:prstGeom prst="rect">
            <a:avLst/>
          </a:prstGeom>
          <a:noFill/>
          <a:ln>
            <a:noFill/>
          </a:ln>
        </p:spPr>
      </p:pic>
      <p:sp>
        <p:nvSpPr>
          <p:cNvPr id="159" name="Google Shape;159;p3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60" name="Google Shape;160;p31"/>
          <p:cNvSpPr txBox="1"/>
          <p:nvPr>
            <p:ph idx="1" type="body"/>
          </p:nvPr>
        </p:nvSpPr>
        <p:spPr>
          <a:xfrm>
            <a:off x="628650" y="1369219"/>
            <a:ext cx="2560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lt1"/>
              </a:buClr>
              <a:buSzPts val="1400"/>
              <a:buChar char="•"/>
              <a:defRPr/>
            </a:lvl1pPr>
            <a:lvl2pPr indent="-317500" lvl="1" marL="914400" rtl="0" algn="l">
              <a:lnSpc>
                <a:spcPct val="90000"/>
              </a:lnSpc>
              <a:spcBef>
                <a:spcPts val="400"/>
              </a:spcBef>
              <a:spcAft>
                <a:spcPts val="0"/>
              </a:spcAft>
              <a:buClr>
                <a:schemeClr val="lt1"/>
              </a:buClr>
              <a:buSzPts val="1400"/>
              <a:buChar char="•"/>
              <a:defRPr/>
            </a:lvl2pPr>
            <a:lvl3pPr indent="-317500" lvl="2" marL="1371600" rtl="0" algn="l">
              <a:lnSpc>
                <a:spcPct val="90000"/>
              </a:lnSpc>
              <a:spcBef>
                <a:spcPts val="400"/>
              </a:spcBef>
              <a:spcAft>
                <a:spcPts val="0"/>
              </a:spcAft>
              <a:buClr>
                <a:schemeClr val="lt1"/>
              </a:buClr>
              <a:buSzPts val="1400"/>
              <a:buChar char="•"/>
              <a:defRPr/>
            </a:lvl3pPr>
            <a:lvl4pPr indent="-317500" lvl="3" marL="1828800" rtl="0" algn="l">
              <a:lnSpc>
                <a:spcPct val="90000"/>
              </a:lnSpc>
              <a:spcBef>
                <a:spcPts val="400"/>
              </a:spcBef>
              <a:spcAft>
                <a:spcPts val="0"/>
              </a:spcAft>
              <a:buClr>
                <a:schemeClr val="lt1"/>
              </a:buClr>
              <a:buSzPts val="1400"/>
              <a:buChar char="•"/>
              <a:defRPr/>
            </a:lvl4pPr>
            <a:lvl5pPr indent="-317500" lvl="4" marL="2286000" rtl="0" algn="l">
              <a:lnSpc>
                <a:spcPct val="90000"/>
              </a:lnSpc>
              <a:spcBef>
                <a:spcPts val="400"/>
              </a:spcBef>
              <a:spcAft>
                <a:spcPts val="0"/>
              </a:spcAft>
              <a:buClr>
                <a:schemeClr val="lt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1" name="Google Shape;161;p31"/>
          <p:cNvSpPr txBox="1"/>
          <p:nvPr>
            <p:ph idx="2" type="body"/>
          </p:nvPr>
        </p:nvSpPr>
        <p:spPr>
          <a:xfrm>
            <a:off x="3299970" y="1369219"/>
            <a:ext cx="2560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lt1"/>
              </a:buClr>
              <a:buSzPts val="1400"/>
              <a:buChar char="•"/>
              <a:defRPr/>
            </a:lvl1pPr>
            <a:lvl2pPr indent="-317500" lvl="1" marL="914400" rtl="0" algn="l">
              <a:lnSpc>
                <a:spcPct val="90000"/>
              </a:lnSpc>
              <a:spcBef>
                <a:spcPts val="400"/>
              </a:spcBef>
              <a:spcAft>
                <a:spcPts val="0"/>
              </a:spcAft>
              <a:buClr>
                <a:schemeClr val="lt1"/>
              </a:buClr>
              <a:buSzPts val="1400"/>
              <a:buChar char="•"/>
              <a:defRPr/>
            </a:lvl2pPr>
            <a:lvl3pPr indent="-317500" lvl="2" marL="1371600" rtl="0" algn="l">
              <a:lnSpc>
                <a:spcPct val="90000"/>
              </a:lnSpc>
              <a:spcBef>
                <a:spcPts val="400"/>
              </a:spcBef>
              <a:spcAft>
                <a:spcPts val="0"/>
              </a:spcAft>
              <a:buClr>
                <a:schemeClr val="lt1"/>
              </a:buClr>
              <a:buSzPts val="1400"/>
              <a:buChar char="•"/>
              <a:defRPr/>
            </a:lvl3pPr>
            <a:lvl4pPr indent="-317500" lvl="3" marL="1828800" rtl="0" algn="l">
              <a:lnSpc>
                <a:spcPct val="90000"/>
              </a:lnSpc>
              <a:spcBef>
                <a:spcPts val="400"/>
              </a:spcBef>
              <a:spcAft>
                <a:spcPts val="0"/>
              </a:spcAft>
              <a:buClr>
                <a:schemeClr val="lt1"/>
              </a:buClr>
              <a:buSzPts val="1400"/>
              <a:buChar char="•"/>
              <a:defRPr/>
            </a:lvl4pPr>
            <a:lvl5pPr indent="-317500" lvl="4" marL="2286000" rtl="0" algn="l">
              <a:lnSpc>
                <a:spcPct val="90000"/>
              </a:lnSpc>
              <a:spcBef>
                <a:spcPts val="400"/>
              </a:spcBef>
              <a:spcAft>
                <a:spcPts val="0"/>
              </a:spcAft>
              <a:buClr>
                <a:schemeClr val="lt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2" name="Google Shape;162;p31"/>
          <p:cNvSpPr txBox="1"/>
          <p:nvPr>
            <p:ph idx="3" type="body"/>
          </p:nvPr>
        </p:nvSpPr>
        <p:spPr>
          <a:xfrm>
            <a:off x="5958329" y="1369219"/>
            <a:ext cx="2560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lt1"/>
              </a:buClr>
              <a:buSzPts val="1400"/>
              <a:buChar char="•"/>
              <a:defRPr/>
            </a:lvl1pPr>
            <a:lvl2pPr indent="-317500" lvl="1" marL="914400" rtl="0" algn="l">
              <a:lnSpc>
                <a:spcPct val="90000"/>
              </a:lnSpc>
              <a:spcBef>
                <a:spcPts val="400"/>
              </a:spcBef>
              <a:spcAft>
                <a:spcPts val="0"/>
              </a:spcAft>
              <a:buClr>
                <a:schemeClr val="lt1"/>
              </a:buClr>
              <a:buSzPts val="1400"/>
              <a:buChar char="•"/>
              <a:defRPr/>
            </a:lvl2pPr>
            <a:lvl3pPr indent="-317500" lvl="2" marL="1371600" rtl="0" algn="l">
              <a:lnSpc>
                <a:spcPct val="90000"/>
              </a:lnSpc>
              <a:spcBef>
                <a:spcPts val="400"/>
              </a:spcBef>
              <a:spcAft>
                <a:spcPts val="0"/>
              </a:spcAft>
              <a:buClr>
                <a:schemeClr val="lt1"/>
              </a:buClr>
              <a:buSzPts val="1400"/>
              <a:buChar char="•"/>
              <a:defRPr/>
            </a:lvl3pPr>
            <a:lvl4pPr indent="-317500" lvl="3" marL="1828800" rtl="0" algn="l">
              <a:lnSpc>
                <a:spcPct val="90000"/>
              </a:lnSpc>
              <a:spcBef>
                <a:spcPts val="400"/>
              </a:spcBef>
              <a:spcAft>
                <a:spcPts val="0"/>
              </a:spcAft>
              <a:buClr>
                <a:schemeClr val="lt1"/>
              </a:buClr>
              <a:buSzPts val="1400"/>
              <a:buChar char="•"/>
              <a:defRPr/>
            </a:lvl4pPr>
            <a:lvl5pPr indent="-317500" lvl="4" marL="2286000" rtl="0" algn="l">
              <a:lnSpc>
                <a:spcPct val="90000"/>
              </a:lnSpc>
              <a:spcBef>
                <a:spcPts val="400"/>
              </a:spcBef>
              <a:spcAft>
                <a:spcPts val="0"/>
              </a:spcAft>
              <a:buClr>
                <a:schemeClr val="lt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_ContentArea">
  <p:cSld name="Split_ContentArea">
    <p:spTree>
      <p:nvGrpSpPr>
        <p:cNvPr id="163" name="Shape 163"/>
        <p:cNvGrpSpPr/>
        <p:nvPr/>
      </p:nvGrpSpPr>
      <p:grpSpPr>
        <a:xfrm>
          <a:off x="0" y="0"/>
          <a:ext cx="0" cy="0"/>
          <a:chOff x="0" y="0"/>
          <a:chExt cx="0" cy="0"/>
        </a:xfrm>
      </p:grpSpPr>
      <p:sp>
        <p:nvSpPr>
          <p:cNvPr id="164" name="Google Shape;164;p32"/>
          <p:cNvSpPr txBox="1"/>
          <p:nvPr>
            <p:ph idx="1" type="body"/>
          </p:nvPr>
        </p:nvSpPr>
        <p:spPr>
          <a:xfrm>
            <a:off x="629841" y="1694189"/>
            <a:ext cx="2450100" cy="30399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lt1"/>
              </a:buClr>
              <a:buSzPts val="1400"/>
              <a:buChar char="•"/>
              <a:defRPr/>
            </a:lvl1pPr>
            <a:lvl2pPr indent="-317500" lvl="1" marL="914400" rtl="0" algn="l">
              <a:lnSpc>
                <a:spcPct val="90000"/>
              </a:lnSpc>
              <a:spcBef>
                <a:spcPts val="400"/>
              </a:spcBef>
              <a:spcAft>
                <a:spcPts val="0"/>
              </a:spcAft>
              <a:buClr>
                <a:schemeClr val="lt1"/>
              </a:buClr>
              <a:buSzPts val="1400"/>
              <a:buChar char="•"/>
              <a:defRPr/>
            </a:lvl2pPr>
            <a:lvl3pPr indent="-317500" lvl="2" marL="1371600" rtl="0" algn="l">
              <a:lnSpc>
                <a:spcPct val="90000"/>
              </a:lnSpc>
              <a:spcBef>
                <a:spcPts val="400"/>
              </a:spcBef>
              <a:spcAft>
                <a:spcPts val="0"/>
              </a:spcAft>
              <a:buClr>
                <a:schemeClr val="lt1"/>
              </a:buClr>
              <a:buSzPts val="1400"/>
              <a:buChar char="•"/>
              <a:defRPr/>
            </a:lvl3pPr>
            <a:lvl4pPr indent="-317500" lvl="3" marL="1828800" rtl="0" algn="l">
              <a:lnSpc>
                <a:spcPct val="90000"/>
              </a:lnSpc>
              <a:spcBef>
                <a:spcPts val="400"/>
              </a:spcBef>
              <a:spcAft>
                <a:spcPts val="0"/>
              </a:spcAft>
              <a:buClr>
                <a:schemeClr val="lt1"/>
              </a:buClr>
              <a:buSzPts val="1400"/>
              <a:buChar char="•"/>
              <a:defRPr/>
            </a:lvl4pPr>
            <a:lvl5pPr indent="-317500" lvl="4" marL="2286000" rtl="0" algn="l">
              <a:lnSpc>
                <a:spcPct val="90000"/>
              </a:lnSpc>
              <a:spcBef>
                <a:spcPts val="400"/>
              </a:spcBef>
              <a:spcAft>
                <a:spcPts val="0"/>
              </a:spcAft>
              <a:buClr>
                <a:schemeClr val="lt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5" name="Google Shape;165;p32"/>
          <p:cNvSpPr/>
          <p:nvPr/>
        </p:nvSpPr>
        <p:spPr>
          <a:xfrm>
            <a:off x="3734493" y="0"/>
            <a:ext cx="5409600" cy="5143500"/>
          </a:xfrm>
          <a:prstGeom prst="rect">
            <a:avLst/>
          </a:prstGeom>
          <a:solidFill>
            <a:srgbClr val="190649"/>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66" name="Google Shape;166;p32"/>
          <p:cNvSpPr txBox="1"/>
          <p:nvPr>
            <p:ph type="title"/>
          </p:nvPr>
        </p:nvSpPr>
        <p:spPr>
          <a:xfrm>
            <a:off x="628650" y="547688"/>
            <a:ext cx="24501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_ImageArea">
  <p:cSld name="Split_ImageArea">
    <p:spTree>
      <p:nvGrpSpPr>
        <p:cNvPr id="167" name="Shape 167"/>
        <p:cNvGrpSpPr/>
        <p:nvPr/>
      </p:nvGrpSpPr>
      <p:grpSpPr>
        <a:xfrm>
          <a:off x="0" y="0"/>
          <a:ext cx="0" cy="0"/>
          <a:chOff x="0" y="0"/>
          <a:chExt cx="0" cy="0"/>
        </a:xfrm>
      </p:grpSpPr>
      <p:sp>
        <p:nvSpPr>
          <p:cNvPr id="168" name="Google Shape;168;p33"/>
          <p:cNvSpPr txBox="1"/>
          <p:nvPr>
            <p:ph idx="1" type="body"/>
          </p:nvPr>
        </p:nvSpPr>
        <p:spPr>
          <a:xfrm>
            <a:off x="629841" y="1694189"/>
            <a:ext cx="2450100" cy="30399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lt1"/>
              </a:buClr>
              <a:buSzPts val="1400"/>
              <a:buChar char="•"/>
              <a:defRPr/>
            </a:lvl1pPr>
            <a:lvl2pPr indent="-317500" lvl="1" marL="914400" rtl="0" algn="l">
              <a:lnSpc>
                <a:spcPct val="90000"/>
              </a:lnSpc>
              <a:spcBef>
                <a:spcPts val="400"/>
              </a:spcBef>
              <a:spcAft>
                <a:spcPts val="0"/>
              </a:spcAft>
              <a:buClr>
                <a:schemeClr val="lt1"/>
              </a:buClr>
              <a:buSzPts val="1400"/>
              <a:buChar char="•"/>
              <a:defRPr/>
            </a:lvl2pPr>
            <a:lvl3pPr indent="-317500" lvl="2" marL="1371600" rtl="0" algn="l">
              <a:lnSpc>
                <a:spcPct val="90000"/>
              </a:lnSpc>
              <a:spcBef>
                <a:spcPts val="400"/>
              </a:spcBef>
              <a:spcAft>
                <a:spcPts val="0"/>
              </a:spcAft>
              <a:buClr>
                <a:schemeClr val="lt1"/>
              </a:buClr>
              <a:buSzPts val="1400"/>
              <a:buChar char="•"/>
              <a:defRPr/>
            </a:lvl3pPr>
            <a:lvl4pPr indent="-317500" lvl="3" marL="1828800" rtl="0" algn="l">
              <a:lnSpc>
                <a:spcPct val="90000"/>
              </a:lnSpc>
              <a:spcBef>
                <a:spcPts val="400"/>
              </a:spcBef>
              <a:spcAft>
                <a:spcPts val="0"/>
              </a:spcAft>
              <a:buClr>
                <a:schemeClr val="lt1"/>
              </a:buClr>
              <a:buSzPts val="1400"/>
              <a:buChar char="•"/>
              <a:defRPr/>
            </a:lvl4pPr>
            <a:lvl5pPr indent="-317500" lvl="4" marL="2286000" rtl="0" algn="l">
              <a:lnSpc>
                <a:spcPct val="90000"/>
              </a:lnSpc>
              <a:spcBef>
                <a:spcPts val="400"/>
              </a:spcBef>
              <a:spcAft>
                <a:spcPts val="0"/>
              </a:spcAft>
              <a:buClr>
                <a:schemeClr val="lt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9" name="Google Shape;169;p33"/>
          <p:cNvSpPr/>
          <p:nvPr/>
        </p:nvSpPr>
        <p:spPr>
          <a:xfrm>
            <a:off x="3734493" y="0"/>
            <a:ext cx="5409600" cy="5143500"/>
          </a:xfrm>
          <a:prstGeom prst="rect">
            <a:avLst/>
          </a:prstGeom>
          <a:solidFill>
            <a:srgbClr val="190649"/>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0" name="Google Shape;170;p33"/>
          <p:cNvSpPr txBox="1"/>
          <p:nvPr>
            <p:ph type="title"/>
          </p:nvPr>
        </p:nvSpPr>
        <p:spPr>
          <a:xfrm>
            <a:off x="628650" y="547688"/>
            <a:ext cx="24501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71" name="Google Shape;171;p33"/>
          <p:cNvSpPr/>
          <p:nvPr>
            <p:ph idx="2" type="pic"/>
          </p:nvPr>
        </p:nvSpPr>
        <p:spPr>
          <a:xfrm>
            <a:off x="3733302" y="0"/>
            <a:ext cx="5410800" cy="5143500"/>
          </a:xfrm>
          <a:prstGeom prst="rect">
            <a:avLst/>
          </a:prstGeom>
          <a:no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_Placeholder">
  <p:cSld name="Image_Placeholder">
    <p:spTree>
      <p:nvGrpSpPr>
        <p:cNvPr id="172" name="Shape 172"/>
        <p:cNvGrpSpPr/>
        <p:nvPr/>
      </p:nvGrpSpPr>
      <p:grpSpPr>
        <a:xfrm>
          <a:off x="0" y="0"/>
          <a:ext cx="0" cy="0"/>
          <a:chOff x="0" y="0"/>
          <a:chExt cx="0" cy="0"/>
        </a:xfrm>
      </p:grpSpPr>
      <p:sp>
        <p:nvSpPr>
          <p:cNvPr id="173" name="Google Shape;173;p3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74" name="Google Shape;174;p34"/>
          <p:cNvSpPr/>
          <p:nvPr>
            <p:ph idx="2" type="pic"/>
          </p:nvPr>
        </p:nvSpPr>
        <p:spPr>
          <a:xfrm>
            <a:off x="628650" y="1145381"/>
            <a:ext cx="7886700" cy="3998100"/>
          </a:xfrm>
          <a:prstGeom prst="rect">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7.xml"/><Relationship Id="rId10" Type="http://schemas.openxmlformats.org/officeDocument/2006/relationships/slideLayout" Target="../slideLayouts/slideLayout6.xml"/><Relationship Id="rId13" Type="http://schemas.openxmlformats.org/officeDocument/2006/relationships/slideLayout" Target="../slideLayouts/slideLayout9.xml"/><Relationship Id="rId12" Type="http://schemas.openxmlformats.org/officeDocument/2006/relationships/slideLayout" Target="../slideLayouts/slideLayout8.xml"/><Relationship Id="rId1" Type="http://schemas.openxmlformats.org/officeDocument/2006/relationships/image" Target="../media/image20.png"/><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slideLayout" Target="../slideLayouts/slideLayout5.xml"/><Relationship Id="rId15" Type="http://schemas.openxmlformats.org/officeDocument/2006/relationships/slideLayout" Target="../slideLayouts/slideLayout11.xml"/><Relationship Id="rId14" Type="http://schemas.openxmlformats.org/officeDocument/2006/relationships/slideLayout" Target="../slideLayouts/slideLayout10.xml"/><Relationship Id="rId17" Type="http://schemas.openxmlformats.org/officeDocument/2006/relationships/slideLayout" Target="../slideLayouts/slideLayout13.xml"/><Relationship Id="rId16" Type="http://schemas.openxmlformats.org/officeDocument/2006/relationships/slideLayout" Target="../slideLayouts/slideLayout12.xml"/><Relationship Id="rId5" Type="http://schemas.openxmlformats.org/officeDocument/2006/relationships/slideLayout" Target="../slideLayouts/slideLayout1.xml"/><Relationship Id="rId6" Type="http://schemas.openxmlformats.org/officeDocument/2006/relationships/slideLayout" Target="../slideLayouts/slideLayout2.xml"/><Relationship Id="rId18" Type="http://schemas.openxmlformats.org/officeDocument/2006/relationships/theme" Target="../theme/theme1.xml"/><Relationship Id="rId7" Type="http://schemas.openxmlformats.org/officeDocument/2006/relationships/slideLayout" Target="../slideLayouts/slideLayout3.xml"/><Relationship Id="rId8"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0.xml"/><Relationship Id="rId10" Type="http://schemas.openxmlformats.org/officeDocument/2006/relationships/slideLayout" Target="../slideLayouts/slideLayout19.xml"/><Relationship Id="rId13" Type="http://schemas.openxmlformats.org/officeDocument/2006/relationships/slideLayout" Target="../slideLayouts/slideLayout22.xml"/><Relationship Id="rId12" Type="http://schemas.openxmlformats.org/officeDocument/2006/relationships/slideLayout" Target="../slideLayouts/slideLayout21.xml"/><Relationship Id="rId1" Type="http://schemas.openxmlformats.org/officeDocument/2006/relationships/image" Target="../media/image20.png"/><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slideLayout" Target="../slideLayouts/slideLayout18.xml"/><Relationship Id="rId14" Type="http://schemas.openxmlformats.org/officeDocument/2006/relationships/theme" Target="../theme/theme3.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1.xml"/><Relationship Id="rId10" Type="http://schemas.openxmlformats.org/officeDocument/2006/relationships/slideLayout" Target="../slideLayouts/slideLayout30.xml"/><Relationship Id="rId12" Type="http://schemas.openxmlformats.org/officeDocument/2006/relationships/theme" Target="../theme/theme4.xml"/><Relationship Id="rId1" Type="http://schemas.openxmlformats.org/officeDocument/2006/relationships/image" Target="../media/image75.png"/><Relationship Id="rId2" Type="http://schemas.openxmlformats.org/officeDocument/2006/relationships/image" Target="../media/image18.png"/><Relationship Id="rId3" Type="http://schemas.openxmlformats.org/officeDocument/2006/relationships/slideLayout" Target="../slideLayouts/slideLayout23.xml"/><Relationship Id="rId4" Type="http://schemas.openxmlformats.org/officeDocument/2006/relationships/slideLayout" Target="../slideLayouts/slideLayout24.xml"/><Relationship Id="rId9" Type="http://schemas.openxmlformats.org/officeDocument/2006/relationships/slideLayout" Target="../slideLayouts/slideLayout29.xml"/><Relationship Id="rId5" Type="http://schemas.openxmlformats.org/officeDocument/2006/relationships/slideLayout" Target="../slideLayouts/slideLayout25.xml"/><Relationship Id="rId6" Type="http://schemas.openxmlformats.org/officeDocument/2006/relationships/slideLayout" Target="../slideLayouts/slideLayout26.xml"/><Relationship Id="rId7" Type="http://schemas.openxmlformats.org/officeDocument/2006/relationships/slideLayout" Target="../slideLayouts/slideLayout27.xml"/><Relationship Id="rId8"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pic>
        <p:nvPicPr>
          <p:cNvPr descr="Google Shape;17;p3" id="6" name="Google Shape;6;p1"/>
          <p:cNvPicPr preferRelativeResize="0"/>
          <p:nvPr/>
        </p:nvPicPr>
        <p:blipFill rotWithShape="1">
          <a:blip r:embed="rId1">
            <a:alphaModFix/>
          </a:blip>
          <a:srcRect b="0" l="0" r="0" t="0"/>
          <a:stretch/>
        </p:blipFill>
        <p:spPr>
          <a:xfrm>
            <a:off x="144172" y="4953608"/>
            <a:ext cx="1514475" cy="95708"/>
          </a:xfrm>
          <a:prstGeom prst="rect">
            <a:avLst/>
          </a:prstGeom>
          <a:noFill/>
          <a:ln>
            <a:noFill/>
          </a:ln>
        </p:spPr>
      </p:pic>
      <p:sp>
        <p:nvSpPr>
          <p:cNvPr id="7" name="Google Shape;7;p1"/>
          <p:cNvSpPr txBox="1"/>
          <p:nvPr>
            <p:ph idx="12" type="sldNum"/>
          </p:nvPr>
        </p:nvSpPr>
        <p:spPr>
          <a:xfrm>
            <a:off x="8894966" y="4915142"/>
            <a:ext cx="164400" cy="177300"/>
          </a:xfrm>
          <a:prstGeom prst="rect">
            <a:avLst/>
          </a:prstGeom>
          <a:noFill/>
          <a:ln>
            <a:noFill/>
          </a:ln>
        </p:spPr>
        <p:txBody>
          <a:bodyPr anchorCtr="0" anchor="t" bIns="26775" lIns="26775" spcFirstLastPara="1" rIns="26775" wrap="square" tIns="26775">
            <a:spAutoFit/>
          </a:bodyPr>
          <a:lstStyle>
            <a:lvl1pPr indent="0" lvl="0" marL="0" marR="0" rtl="0" algn="ctr">
              <a:lnSpc>
                <a:spcPct val="100000"/>
              </a:lnSpc>
              <a:spcBef>
                <a:spcPts val="0"/>
              </a:spcBef>
              <a:spcAft>
                <a:spcPts val="0"/>
              </a:spcAft>
              <a:buClr>
                <a:srgbClr val="5E5E5E"/>
              </a:buClr>
              <a:buSzPts val="800"/>
              <a:buFont typeface="Helvetica Neue"/>
              <a:buNone/>
              <a:defRPr b="0" i="0" sz="800" u="none" cap="none" strike="noStrike">
                <a:solidFill>
                  <a:srgbClr val="5E5E5E"/>
                </a:solidFill>
                <a:latin typeface="Helvetica Neue"/>
                <a:ea typeface="Helvetica Neue"/>
                <a:cs typeface="Helvetica Neue"/>
                <a:sym typeface="Helvetica Neue"/>
              </a:defRPr>
            </a:lvl1pPr>
            <a:lvl2pPr indent="0" lvl="1" marL="0" marR="0" rtl="0" algn="ctr">
              <a:lnSpc>
                <a:spcPct val="100000"/>
              </a:lnSpc>
              <a:spcBef>
                <a:spcPts val="0"/>
              </a:spcBef>
              <a:spcAft>
                <a:spcPts val="0"/>
              </a:spcAft>
              <a:buClr>
                <a:srgbClr val="5E5E5E"/>
              </a:buClr>
              <a:buSzPts val="800"/>
              <a:buFont typeface="Helvetica Neue"/>
              <a:buNone/>
              <a:defRPr b="0" i="0" sz="800" u="none" cap="none" strike="noStrike">
                <a:solidFill>
                  <a:srgbClr val="5E5E5E"/>
                </a:solidFill>
                <a:latin typeface="Helvetica Neue"/>
                <a:ea typeface="Helvetica Neue"/>
                <a:cs typeface="Helvetica Neue"/>
                <a:sym typeface="Helvetica Neue"/>
              </a:defRPr>
            </a:lvl2pPr>
            <a:lvl3pPr indent="0" lvl="2" marL="0" marR="0" rtl="0" algn="ctr">
              <a:lnSpc>
                <a:spcPct val="100000"/>
              </a:lnSpc>
              <a:spcBef>
                <a:spcPts val="0"/>
              </a:spcBef>
              <a:spcAft>
                <a:spcPts val="0"/>
              </a:spcAft>
              <a:buClr>
                <a:srgbClr val="5E5E5E"/>
              </a:buClr>
              <a:buSzPts val="800"/>
              <a:buFont typeface="Helvetica Neue"/>
              <a:buNone/>
              <a:defRPr b="0" i="0" sz="800" u="none" cap="none" strike="noStrike">
                <a:solidFill>
                  <a:srgbClr val="5E5E5E"/>
                </a:solidFill>
                <a:latin typeface="Helvetica Neue"/>
                <a:ea typeface="Helvetica Neue"/>
                <a:cs typeface="Helvetica Neue"/>
                <a:sym typeface="Helvetica Neue"/>
              </a:defRPr>
            </a:lvl3pPr>
            <a:lvl4pPr indent="0" lvl="3" marL="0" marR="0" rtl="0" algn="ctr">
              <a:lnSpc>
                <a:spcPct val="100000"/>
              </a:lnSpc>
              <a:spcBef>
                <a:spcPts val="0"/>
              </a:spcBef>
              <a:spcAft>
                <a:spcPts val="0"/>
              </a:spcAft>
              <a:buClr>
                <a:srgbClr val="5E5E5E"/>
              </a:buClr>
              <a:buSzPts val="800"/>
              <a:buFont typeface="Helvetica Neue"/>
              <a:buNone/>
              <a:defRPr b="0" i="0" sz="800" u="none" cap="none" strike="noStrike">
                <a:solidFill>
                  <a:srgbClr val="5E5E5E"/>
                </a:solidFill>
                <a:latin typeface="Helvetica Neue"/>
                <a:ea typeface="Helvetica Neue"/>
                <a:cs typeface="Helvetica Neue"/>
                <a:sym typeface="Helvetica Neue"/>
              </a:defRPr>
            </a:lvl4pPr>
            <a:lvl5pPr indent="0" lvl="4" marL="0" marR="0" rtl="0" algn="ctr">
              <a:lnSpc>
                <a:spcPct val="100000"/>
              </a:lnSpc>
              <a:spcBef>
                <a:spcPts val="0"/>
              </a:spcBef>
              <a:spcAft>
                <a:spcPts val="0"/>
              </a:spcAft>
              <a:buClr>
                <a:srgbClr val="5E5E5E"/>
              </a:buClr>
              <a:buSzPts val="800"/>
              <a:buFont typeface="Helvetica Neue"/>
              <a:buNone/>
              <a:defRPr b="0" i="0" sz="800" u="none" cap="none" strike="noStrike">
                <a:solidFill>
                  <a:srgbClr val="5E5E5E"/>
                </a:solidFill>
                <a:latin typeface="Helvetica Neue"/>
                <a:ea typeface="Helvetica Neue"/>
                <a:cs typeface="Helvetica Neue"/>
                <a:sym typeface="Helvetica Neue"/>
              </a:defRPr>
            </a:lvl5pPr>
            <a:lvl6pPr indent="0" lvl="5" marL="0" marR="0" rtl="0" algn="ctr">
              <a:lnSpc>
                <a:spcPct val="100000"/>
              </a:lnSpc>
              <a:spcBef>
                <a:spcPts val="0"/>
              </a:spcBef>
              <a:spcAft>
                <a:spcPts val="0"/>
              </a:spcAft>
              <a:buClr>
                <a:srgbClr val="5E5E5E"/>
              </a:buClr>
              <a:buSzPts val="800"/>
              <a:buFont typeface="Helvetica Neue"/>
              <a:buNone/>
              <a:defRPr b="0" i="0" sz="800" u="none" cap="none" strike="noStrike">
                <a:solidFill>
                  <a:srgbClr val="5E5E5E"/>
                </a:solidFill>
                <a:latin typeface="Helvetica Neue"/>
                <a:ea typeface="Helvetica Neue"/>
                <a:cs typeface="Helvetica Neue"/>
                <a:sym typeface="Helvetica Neue"/>
              </a:defRPr>
            </a:lvl6pPr>
            <a:lvl7pPr indent="0" lvl="6" marL="0" marR="0" rtl="0" algn="ctr">
              <a:lnSpc>
                <a:spcPct val="100000"/>
              </a:lnSpc>
              <a:spcBef>
                <a:spcPts val="0"/>
              </a:spcBef>
              <a:spcAft>
                <a:spcPts val="0"/>
              </a:spcAft>
              <a:buClr>
                <a:srgbClr val="5E5E5E"/>
              </a:buClr>
              <a:buSzPts val="800"/>
              <a:buFont typeface="Helvetica Neue"/>
              <a:buNone/>
              <a:defRPr b="0" i="0" sz="800" u="none" cap="none" strike="noStrike">
                <a:solidFill>
                  <a:srgbClr val="5E5E5E"/>
                </a:solidFill>
                <a:latin typeface="Helvetica Neue"/>
                <a:ea typeface="Helvetica Neue"/>
                <a:cs typeface="Helvetica Neue"/>
                <a:sym typeface="Helvetica Neue"/>
              </a:defRPr>
            </a:lvl7pPr>
            <a:lvl8pPr indent="0" lvl="7" marL="0" marR="0" rtl="0" algn="ctr">
              <a:lnSpc>
                <a:spcPct val="100000"/>
              </a:lnSpc>
              <a:spcBef>
                <a:spcPts val="0"/>
              </a:spcBef>
              <a:spcAft>
                <a:spcPts val="0"/>
              </a:spcAft>
              <a:buClr>
                <a:srgbClr val="5E5E5E"/>
              </a:buClr>
              <a:buSzPts val="800"/>
              <a:buFont typeface="Helvetica Neue"/>
              <a:buNone/>
              <a:defRPr b="0" i="0" sz="800" u="none" cap="none" strike="noStrike">
                <a:solidFill>
                  <a:srgbClr val="5E5E5E"/>
                </a:solidFill>
                <a:latin typeface="Helvetica Neue"/>
                <a:ea typeface="Helvetica Neue"/>
                <a:cs typeface="Helvetica Neue"/>
                <a:sym typeface="Helvetica Neue"/>
              </a:defRPr>
            </a:lvl8pPr>
            <a:lvl9pPr indent="0" lvl="8" marL="0" marR="0" rtl="0" algn="ctr">
              <a:lnSpc>
                <a:spcPct val="100000"/>
              </a:lnSpc>
              <a:spcBef>
                <a:spcPts val="0"/>
              </a:spcBef>
              <a:spcAft>
                <a:spcPts val="0"/>
              </a:spcAft>
              <a:buClr>
                <a:srgbClr val="5E5E5E"/>
              </a:buClr>
              <a:buSzPts val="800"/>
              <a:buFont typeface="Helvetica Neue"/>
              <a:buNone/>
              <a:defRPr b="0" i="0" sz="800" u="none" cap="none" strike="noStrike">
                <a:solidFill>
                  <a:srgbClr val="5E5E5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zh-TW"/>
              <a:t>‹#›</a:t>
            </a:fld>
            <a:endParaRPr/>
          </a:p>
        </p:txBody>
      </p:sp>
      <p:pic>
        <p:nvPicPr>
          <p:cNvPr descr="影像" id="8" name="Google Shape;8;p1"/>
          <p:cNvPicPr preferRelativeResize="0"/>
          <p:nvPr/>
        </p:nvPicPr>
        <p:blipFill rotWithShape="1">
          <a:blip r:embed="rId2">
            <a:alphaModFix amt="37337"/>
          </a:blip>
          <a:srcRect b="0" l="34204" r="0" t="0"/>
          <a:stretch/>
        </p:blipFill>
        <p:spPr>
          <a:xfrm>
            <a:off x="1740" y="848825"/>
            <a:ext cx="367718" cy="2911122"/>
          </a:xfrm>
          <a:prstGeom prst="rect">
            <a:avLst/>
          </a:prstGeom>
          <a:noFill/>
          <a:ln>
            <a:noFill/>
          </a:ln>
        </p:spPr>
      </p:pic>
      <p:sp>
        <p:nvSpPr>
          <p:cNvPr id="9" name="Google Shape;9;p1"/>
          <p:cNvSpPr txBox="1"/>
          <p:nvPr>
            <p:ph idx="1" type="body"/>
          </p:nvPr>
        </p:nvSpPr>
        <p:spPr>
          <a:xfrm>
            <a:off x="523875" y="661129"/>
            <a:ext cx="8304600" cy="4079100"/>
          </a:xfrm>
          <a:prstGeom prst="rect">
            <a:avLst/>
          </a:prstGeom>
          <a:noFill/>
          <a:ln>
            <a:noFill/>
          </a:ln>
        </p:spPr>
        <p:txBody>
          <a:bodyPr anchorCtr="0" anchor="t" bIns="26775" lIns="26775" spcFirstLastPara="1" rIns="26775" wrap="square" tIns="26775">
            <a:noAutofit/>
          </a:bodyPr>
          <a:lstStyle>
            <a:lvl1pPr indent="-228600" lvl="0" marL="457200" marR="0" rtl="0" algn="l">
              <a:lnSpc>
                <a:spcPct val="110000"/>
              </a:lnSpc>
              <a:spcBef>
                <a:spcPts val="500"/>
              </a:spcBef>
              <a:spcAft>
                <a:spcPts val="0"/>
              </a:spcAft>
              <a:buClr>
                <a:srgbClr val="000000"/>
              </a:buClr>
              <a:buSzPts val="1800"/>
              <a:buFont typeface="Helvetica Neue"/>
              <a:buNone/>
              <a:defRPr i="0" sz="1800" u="none" cap="none" strike="noStrike">
                <a:solidFill>
                  <a:srgbClr val="000000"/>
                </a:solidFill>
                <a:latin typeface="Helvetica Neue"/>
                <a:ea typeface="Helvetica Neue"/>
                <a:cs typeface="Helvetica Neue"/>
                <a:sym typeface="Helvetica Neue"/>
              </a:defRPr>
            </a:lvl1pPr>
            <a:lvl2pPr indent="-228600" lvl="1" marL="914400" marR="0" rtl="0" algn="l">
              <a:lnSpc>
                <a:spcPct val="110000"/>
              </a:lnSpc>
              <a:spcBef>
                <a:spcPts val="500"/>
              </a:spcBef>
              <a:spcAft>
                <a:spcPts val="0"/>
              </a:spcAft>
              <a:buClr>
                <a:srgbClr val="000000"/>
              </a:buClr>
              <a:buSzPts val="1800"/>
              <a:buFont typeface="Helvetica Neue"/>
              <a:buNone/>
              <a:defRPr i="0" sz="1800" u="none" cap="none" strike="noStrike">
                <a:solidFill>
                  <a:srgbClr val="000000"/>
                </a:solidFill>
                <a:latin typeface="Helvetica Neue"/>
                <a:ea typeface="Helvetica Neue"/>
                <a:cs typeface="Helvetica Neue"/>
                <a:sym typeface="Helvetica Neue"/>
              </a:defRPr>
            </a:lvl2pPr>
            <a:lvl3pPr indent="-228600" lvl="2" marL="1371600" marR="0" rtl="0" algn="l">
              <a:lnSpc>
                <a:spcPct val="110000"/>
              </a:lnSpc>
              <a:spcBef>
                <a:spcPts val="500"/>
              </a:spcBef>
              <a:spcAft>
                <a:spcPts val="0"/>
              </a:spcAft>
              <a:buClr>
                <a:srgbClr val="000000"/>
              </a:buClr>
              <a:buSzPts val="1800"/>
              <a:buFont typeface="Helvetica Neue"/>
              <a:buNone/>
              <a:defRPr i="0" sz="1800" u="none" cap="none" strike="noStrike">
                <a:solidFill>
                  <a:srgbClr val="000000"/>
                </a:solidFill>
                <a:latin typeface="Helvetica Neue"/>
                <a:ea typeface="Helvetica Neue"/>
                <a:cs typeface="Helvetica Neue"/>
                <a:sym typeface="Helvetica Neue"/>
              </a:defRPr>
            </a:lvl3pPr>
            <a:lvl4pPr indent="-228600" lvl="3" marL="1828800" marR="0" rtl="0" algn="l">
              <a:lnSpc>
                <a:spcPct val="110000"/>
              </a:lnSpc>
              <a:spcBef>
                <a:spcPts val="500"/>
              </a:spcBef>
              <a:spcAft>
                <a:spcPts val="0"/>
              </a:spcAft>
              <a:buClr>
                <a:srgbClr val="000000"/>
              </a:buClr>
              <a:buSzPts val="1800"/>
              <a:buFont typeface="Helvetica Neue"/>
              <a:buNone/>
              <a:defRPr i="0" sz="1800" u="none" cap="none" strike="noStrike">
                <a:solidFill>
                  <a:srgbClr val="000000"/>
                </a:solidFill>
                <a:latin typeface="Helvetica Neue"/>
                <a:ea typeface="Helvetica Neue"/>
                <a:cs typeface="Helvetica Neue"/>
                <a:sym typeface="Helvetica Neue"/>
              </a:defRPr>
            </a:lvl4pPr>
            <a:lvl5pPr indent="-228600" lvl="4" marL="2286000" marR="0" rtl="0" algn="l">
              <a:lnSpc>
                <a:spcPct val="110000"/>
              </a:lnSpc>
              <a:spcBef>
                <a:spcPts val="500"/>
              </a:spcBef>
              <a:spcAft>
                <a:spcPts val="0"/>
              </a:spcAft>
              <a:buClr>
                <a:srgbClr val="000000"/>
              </a:buClr>
              <a:buSzPts val="1800"/>
              <a:buFont typeface="Helvetica Neue"/>
              <a:buNone/>
              <a:defRPr i="0" sz="1800" u="none" cap="none" strike="noStrike">
                <a:solidFill>
                  <a:srgbClr val="000000"/>
                </a:solidFill>
                <a:latin typeface="Helvetica Neue"/>
                <a:ea typeface="Helvetica Neue"/>
                <a:cs typeface="Helvetica Neue"/>
                <a:sym typeface="Helvetica Neue"/>
              </a:defRPr>
            </a:lvl5pPr>
            <a:lvl6pPr indent="-228600" lvl="5" marL="2743200" marR="0" rtl="0" algn="l">
              <a:lnSpc>
                <a:spcPct val="110000"/>
              </a:lnSpc>
              <a:spcBef>
                <a:spcPts val="500"/>
              </a:spcBef>
              <a:spcAft>
                <a:spcPts val="0"/>
              </a:spcAft>
              <a:buClr>
                <a:srgbClr val="000000"/>
              </a:buClr>
              <a:buSzPts val="1800"/>
              <a:buFont typeface="Helvetica Neue"/>
              <a:buNone/>
              <a:defRPr i="0" sz="1800" u="none" cap="none" strike="noStrike">
                <a:solidFill>
                  <a:srgbClr val="000000"/>
                </a:solidFill>
                <a:latin typeface="Helvetica Neue"/>
                <a:ea typeface="Helvetica Neue"/>
                <a:cs typeface="Helvetica Neue"/>
                <a:sym typeface="Helvetica Neue"/>
              </a:defRPr>
            </a:lvl6pPr>
            <a:lvl7pPr indent="-228600" lvl="6" marL="3200400" marR="0" rtl="0" algn="l">
              <a:lnSpc>
                <a:spcPct val="110000"/>
              </a:lnSpc>
              <a:spcBef>
                <a:spcPts val="500"/>
              </a:spcBef>
              <a:spcAft>
                <a:spcPts val="0"/>
              </a:spcAft>
              <a:buClr>
                <a:srgbClr val="000000"/>
              </a:buClr>
              <a:buSzPts val="1800"/>
              <a:buFont typeface="Helvetica Neue"/>
              <a:buNone/>
              <a:defRPr i="0" sz="1800" u="none" cap="none" strike="noStrike">
                <a:solidFill>
                  <a:srgbClr val="000000"/>
                </a:solidFill>
                <a:latin typeface="Helvetica Neue"/>
                <a:ea typeface="Helvetica Neue"/>
                <a:cs typeface="Helvetica Neue"/>
                <a:sym typeface="Helvetica Neue"/>
              </a:defRPr>
            </a:lvl7pPr>
            <a:lvl8pPr indent="-228600" lvl="7" marL="3657600" marR="0" rtl="0" algn="l">
              <a:lnSpc>
                <a:spcPct val="110000"/>
              </a:lnSpc>
              <a:spcBef>
                <a:spcPts val="500"/>
              </a:spcBef>
              <a:spcAft>
                <a:spcPts val="0"/>
              </a:spcAft>
              <a:buClr>
                <a:srgbClr val="000000"/>
              </a:buClr>
              <a:buSzPts val="1800"/>
              <a:buFont typeface="Helvetica Neue"/>
              <a:buNone/>
              <a:defRPr i="0" sz="1800" u="none" cap="none" strike="noStrike">
                <a:solidFill>
                  <a:srgbClr val="000000"/>
                </a:solidFill>
                <a:latin typeface="Helvetica Neue"/>
                <a:ea typeface="Helvetica Neue"/>
                <a:cs typeface="Helvetica Neue"/>
                <a:sym typeface="Helvetica Neue"/>
              </a:defRPr>
            </a:lvl8pPr>
            <a:lvl9pPr indent="-228600" lvl="8" marL="4114800" marR="0" rtl="0" algn="l">
              <a:lnSpc>
                <a:spcPct val="110000"/>
              </a:lnSpc>
              <a:spcBef>
                <a:spcPts val="500"/>
              </a:spcBef>
              <a:spcAft>
                <a:spcPts val="0"/>
              </a:spcAft>
              <a:buClr>
                <a:srgbClr val="000000"/>
              </a:buClr>
              <a:buSzPts val="1800"/>
              <a:buFont typeface="Helvetica Neue"/>
              <a:buNone/>
              <a:defRPr i="0" sz="1800" u="none" cap="none" strike="noStrike">
                <a:solidFill>
                  <a:srgbClr val="000000"/>
                </a:solidFill>
                <a:latin typeface="Helvetica Neue"/>
                <a:ea typeface="Helvetica Neue"/>
                <a:cs typeface="Helvetica Neue"/>
                <a:sym typeface="Helvetica Neue"/>
              </a:defRPr>
            </a:lvl9pPr>
          </a:lstStyle>
          <a:p/>
        </p:txBody>
      </p:sp>
      <p:pic>
        <p:nvPicPr>
          <p:cNvPr descr="91app logo.png" id="10" name="Google Shape;10;p1"/>
          <p:cNvPicPr preferRelativeResize="0"/>
          <p:nvPr/>
        </p:nvPicPr>
        <p:blipFill rotWithShape="1">
          <a:blip r:embed="rId3">
            <a:alphaModFix/>
          </a:blip>
          <a:srcRect b="0" l="0" r="0" t="0"/>
          <a:stretch/>
        </p:blipFill>
        <p:spPr>
          <a:xfrm>
            <a:off x="8331294" y="310266"/>
            <a:ext cx="638175" cy="185071"/>
          </a:xfrm>
          <a:prstGeom prst="rect">
            <a:avLst/>
          </a:prstGeom>
          <a:noFill/>
          <a:ln>
            <a:noFill/>
          </a:ln>
        </p:spPr>
      </p:pic>
      <p:sp>
        <p:nvSpPr>
          <p:cNvPr id="11" name="Google Shape;11;p1"/>
          <p:cNvSpPr txBox="1"/>
          <p:nvPr>
            <p:ph type="title"/>
          </p:nvPr>
        </p:nvSpPr>
        <p:spPr>
          <a:xfrm>
            <a:off x="267345" y="379873"/>
            <a:ext cx="8622000" cy="454200"/>
          </a:xfrm>
          <a:prstGeom prst="rect">
            <a:avLst/>
          </a:prstGeom>
          <a:noFill/>
          <a:ln>
            <a:noFill/>
          </a:ln>
        </p:spPr>
        <p:txBody>
          <a:bodyPr anchorCtr="0" anchor="t" bIns="26775" lIns="26775" spcFirstLastPara="1" rIns="26775" wrap="square" tIns="26775">
            <a:noAutofit/>
          </a:bodyPr>
          <a:lstStyle>
            <a:lvl1pPr lvl="0" marR="0" rtl="0" algn="l">
              <a:lnSpc>
                <a:spcPct val="100000"/>
              </a:lnSpc>
              <a:spcBef>
                <a:spcPts val="0"/>
              </a:spcBef>
              <a:spcAft>
                <a:spcPts val="0"/>
              </a:spcAft>
              <a:buClr>
                <a:srgbClr val="000000"/>
              </a:buClr>
              <a:buSzPts val="2000"/>
              <a:buFont typeface="Helvetica Neue"/>
              <a:buNone/>
              <a:defRPr i="0" sz="20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2000"/>
              <a:buFont typeface="Helvetica Neue"/>
              <a:buNone/>
              <a:defRPr i="0" sz="2000" u="none" cap="none" strike="noStrike">
                <a:solidFill>
                  <a:srgbClr val="000000"/>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000000"/>
              </a:buClr>
              <a:buSzPts val="2000"/>
              <a:buFont typeface="Helvetica Neue"/>
              <a:buNone/>
              <a:defRPr i="0" sz="2000" u="none" cap="none" strike="noStrike">
                <a:solidFill>
                  <a:srgbClr val="000000"/>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000000"/>
              </a:buClr>
              <a:buSzPts val="2000"/>
              <a:buFont typeface="Helvetica Neue"/>
              <a:buNone/>
              <a:defRPr i="0" sz="2000" u="none" cap="none" strike="noStrike">
                <a:solidFill>
                  <a:srgbClr val="000000"/>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000000"/>
              </a:buClr>
              <a:buSzPts val="2000"/>
              <a:buFont typeface="Helvetica Neue"/>
              <a:buNone/>
              <a:defRPr i="0" sz="2000" u="none" cap="none" strike="noStrike">
                <a:solidFill>
                  <a:srgbClr val="000000"/>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000000"/>
              </a:buClr>
              <a:buSzPts val="2000"/>
              <a:buFont typeface="Helvetica Neue"/>
              <a:buNone/>
              <a:defRPr i="0" sz="2000" u="none" cap="none" strike="noStrike">
                <a:solidFill>
                  <a:srgbClr val="000000"/>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000000"/>
              </a:buClr>
              <a:buSzPts val="2000"/>
              <a:buFont typeface="Helvetica Neue"/>
              <a:buNone/>
              <a:defRPr i="0" sz="2000" u="none" cap="none" strike="noStrike">
                <a:solidFill>
                  <a:srgbClr val="000000"/>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000000"/>
              </a:buClr>
              <a:buSzPts val="2000"/>
              <a:buFont typeface="Helvetica Neue"/>
              <a:buNone/>
              <a:defRPr i="0" sz="2000" u="none" cap="none" strike="noStrike">
                <a:solidFill>
                  <a:srgbClr val="000000"/>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000000"/>
              </a:buClr>
              <a:buSzPts val="2000"/>
              <a:buFont typeface="Helvetica Neue"/>
              <a:buNone/>
              <a:defRPr i="0" sz="2000" u="none" cap="none" strike="noStrike">
                <a:solidFill>
                  <a:srgbClr val="000000"/>
                </a:solidFill>
                <a:latin typeface="Helvetica Neue"/>
                <a:ea typeface="Helvetica Neue"/>
                <a:cs typeface="Helvetica Neue"/>
                <a:sym typeface="Helvetica Neue"/>
              </a:defRPr>
            </a:lvl9pPr>
          </a:lstStyle>
          <a:p/>
        </p:txBody>
      </p:sp>
      <p:pic>
        <p:nvPicPr>
          <p:cNvPr id="12" name="Google Shape;12;p1"/>
          <p:cNvPicPr preferRelativeResize="0"/>
          <p:nvPr/>
        </p:nvPicPr>
        <p:blipFill rotWithShape="1">
          <a:blip r:embed="rId4">
            <a:alphaModFix/>
          </a:blip>
          <a:srcRect b="54289" l="0" r="0" t="0"/>
          <a:stretch/>
        </p:blipFill>
        <p:spPr>
          <a:xfrm>
            <a:off x="7029825" y="310276"/>
            <a:ext cx="1157975" cy="2276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5"/>
    <p:sldLayoutId id="2147483649" r:id="rId6"/>
    <p:sldLayoutId id="2147483650" r:id="rId7"/>
    <p:sldLayoutId id="2147483651"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 id="2147483660"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7" name="Shape 77"/>
        <p:cNvGrpSpPr/>
        <p:nvPr/>
      </p:nvGrpSpPr>
      <p:grpSpPr>
        <a:xfrm>
          <a:off x="0" y="0"/>
          <a:ext cx="0" cy="0"/>
          <a:chOff x="0" y="0"/>
          <a:chExt cx="0" cy="0"/>
        </a:xfrm>
      </p:grpSpPr>
      <p:pic>
        <p:nvPicPr>
          <p:cNvPr descr="Google Shape;17;p3" id="78" name="Google Shape;78;p15"/>
          <p:cNvPicPr preferRelativeResize="0"/>
          <p:nvPr/>
        </p:nvPicPr>
        <p:blipFill rotWithShape="1">
          <a:blip r:embed="rId1">
            <a:alphaModFix/>
          </a:blip>
          <a:srcRect b="0" l="0" r="0" t="0"/>
          <a:stretch/>
        </p:blipFill>
        <p:spPr>
          <a:xfrm>
            <a:off x="144172" y="4953608"/>
            <a:ext cx="1514475" cy="95708"/>
          </a:xfrm>
          <a:prstGeom prst="rect">
            <a:avLst/>
          </a:prstGeom>
          <a:noFill/>
          <a:ln>
            <a:noFill/>
          </a:ln>
        </p:spPr>
      </p:pic>
      <p:sp>
        <p:nvSpPr>
          <p:cNvPr id="79" name="Google Shape;79;p15"/>
          <p:cNvSpPr txBox="1"/>
          <p:nvPr>
            <p:ph idx="12" type="sldNum"/>
          </p:nvPr>
        </p:nvSpPr>
        <p:spPr>
          <a:xfrm>
            <a:off x="8894966" y="4915142"/>
            <a:ext cx="164400" cy="177300"/>
          </a:xfrm>
          <a:prstGeom prst="rect">
            <a:avLst/>
          </a:prstGeom>
          <a:noFill/>
          <a:ln>
            <a:noFill/>
          </a:ln>
        </p:spPr>
        <p:txBody>
          <a:bodyPr anchorCtr="0" anchor="t" bIns="26775" lIns="26775" spcFirstLastPara="1" rIns="26775" wrap="square" tIns="26775">
            <a:spAutoFit/>
          </a:bodyPr>
          <a:lstStyle>
            <a:lvl1pPr indent="0" lvl="0" marL="0" marR="0" rtl="0" algn="ctr">
              <a:lnSpc>
                <a:spcPct val="100000"/>
              </a:lnSpc>
              <a:spcBef>
                <a:spcPts val="0"/>
              </a:spcBef>
              <a:spcAft>
                <a:spcPts val="0"/>
              </a:spcAft>
              <a:buClr>
                <a:srgbClr val="5E5E5E"/>
              </a:buClr>
              <a:buSzPts val="800"/>
              <a:buFont typeface="Helvetica Neue"/>
              <a:buNone/>
              <a:defRPr b="0" i="0" sz="800" u="none" cap="none" strike="noStrike">
                <a:solidFill>
                  <a:srgbClr val="5E5E5E"/>
                </a:solidFill>
                <a:latin typeface="Helvetica Neue"/>
                <a:ea typeface="Helvetica Neue"/>
                <a:cs typeface="Helvetica Neue"/>
                <a:sym typeface="Helvetica Neue"/>
              </a:defRPr>
            </a:lvl1pPr>
            <a:lvl2pPr indent="0" lvl="1" marL="0" marR="0" rtl="0" algn="ctr">
              <a:lnSpc>
                <a:spcPct val="100000"/>
              </a:lnSpc>
              <a:spcBef>
                <a:spcPts val="0"/>
              </a:spcBef>
              <a:spcAft>
                <a:spcPts val="0"/>
              </a:spcAft>
              <a:buClr>
                <a:srgbClr val="5E5E5E"/>
              </a:buClr>
              <a:buSzPts val="800"/>
              <a:buFont typeface="Helvetica Neue"/>
              <a:buNone/>
              <a:defRPr b="0" i="0" sz="800" u="none" cap="none" strike="noStrike">
                <a:solidFill>
                  <a:srgbClr val="5E5E5E"/>
                </a:solidFill>
                <a:latin typeface="Helvetica Neue"/>
                <a:ea typeface="Helvetica Neue"/>
                <a:cs typeface="Helvetica Neue"/>
                <a:sym typeface="Helvetica Neue"/>
              </a:defRPr>
            </a:lvl2pPr>
            <a:lvl3pPr indent="0" lvl="2" marL="0" marR="0" rtl="0" algn="ctr">
              <a:lnSpc>
                <a:spcPct val="100000"/>
              </a:lnSpc>
              <a:spcBef>
                <a:spcPts val="0"/>
              </a:spcBef>
              <a:spcAft>
                <a:spcPts val="0"/>
              </a:spcAft>
              <a:buClr>
                <a:srgbClr val="5E5E5E"/>
              </a:buClr>
              <a:buSzPts val="800"/>
              <a:buFont typeface="Helvetica Neue"/>
              <a:buNone/>
              <a:defRPr b="0" i="0" sz="800" u="none" cap="none" strike="noStrike">
                <a:solidFill>
                  <a:srgbClr val="5E5E5E"/>
                </a:solidFill>
                <a:latin typeface="Helvetica Neue"/>
                <a:ea typeface="Helvetica Neue"/>
                <a:cs typeface="Helvetica Neue"/>
                <a:sym typeface="Helvetica Neue"/>
              </a:defRPr>
            </a:lvl3pPr>
            <a:lvl4pPr indent="0" lvl="3" marL="0" marR="0" rtl="0" algn="ctr">
              <a:lnSpc>
                <a:spcPct val="100000"/>
              </a:lnSpc>
              <a:spcBef>
                <a:spcPts val="0"/>
              </a:spcBef>
              <a:spcAft>
                <a:spcPts val="0"/>
              </a:spcAft>
              <a:buClr>
                <a:srgbClr val="5E5E5E"/>
              </a:buClr>
              <a:buSzPts val="800"/>
              <a:buFont typeface="Helvetica Neue"/>
              <a:buNone/>
              <a:defRPr b="0" i="0" sz="800" u="none" cap="none" strike="noStrike">
                <a:solidFill>
                  <a:srgbClr val="5E5E5E"/>
                </a:solidFill>
                <a:latin typeface="Helvetica Neue"/>
                <a:ea typeface="Helvetica Neue"/>
                <a:cs typeface="Helvetica Neue"/>
                <a:sym typeface="Helvetica Neue"/>
              </a:defRPr>
            </a:lvl4pPr>
            <a:lvl5pPr indent="0" lvl="4" marL="0" marR="0" rtl="0" algn="ctr">
              <a:lnSpc>
                <a:spcPct val="100000"/>
              </a:lnSpc>
              <a:spcBef>
                <a:spcPts val="0"/>
              </a:spcBef>
              <a:spcAft>
                <a:spcPts val="0"/>
              </a:spcAft>
              <a:buClr>
                <a:srgbClr val="5E5E5E"/>
              </a:buClr>
              <a:buSzPts val="800"/>
              <a:buFont typeface="Helvetica Neue"/>
              <a:buNone/>
              <a:defRPr b="0" i="0" sz="800" u="none" cap="none" strike="noStrike">
                <a:solidFill>
                  <a:srgbClr val="5E5E5E"/>
                </a:solidFill>
                <a:latin typeface="Helvetica Neue"/>
                <a:ea typeface="Helvetica Neue"/>
                <a:cs typeface="Helvetica Neue"/>
                <a:sym typeface="Helvetica Neue"/>
              </a:defRPr>
            </a:lvl5pPr>
            <a:lvl6pPr indent="0" lvl="5" marL="0" marR="0" rtl="0" algn="ctr">
              <a:lnSpc>
                <a:spcPct val="100000"/>
              </a:lnSpc>
              <a:spcBef>
                <a:spcPts val="0"/>
              </a:spcBef>
              <a:spcAft>
                <a:spcPts val="0"/>
              </a:spcAft>
              <a:buClr>
                <a:srgbClr val="5E5E5E"/>
              </a:buClr>
              <a:buSzPts val="800"/>
              <a:buFont typeface="Helvetica Neue"/>
              <a:buNone/>
              <a:defRPr b="0" i="0" sz="800" u="none" cap="none" strike="noStrike">
                <a:solidFill>
                  <a:srgbClr val="5E5E5E"/>
                </a:solidFill>
                <a:latin typeface="Helvetica Neue"/>
                <a:ea typeface="Helvetica Neue"/>
                <a:cs typeface="Helvetica Neue"/>
                <a:sym typeface="Helvetica Neue"/>
              </a:defRPr>
            </a:lvl6pPr>
            <a:lvl7pPr indent="0" lvl="6" marL="0" marR="0" rtl="0" algn="ctr">
              <a:lnSpc>
                <a:spcPct val="100000"/>
              </a:lnSpc>
              <a:spcBef>
                <a:spcPts val="0"/>
              </a:spcBef>
              <a:spcAft>
                <a:spcPts val="0"/>
              </a:spcAft>
              <a:buClr>
                <a:srgbClr val="5E5E5E"/>
              </a:buClr>
              <a:buSzPts val="800"/>
              <a:buFont typeface="Helvetica Neue"/>
              <a:buNone/>
              <a:defRPr b="0" i="0" sz="800" u="none" cap="none" strike="noStrike">
                <a:solidFill>
                  <a:srgbClr val="5E5E5E"/>
                </a:solidFill>
                <a:latin typeface="Helvetica Neue"/>
                <a:ea typeface="Helvetica Neue"/>
                <a:cs typeface="Helvetica Neue"/>
                <a:sym typeface="Helvetica Neue"/>
              </a:defRPr>
            </a:lvl7pPr>
            <a:lvl8pPr indent="0" lvl="7" marL="0" marR="0" rtl="0" algn="ctr">
              <a:lnSpc>
                <a:spcPct val="100000"/>
              </a:lnSpc>
              <a:spcBef>
                <a:spcPts val="0"/>
              </a:spcBef>
              <a:spcAft>
                <a:spcPts val="0"/>
              </a:spcAft>
              <a:buClr>
                <a:srgbClr val="5E5E5E"/>
              </a:buClr>
              <a:buSzPts val="800"/>
              <a:buFont typeface="Helvetica Neue"/>
              <a:buNone/>
              <a:defRPr b="0" i="0" sz="800" u="none" cap="none" strike="noStrike">
                <a:solidFill>
                  <a:srgbClr val="5E5E5E"/>
                </a:solidFill>
                <a:latin typeface="Helvetica Neue"/>
                <a:ea typeface="Helvetica Neue"/>
                <a:cs typeface="Helvetica Neue"/>
                <a:sym typeface="Helvetica Neue"/>
              </a:defRPr>
            </a:lvl8pPr>
            <a:lvl9pPr indent="0" lvl="8" marL="0" marR="0" rtl="0" algn="ctr">
              <a:lnSpc>
                <a:spcPct val="100000"/>
              </a:lnSpc>
              <a:spcBef>
                <a:spcPts val="0"/>
              </a:spcBef>
              <a:spcAft>
                <a:spcPts val="0"/>
              </a:spcAft>
              <a:buClr>
                <a:srgbClr val="5E5E5E"/>
              </a:buClr>
              <a:buSzPts val="800"/>
              <a:buFont typeface="Helvetica Neue"/>
              <a:buNone/>
              <a:defRPr b="0" i="0" sz="800" u="none" cap="none" strike="noStrike">
                <a:solidFill>
                  <a:srgbClr val="5E5E5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zh-TW"/>
              <a:t>‹#›</a:t>
            </a:fld>
            <a:endParaRPr/>
          </a:p>
        </p:txBody>
      </p:sp>
      <p:pic>
        <p:nvPicPr>
          <p:cNvPr descr="影像" id="80" name="Google Shape;80;p15"/>
          <p:cNvPicPr preferRelativeResize="0"/>
          <p:nvPr/>
        </p:nvPicPr>
        <p:blipFill rotWithShape="1">
          <a:blip r:embed="rId2">
            <a:alphaModFix amt="37340"/>
          </a:blip>
          <a:srcRect b="0" l="34201" r="0" t="0"/>
          <a:stretch/>
        </p:blipFill>
        <p:spPr>
          <a:xfrm>
            <a:off x="1740" y="848825"/>
            <a:ext cx="367718" cy="2911122"/>
          </a:xfrm>
          <a:prstGeom prst="rect">
            <a:avLst/>
          </a:prstGeom>
          <a:noFill/>
          <a:ln>
            <a:noFill/>
          </a:ln>
        </p:spPr>
      </p:pic>
      <p:sp>
        <p:nvSpPr>
          <p:cNvPr id="81" name="Google Shape;81;p15"/>
          <p:cNvSpPr txBox="1"/>
          <p:nvPr>
            <p:ph idx="1" type="body"/>
          </p:nvPr>
        </p:nvSpPr>
        <p:spPr>
          <a:xfrm>
            <a:off x="523875" y="661129"/>
            <a:ext cx="8304600" cy="4079100"/>
          </a:xfrm>
          <a:prstGeom prst="rect">
            <a:avLst/>
          </a:prstGeom>
          <a:noFill/>
          <a:ln>
            <a:noFill/>
          </a:ln>
        </p:spPr>
        <p:txBody>
          <a:bodyPr anchorCtr="0" anchor="t" bIns="26775" lIns="26775" spcFirstLastPara="1" rIns="26775" wrap="square" tIns="26775">
            <a:noAutofit/>
          </a:bodyPr>
          <a:lstStyle>
            <a:lvl1pPr indent="-228600" lvl="0" marL="457200" marR="0" rtl="0" algn="l">
              <a:lnSpc>
                <a:spcPct val="110000"/>
              </a:lnSpc>
              <a:spcBef>
                <a:spcPts val="500"/>
              </a:spcBef>
              <a:spcAft>
                <a:spcPts val="0"/>
              </a:spcAft>
              <a:buClr>
                <a:srgbClr val="000000"/>
              </a:buClr>
              <a:buSzPts val="1800"/>
              <a:buFont typeface="Helvetica Neue"/>
              <a:buNone/>
              <a:defRPr i="0" sz="1800" u="none" cap="none" strike="noStrike">
                <a:solidFill>
                  <a:srgbClr val="000000"/>
                </a:solidFill>
                <a:latin typeface="Helvetica Neue"/>
                <a:ea typeface="Helvetica Neue"/>
                <a:cs typeface="Helvetica Neue"/>
                <a:sym typeface="Helvetica Neue"/>
              </a:defRPr>
            </a:lvl1pPr>
            <a:lvl2pPr indent="-228600" lvl="1" marL="914400" marR="0" rtl="0" algn="l">
              <a:lnSpc>
                <a:spcPct val="110000"/>
              </a:lnSpc>
              <a:spcBef>
                <a:spcPts val="500"/>
              </a:spcBef>
              <a:spcAft>
                <a:spcPts val="0"/>
              </a:spcAft>
              <a:buClr>
                <a:srgbClr val="000000"/>
              </a:buClr>
              <a:buSzPts val="1800"/>
              <a:buFont typeface="Helvetica Neue"/>
              <a:buNone/>
              <a:defRPr i="0" sz="1800" u="none" cap="none" strike="noStrike">
                <a:solidFill>
                  <a:srgbClr val="000000"/>
                </a:solidFill>
                <a:latin typeface="Helvetica Neue"/>
                <a:ea typeface="Helvetica Neue"/>
                <a:cs typeface="Helvetica Neue"/>
                <a:sym typeface="Helvetica Neue"/>
              </a:defRPr>
            </a:lvl2pPr>
            <a:lvl3pPr indent="-228600" lvl="2" marL="1371600" marR="0" rtl="0" algn="l">
              <a:lnSpc>
                <a:spcPct val="110000"/>
              </a:lnSpc>
              <a:spcBef>
                <a:spcPts val="500"/>
              </a:spcBef>
              <a:spcAft>
                <a:spcPts val="0"/>
              </a:spcAft>
              <a:buClr>
                <a:srgbClr val="000000"/>
              </a:buClr>
              <a:buSzPts val="1800"/>
              <a:buFont typeface="Helvetica Neue"/>
              <a:buNone/>
              <a:defRPr i="0" sz="1800" u="none" cap="none" strike="noStrike">
                <a:solidFill>
                  <a:srgbClr val="000000"/>
                </a:solidFill>
                <a:latin typeface="Helvetica Neue"/>
                <a:ea typeface="Helvetica Neue"/>
                <a:cs typeface="Helvetica Neue"/>
                <a:sym typeface="Helvetica Neue"/>
              </a:defRPr>
            </a:lvl3pPr>
            <a:lvl4pPr indent="-228600" lvl="3" marL="1828800" marR="0" rtl="0" algn="l">
              <a:lnSpc>
                <a:spcPct val="110000"/>
              </a:lnSpc>
              <a:spcBef>
                <a:spcPts val="500"/>
              </a:spcBef>
              <a:spcAft>
                <a:spcPts val="0"/>
              </a:spcAft>
              <a:buClr>
                <a:srgbClr val="000000"/>
              </a:buClr>
              <a:buSzPts val="1800"/>
              <a:buFont typeface="Helvetica Neue"/>
              <a:buNone/>
              <a:defRPr i="0" sz="1800" u="none" cap="none" strike="noStrike">
                <a:solidFill>
                  <a:srgbClr val="000000"/>
                </a:solidFill>
                <a:latin typeface="Helvetica Neue"/>
                <a:ea typeface="Helvetica Neue"/>
                <a:cs typeface="Helvetica Neue"/>
                <a:sym typeface="Helvetica Neue"/>
              </a:defRPr>
            </a:lvl4pPr>
            <a:lvl5pPr indent="-228600" lvl="4" marL="2286000" marR="0" rtl="0" algn="l">
              <a:lnSpc>
                <a:spcPct val="110000"/>
              </a:lnSpc>
              <a:spcBef>
                <a:spcPts val="500"/>
              </a:spcBef>
              <a:spcAft>
                <a:spcPts val="0"/>
              </a:spcAft>
              <a:buClr>
                <a:srgbClr val="000000"/>
              </a:buClr>
              <a:buSzPts val="1800"/>
              <a:buFont typeface="Helvetica Neue"/>
              <a:buNone/>
              <a:defRPr i="0" sz="1800" u="none" cap="none" strike="noStrike">
                <a:solidFill>
                  <a:srgbClr val="000000"/>
                </a:solidFill>
                <a:latin typeface="Helvetica Neue"/>
                <a:ea typeface="Helvetica Neue"/>
                <a:cs typeface="Helvetica Neue"/>
                <a:sym typeface="Helvetica Neue"/>
              </a:defRPr>
            </a:lvl5pPr>
            <a:lvl6pPr indent="-228600" lvl="5" marL="2743200" marR="0" rtl="0" algn="l">
              <a:lnSpc>
                <a:spcPct val="110000"/>
              </a:lnSpc>
              <a:spcBef>
                <a:spcPts val="500"/>
              </a:spcBef>
              <a:spcAft>
                <a:spcPts val="0"/>
              </a:spcAft>
              <a:buClr>
                <a:srgbClr val="000000"/>
              </a:buClr>
              <a:buSzPts val="1800"/>
              <a:buFont typeface="Helvetica Neue"/>
              <a:buNone/>
              <a:defRPr i="0" sz="1800" u="none" cap="none" strike="noStrike">
                <a:solidFill>
                  <a:srgbClr val="000000"/>
                </a:solidFill>
                <a:latin typeface="Helvetica Neue"/>
                <a:ea typeface="Helvetica Neue"/>
                <a:cs typeface="Helvetica Neue"/>
                <a:sym typeface="Helvetica Neue"/>
              </a:defRPr>
            </a:lvl6pPr>
            <a:lvl7pPr indent="-228600" lvl="6" marL="3200400" marR="0" rtl="0" algn="l">
              <a:lnSpc>
                <a:spcPct val="110000"/>
              </a:lnSpc>
              <a:spcBef>
                <a:spcPts val="500"/>
              </a:spcBef>
              <a:spcAft>
                <a:spcPts val="0"/>
              </a:spcAft>
              <a:buClr>
                <a:srgbClr val="000000"/>
              </a:buClr>
              <a:buSzPts val="1800"/>
              <a:buFont typeface="Helvetica Neue"/>
              <a:buNone/>
              <a:defRPr i="0" sz="1800" u="none" cap="none" strike="noStrike">
                <a:solidFill>
                  <a:srgbClr val="000000"/>
                </a:solidFill>
                <a:latin typeface="Helvetica Neue"/>
                <a:ea typeface="Helvetica Neue"/>
                <a:cs typeface="Helvetica Neue"/>
                <a:sym typeface="Helvetica Neue"/>
              </a:defRPr>
            </a:lvl7pPr>
            <a:lvl8pPr indent="-228600" lvl="7" marL="3657600" marR="0" rtl="0" algn="l">
              <a:lnSpc>
                <a:spcPct val="110000"/>
              </a:lnSpc>
              <a:spcBef>
                <a:spcPts val="500"/>
              </a:spcBef>
              <a:spcAft>
                <a:spcPts val="0"/>
              </a:spcAft>
              <a:buClr>
                <a:srgbClr val="000000"/>
              </a:buClr>
              <a:buSzPts val="1800"/>
              <a:buFont typeface="Helvetica Neue"/>
              <a:buNone/>
              <a:defRPr i="0" sz="1800" u="none" cap="none" strike="noStrike">
                <a:solidFill>
                  <a:srgbClr val="000000"/>
                </a:solidFill>
                <a:latin typeface="Helvetica Neue"/>
                <a:ea typeface="Helvetica Neue"/>
                <a:cs typeface="Helvetica Neue"/>
                <a:sym typeface="Helvetica Neue"/>
              </a:defRPr>
            </a:lvl8pPr>
            <a:lvl9pPr indent="-228600" lvl="8" marL="4114800" marR="0" rtl="0" algn="l">
              <a:lnSpc>
                <a:spcPct val="110000"/>
              </a:lnSpc>
              <a:spcBef>
                <a:spcPts val="500"/>
              </a:spcBef>
              <a:spcAft>
                <a:spcPts val="0"/>
              </a:spcAft>
              <a:buClr>
                <a:srgbClr val="000000"/>
              </a:buClr>
              <a:buSzPts val="1800"/>
              <a:buFont typeface="Helvetica Neue"/>
              <a:buNone/>
              <a:defRPr i="0" sz="1800" u="none" cap="none" strike="noStrike">
                <a:solidFill>
                  <a:srgbClr val="000000"/>
                </a:solidFill>
                <a:latin typeface="Helvetica Neue"/>
                <a:ea typeface="Helvetica Neue"/>
                <a:cs typeface="Helvetica Neue"/>
                <a:sym typeface="Helvetica Neue"/>
              </a:defRPr>
            </a:lvl9pPr>
          </a:lstStyle>
          <a:p/>
        </p:txBody>
      </p:sp>
      <p:pic>
        <p:nvPicPr>
          <p:cNvPr descr="91app logo.png" id="82" name="Google Shape;82;p15"/>
          <p:cNvPicPr preferRelativeResize="0"/>
          <p:nvPr/>
        </p:nvPicPr>
        <p:blipFill rotWithShape="1">
          <a:blip r:embed="rId3">
            <a:alphaModFix/>
          </a:blip>
          <a:srcRect b="0" l="0" r="0" t="0"/>
          <a:stretch/>
        </p:blipFill>
        <p:spPr>
          <a:xfrm>
            <a:off x="8331294" y="310266"/>
            <a:ext cx="638175" cy="185071"/>
          </a:xfrm>
          <a:prstGeom prst="rect">
            <a:avLst/>
          </a:prstGeom>
          <a:noFill/>
          <a:ln>
            <a:noFill/>
          </a:ln>
        </p:spPr>
      </p:pic>
      <p:sp>
        <p:nvSpPr>
          <p:cNvPr id="83" name="Google Shape;83;p15"/>
          <p:cNvSpPr txBox="1"/>
          <p:nvPr>
            <p:ph type="title"/>
          </p:nvPr>
        </p:nvSpPr>
        <p:spPr>
          <a:xfrm>
            <a:off x="267345" y="379873"/>
            <a:ext cx="8622000" cy="454200"/>
          </a:xfrm>
          <a:prstGeom prst="rect">
            <a:avLst/>
          </a:prstGeom>
          <a:noFill/>
          <a:ln>
            <a:noFill/>
          </a:ln>
        </p:spPr>
        <p:txBody>
          <a:bodyPr anchorCtr="0" anchor="t" bIns="26775" lIns="26775" spcFirstLastPara="1" rIns="26775" wrap="square" tIns="26775">
            <a:noAutofit/>
          </a:bodyPr>
          <a:lstStyle>
            <a:lvl1pPr lvl="0" marR="0" rtl="0" algn="l">
              <a:lnSpc>
                <a:spcPct val="100000"/>
              </a:lnSpc>
              <a:spcBef>
                <a:spcPts val="0"/>
              </a:spcBef>
              <a:spcAft>
                <a:spcPts val="0"/>
              </a:spcAft>
              <a:buClr>
                <a:srgbClr val="000000"/>
              </a:buClr>
              <a:buSzPts val="2000"/>
              <a:buFont typeface="Helvetica Neue"/>
              <a:buNone/>
              <a:defRPr i="0" sz="20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2000"/>
              <a:buFont typeface="Helvetica Neue"/>
              <a:buNone/>
              <a:defRPr i="0" sz="2000" u="none" cap="none" strike="noStrike">
                <a:solidFill>
                  <a:srgbClr val="000000"/>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000000"/>
              </a:buClr>
              <a:buSzPts val="2000"/>
              <a:buFont typeface="Helvetica Neue"/>
              <a:buNone/>
              <a:defRPr i="0" sz="2000" u="none" cap="none" strike="noStrike">
                <a:solidFill>
                  <a:srgbClr val="000000"/>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000000"/>
              </a:buClr>
              <a:buSzPts val="2000"/>
              <a:buFont typeface="Helvetica Neue"/>
              <a:buNone/>
              <a:defRPr i="0" sz="2000" u="none" cap="none" strike="noStrike">
                <a:solidFill>
                  <a:srgbClr val="000000"/>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000000"/>
              </a:buClr>
              <a:buSzPts val="2000"/>
              <a:buFont typeface="Helvetica Neue"/>
              <a:buNone/>
              <a:defRPr i="0" sz="2000" u="none" cap="none" strike="noStrike">
                <a:solidFill>
                  <a:srgbClr val="000000"/>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000000"/>
              </a:buClr>
              <a:buSzPts val="2000"/>
              <a:buFont typeface="Helvetica Neue"/>
              <a:buNone/>
              <a:defRPr i="0" sz="2000" u="none" cap="none" strike="noStrike">
                <a:solidFill>
                  <a:srgbClr val="000000"/>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000000"/>
              </a:buClr>
              <a:buSzPts val="2000"/>
              <a:buFont typeface="Helvetica Neue"/>
              <a:buNone/>
              <a:defRPr i="0" sz="2000" u="none" cap="none" strike="noStrike">
                <a:solidFill>
                  <a:srgbClr val="000000"/>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000000"/>
              </a:buClr>
              <a:buSzPts val="2000"/>
              <a:buFont typeface="Helvetica Neue"/>
              <a:buNone/>
              <a:defRPr i="0" sz="2000" u="none" cap="none" strike="noStrike">
                <a:solidFill>
                  <a:srgbClr val="000000"/>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000000"/>
              </a:buClr>
              <a:buSzPts val="2000"/>
              <a:buFont typeface="Helvetica Neue"/>
              <a:buNone/>
              <a:defRPr i="0" sz="2000" u="none" cap="none" strike="noStrike">
                <a:solidFill>
                  <a:srgbClr val="000000"/>
                </a:solidFill>
                <a:latin typeface="Helvetica Neue"/>
                <a:ea typeface="Helvetica Neue"/>
                <a:cs typeface="Helvetica Neue"/>
                <a:sym typeface="Helvetica Neue"/>
              </a:defRPr>
            </a:lvl9pPr>
          </a:lstStyle>
          <a:p/>
        </p:txBody>
      </p:sp>
      <p:pic>
        <p:nvPicPr>
          <p:cNvPr id="84" name="Google Shape;84;p15"/>
          <p:cNvPicPr preferRelativeResize="0"/>
          <p:nvPr/>
        </p:nvPicPr>
        <p:blipFill rotWithShape="1">
          <a:blip r:embed="rId4">
            <a:alphaModFix/>
          </a:blip>
          <a:srcRect b="54289" l="0" r="0" t="0"/>
          <a:stretch/>
        </p:blipFill>
        <p:spPr>
          <a:xfrm>
            <a:off x="7029825" y="310276"/>
            <a:ext cx="1157975" cy="2276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 id="214748366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2" name="Shape 132"/>
        <p:cNvGrpSpPr/>
        <p:nvPr/>
      </p:nvGrpSpPr>
      <p:grpSpPr>
        <a:xfrm>
          <a:off x="0" y="0"/>
          <a:ext cx="0" cy="0"/>
          <a:chOff x="0" y="0"/>
          <a:chExt cx="0" cy="0"/>
        </a:xfrm>
      </p:grpSpPr>
      <p:pic>
        <p:nvPicPr>
          <p:cNvPr descr="Background pattern&#10;&#10;Description automatically generated" id="133" name="Google Shape;133;p25"/>
          <p:cNvPicPr preferRelativeResize="0"/>
          <p:nvPr/>
        </p:nvPicPr>
        <p:blipFill rotWithShape="1">
          <a:blip r:embed="rId1">
            <a:alphaModFix/>
          </a:blip>
          <a:srcRect b="0" l="0" r="0" t="0"/>
          <a:stretch/>
        </p:blipFill>
        <p:spPr>
          <a:xfrm>
            <a:off x="0" y="0"/>
            <a:ext cx="9144002" cy="5143501"/>
          </a:xfrm>
          <a:prstGeom prst="rect">
            <a:avLst/>
          </a:prstGeom>
          <a:noFill/>
          <a:ln>
            <a:noFill/>
          </a:ln>
        </p:spPr>
      </p:pic>
      <p:sp>
        <p:nvSpPr>
          <p:cNvPr id="134" name="Google Shape;134;p2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lt1"/>
              </a:buClr>
              <a:buSzPts val="2100"/>
              <a:buFont typeface="Microsoft JhengHei"/>
              <a:buNone/>
              <a:defRPr b="1" i="0" sz="2100" u="none" cap="none" strike="noStrike">
                <a:solidFill>
                  <a:schemeClr val="lt1"/>
                </a:solidFill>
                <a:latin typeface="Microsoft JhengHei"/>
                <a:ea typeface="Microsoft JhengHei"/>
                <a:cs typeface="Microsoft JhengHei"/>
                <a:sym typeface="Microsoft JhengHe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135" name="Google Shape;135;p25"/>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marR="0" rtl="0" algn="l">
              <a:lnSpc>
                <a:spcPct val="90000"/>
              </a:lnSpc>
              <a:spcBef>
                <a:spcPts val="800"/>
              </a:spcBef>
              <a:spcAft>
                <a:spcPts val="0"/>
              </a:spcAft>
              <a:buClr>
                <a:schemeClr val="lt1"/>
              </a:buClr>
              <a:buSzPts val="1400"/>
              <a:buFont typeface="Arial"/>
              <a:buChar char="•"/>
              <a:defRPr b="0" i="0" sz="1400" u="none" cap="none" strike="noStrike">
                <a:solidFill>
                  <a:schemeClr val="lt1"/>
                </a:solidFill>
                <a:latin typeface="Microsoft JhengHei"/>
                <a:ea typeface="Microsoft JhengHei"/>
                <a:cs typeface="Microsoft JhengHei"/>
                <a:sym typeface="Microsoft JhengHei"/>
              </a:defRPr>
            </a:lvl1pPr>
            <a:lvl2pPr indent="-304800" lvl="1" marL="914400" marR="0" rtl="0" algn="l">
              <a:lnSpc>
                <a:spcPct val="90000"/>
              </a:lnSpc>
              <a:spcBef>
                <a:spcPts val="400"/>
              </a:spcBef>
              <a:spcAft>
                <a:spcPts val="0"/>
              </a:spcAft>
              <a:buClr>
                <a:schemeClr val="lt1"/>
              </a:buClr>
              <a:buSzPts val="1200"/>
              <a:buFont typeface="Arial"/>
              <a:buChar char="•"/>
              <a:defRPr b="0" i="0" sz="1200" u="none" cap="none" strike="noStrike">
                <a:solidFill>
                  <a:schemeClr val="lt1"/>
                </a:solidFill>
                <a:latin typeface="Microsoft JhengHei"/>
                <a:ea typeface="Microsoft JhengHei"/>
                <a:cs typeface="Microsoft JhengHei"/>
                <a:sym typeface="Microsoft JhengHei"/>
              </a:defRPr>
            </a:lvl2pPr>
            <a:lvl3pPr indent="-298450" lvl="2" marL="1371600" marR="0" rtl="0" algn="l">
              <a:lnSpc>
                <a:spcPct val="90000"/>
              </a:lnSpc>
              <a:spcBef>
                <a:spcPts val="400"/>
              </a:spcBef>
              <a:spcAft>
                <a:spcPts val="0"/>
              </a:spcAft>
              <a:buClr>
                <a:schemeClr val="lt1"/>
              </a:buClr>
              <a:buSzPts val="1100"/>
              <a:buFont typeface="Arial"/>
              <a:buChar char="•"/>
              <a:defRPr b="0" i="0" sz="1100" u="none" cap="none" strike="noStrike">
                <a:solidFill>
                  <a:schemeClr val="lt1"/>
                </a:solidFill>
                <a:latin typeface="Microsoft JhengHei"/>
                <a:ea typeface="Microsoft JhengHei"/>
                <a:cs typeface="Microsoft JhengHei"/>
                <a:sym typeface="Microsoft JhengHei"/>
              </a:defRPr>
            </a:lvl3pPr>
            <a:lvl4pPr indent="-285750" lvl="3" marL="1828800" marR="0" rtl="0" algn="l">
              <a:lnSpc>
                <a:spcPct val="90000"/>
              </a:lnSpc>
              <a:spcBef>
                <a:spcPts val="400"/>
              </a:spcBef>
              <a:spcAft>
                <a:spcPts val="0"/>
              </a:spcAft>
              <a:buClr>
                <a:schemeClr val="lt1"/>
              </a:buClr>
              <a:buSzPts val="900"/>
              <a:buFont typeface="Arial"/>
              <a:buChar char="•"/>
              <a:defRPr b="0" i="0" sz="900" u="none" cap="none" strike="noStrike">
                <a:solidFill>
                  <a:schemeClr val="lt1"/>
                </a:solidFill>
                <a:latin typeface="Microsoft JhengHei"/>
                <a:ea typeface="Microsoft JhengHei"/>
                <a:cs typeface="Microsoft JhengHei"/>
                <a:sym typeface="Microsoft JhengHei"/>
              </a:defRPr>
            </a:lvl4pPr>
            <a:lvl5pPr indent="-285750" lvl="4" marL="2286000" marR="0" rtl="0" algn="l">
              <a:lnSpc>
                <a:spcPct val="90000"/>
              </a:lnSpc>
              <a:spcBef>
                <a:spcPts val="400"/>
              </a:spcBef>
              <a:spcAft>
                <a:spcPts val="0"/>
              </a:spcAft>
              <a:buClr>
                <a:schemeClr val="lt1"/>
              </a:buClr>
              <a:buSzPts val="900"/>
              <a:buFont typeface="Arial"/>
              <a:buChar char="•"/>
              <a:defRPr b="0" i="0" sz="900" u="none" cap="none" strike="noStrike">
                <a:solidFill>
                  <a:schemeClr val="lt1"/>
                </a:solidFill>
                <a:latin typeface="Microsoft JhengHei"/>
                <a:ea typeface="Microsoft JhengHei"/>
                <a:cs typeface="Microsoft JhengHei"/>
                <a:sym typeface="Microsoft JhengHe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36" name="Google Shape;136;p2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600" u="none" cap="none" strike="noStrike">
                <a:solidFill>
                  <a:schemeClr val="lt1"/>
                </a:solidFill>
                <a:latin typeface="Open Sans"/>
                <a:ea typeface="Open Sans"/>
                <a:cs typeface="Open Sans"/>
                <a:sym typeface="Open Sans"/>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137" name="Google Shape;137;p2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600" u="none" cap="none" strike="noStrike">
                <a:solidFill>
                  <a:schemeClr val="lt1"/>
                </a:solidFill>
                <a:latin typeface="Open Sans"/>
                <a:ea typeface="Open Sans"/>
                <a:cs typeface="Open Sans"/>
                <a:sym typeface="Open Sans"/>
              </a:defRPr>
            </a:lvl1pPr>
            <a:lvl2pPr indent="0" lvl="1" marL="0" marR="0" rtl="0" algn="r">
              <a:spcBef>
                <a:spcPts val="0"/>
              </a:spcBef>
              <a:buNone/>
              <a:defRPr b="0" i="0" sz="600" u="none" cap="none" strike="noStrike">
                <a:solidFill>
                  <a:schemeClr val="lt1"/>
                </a:solidFill>
                <a:latin typeface="Open Sans"/>
                <a:ea typeface="Open Sans"/>
                <a:cs typeface="Open Sans"/>
                <a:sym typeface="Open Sans"/>
              </a:defRPr>
            </a:lvl2pPr>
            <a:lvl3pPr indent="0" lvl="2" marL="0" marR="0" rtl="0" algn="r">
              <a:spcBef>
                <a:spcPts val="0"/>
              </a:spcBef>
              <a:buNone/>
              <a:defRPr b="0" i="0" sz="600" u="none" cap="none" strike="noStrike">
                <a:solidFill>
                  <a:schemeClr val="lt1"/>
                </a:solidFill>
                <a:latin typeface="Open Sans"/>
                <a:ea typeface="Open Sans"/>
                <a:cs typeface="Open Sans"/>
                <a:sym typeface="Open Sans"/>
              </a:defRPr>
            </a:lvl3pPr>
            <a:lvl4pPr indent="0" lvl="3" marL="0" marR="0" rtl="0" algn="r">
              <a:spcBef>
                <a:spcPts val="0"/>
              </a:spcBef>
              <a:buNone/>
              <a:defRPr b="0" i="0" sz="600" u="none" cap="none" strike="noStrike">
                <a:solidFill>
                  <a:schemeClr val="lt1"/>
                </a:solidFill>
                <a:latin typeface="Open Sans"/>
                <a:ea typeface="Open Sans"/>
                <a:cs typeface="Open Sans"/>
                <a:sym typeface="Open Sans"/>
              </a:defRPr>
            </a:lvl4pPr>
            <a:lvl5pPr indent="0" lvl="4" marL="0" marR="0" rtl="0" algn="r">
              <a:spcBef>
                <a:spcPts val="0"/>
              </a:spcBef>
              <a:buNone/>
              <a:defRPr b="0" i="0" sz="600" u="none" cap="none" strike="noStrike">
                <a:solidFill>
                  <a:schemeClr val="lt1"/>
                </a:solidFill>
                <a:latin typeface="Open Sans"/>
                <a:ea typeface="Open Sans"/>
                <a:cs typeface="Open Sans"/>
                <a:sym typeface="Open Sans"/>
              </a:defRPr>
            </a:lvl5pPr>
            <a:lvl6pPr indent="0" lvl="5" marL="0" marR="0" rtl="0" algn="r">
              <a:spcBef>
                <a:spcPts val="0"/>
              </a:spcBef>
              <a:buNone/>
              <a:defRPr b="0" i="0" sz="600" u="none" cap="none" strike="noStrike">
                <a:solidFill>
                  <a:schemeClr val="lt1"/>
                </a:solidFill>
                <a:latin typeface="Open Sans"/>
                <a:ea typeface="Open Sans"/>
                <a:cs typeface="Open Sans"/>
                <a:sym typeface="Open Sans"/>
              </a:defRPr>
            </a:lvl6pPr>
            <a:lvl7pPr indent="0" lvl="6" marL="0" marR="0" rtl="0" algn="r">
              <a:spcBef>
                <a:spcPts val="0"/>
              </a:spcBef>
              <a:buNone/>
              <a:defRPr b="0" i="0" sz="600" u="none" cap="none" strike="noStrike">
                <a:solidFill>
                  <a:schemeClr val="lt1"/>
                </a:solidFill>
                <a:latin typeface="Open Sans"/>
                <a:ea typeface="Open Sans"/>
                <a:cs typeface="Open Sans"/>
                <a:sym typeface="Open Sans"/>
              </a:defRPr>
            </a:lvl7pPr>
            <a:lvl8pPr indent="0" lvl="7" marL="0" marR="0" rtl="0" algn="r">
              <a:spcBef>
                <a:spcPts val="0"/>
              </a:spcBef>
              <a:buNone/>
              <a:defRPr b="0" i="0" sz="600" u="none" cap="none" strike="noStrike">
                <a:solidFill>
                  <a:schemeClr val="lt1"/>
                </a:solidFill>
                <a:latin typeface="Open Sans"/>
                <a:ea typeface="Open Sans"/>
                <a:cs typeface="Open Sans"/>
                <a:sym typeface="Open Sans"/>
              </a:defRPr>
            </a:lvl8pPr>
            <a:lvl9pPr indent="0" lvl="8" marL="0" marR="0" rtl="0" algn="r">
              <a:spcBef>
                <a:spcPts val="0"/>
              </a:spcBef>
              <a:buNone/>
              <a:defRPr b="0" i="0" sz="600" u="none" cap="none" strike="noStrike">
                <a:solidFill>
                  <a:schemeClr val="lt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zh-TW"/>
              <a:t>‹#›</a:t>
            </a:fld>
            <a:endParaRPr/>
          </a:p>
        </p:txBody>
      </p:sp>
      <p:pic>
        <p:nvPicPr>
          <p:cNvPr descr="Shape, icon, rectangle&#10;&#10;Description automatically generated" id="138" name="Google Shape;138;p25"/>
          <p:cNvPicPr preferRelativeResize="0"/>
          <p:nvPr/>
        </p:nvPicPr>
        <p:blipFill rotWithShape="1">
          <a:blip r:embed="rId2">
            <a:alphaModFix/>
          </a:blip>
          <a:srcRect b="0" l="0" r="0" t="0"/>
          <a:stretch/>
        </p:blipFill>
        <p:spPr>
          <a:xfrm>
            <a:off x="9144000" y="0"/>
            <a:ext cx="676275" cy="33813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1" Type="http://schemas.openxmlformats.org/officeDocument/2006/relationships/hyperlink" Target="https://devopsdays.tw/2018/index.html" TargetMode="External"/><Relationship Id="rId10" Type="http://schemas.openxmlformats.org/officeDocument/2006/relationships/hyperlink" Target="http://study4.tw/Activity/Details/20" TargetMode="External"/><Relationship Id="rId1" Type="http://schemas.openxmlformats.org/officeDocument/2006/relationships/slideLayout" Target="../slideLayouts/slideLayout17.xml"/><Relationship Id="rId2" Type="http://schemas.openxmlformats.org/officeDocument/2006/relationships/notesSlide" Target="../notesSlides/notesSlide3.xml"/><Relationship Id="rId3" Type="http://schemas.openxmlformats.org/officeDocument/2006/relationships/hyperlink" Target="https://columns.chicken-house.net/about/" TargetMode="External"/><Relationship Id="rId4" Type="http://schemas.openxmlformats.org/officeDocument/2006/relationships/hyperlink" Target="https://www.91app.com/" TargetMode="External"/><Relationship Id="rId9" Type="http://schemas.openxmlformats.org/officeDocument/2006/relationships/hyperlink" Target="https://columns.chicken-house.net/about/" TargetMode="External"/><Relationship Id="rId5" Type="http://schemas.openxmlformats.org/officeDocument/2006/relationships/hyperlink" Target="https://mvp.microsoft.com/zh-tw/PublicProfile/5002155?fullName=Andrew%20%20Wu" TargetMode="External"/><Relationship Id="rId6" Type="http://schemas.openxmlformats.org/officeDocument/2006/relationships/hyperlink" Target="https://columns.chicken-house.net/about/" TargetMode="External"/><Relationship Id="rId7" Type="http://schemas.openxmlformats.org/officeDocument/2006/relationships/hyperlink" Target="https://columns.chicken-house.net/about/" TargetMode="External"/><Relationship Id="rId8" Type="http://schemas.openxmlformats.org/officeDocument/2006/relationships/hyperlink" Target="https://columns.chicken-house.net/about/"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hyperlink" Target="https://metafinanz.de/en/smart-delivery-factory/" TargetMode="External"/><Relationship Id="rId4" Type="http://schemas.openxmlformats.org/officeDocument/2006/relationships/image" Target="../media/image28.png"/><Relationship Id="rId5" Type="http://schemas.openxmlformats.org/officeDocument/2006/relationships/image" Target="../media/image25.png"/><Relationship Id="rId6"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hyperlink" Target="https://columns.chicken-house.net/2020/03/10/interview-abstraction/" TargetMode="External"/><Relationship Id="rId4" Type="http://schemas.openxmlformats.org/officeDocument/2006/relationships/hyperlink" Target="https://columns.chicken-house.net/2018/12/12/microservice11-lineup/" TargetMode="External"/><Relationship Id="rId9" Type="http://schemas.openxmlformats.org/officeDocument/2006/relationships/image" Target="../media/image19.png"/><Relationship Id="rId5" Type="http://schemas.openxmlformats.org/officeDocument/2006/relationships/hyperlink" Target="https://columns.chicken-house.net/2021/03/01/practice-01/" TargetMode="External"/><Relationship Id="rId6" Type="http://schemas.openxmlformats.org/officeDocument/2006/relationships/hyperlink" Target="https://columns.chicken-house.net/2018/03/25/interview01-transaction/" TargetMode="External"/><Relationship Id="rId7" Type="http://schemas.openxmlformats.org/officeDocument/2006/relationships/hyperlink" Target="https://columns.chicken-house.net/2021/06/04/slo/" TargetMode="External"/><Relationship Id="rId8" Type="http://schemas.openxmlformats.org/officeDocument/2006/relationships/hyperlink" Target="https://columns.chicken-house.net/2018/06/10/microservice10-throttle/"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4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hyperlink" Target="https://columns.chicken-house.net/2020/03/10/interview-abstraction/"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hyperlink" Target="https://chatgpt.com/g/g-Bp79bdOOJ-an-de-lu-xiao-pu-v5-2-0" TargetMode="External"/><Relationship Id="rId4" Type="http://schemas.openxmlformats.org/officeDocument/2006/relationships/hyperlink" Target="https://chatgpt.com/g/g-Bp79bdOOJ-an-de-lu-xiao-pu-v5-2-0" TargetMode="External"/><Relationship Id="rId5" Type="http://schemas.openxmlformats.org/officeDocument/2006/relationships/hyperlink" Target="https://chatgpt.com/g/g-Bp79bdOOJ-an-de-lu-xiao-pu-v5-2-0" TargetMode="External"/><Relationship Id="rId6" Type="http://schemas.openxmlformats.org/officeDocument/2006/relationships/hyperlink" Target="https://openai.com/index/introducing-gpts/" TargetMode="External"/><Relationship Id="rId7"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hyperlink" Target="http://drive.google.com/file/d/1gFw6F1aMKaHgoqUwUOiOeQFSDXbPITra/view" TargetMode="External"/><Relationship Id="rId4" Type="http://schemas.openxmlformats.org/officeDocument/2006/relationships/image" Target="../media/image2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1.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slide" Target="/ppt/slides/slide9.xml"/><Relationship Id="rId4" Type="http://schemas.openxmlformats.org/officeDocument/2006/relationships/image" Target="../media/image31.png"/><Relationship Id="rId5" Type="http://schemas.openxmlformats.org/officeDocument/2006/relationships/slide" Target="/ppt/slides/slide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hyperlink" Target="https://columns.chicken-house.net/2020/03/10/interview-abstraction/" TargetMode="External"/><Relationship Id="rId4" Type="http://schemas.openxmlformats.org/officeDocument/2006/relationships/hyperlink" Target="https://columns.chicken-house.net/2018/12/12/microservice11-lineup/" TargetMode="External"/><Relationship Id="rId5" Type="http://schemas.openxmlformats.org/officeDocument/2006/relationships/hyperlink" Target="https://columns.chicken-house.net/2018/03/25/interview01-transaction/" TargetMode="External"/><Relationship Id="rId6" Type="http://schemas.openxmlformats.org/officeDocument/2006/relationships/hyperlink" Target="https://columns.chicken-house.net/2021/06/04/slo/" TargetMode="External"/><Relationship Id="rId7" Type="http://schemas.openxmlformats.org/officeDocument/2006/relationships/hyperlink" Target="https://columns.chicken-house.net/2018/06/10/microservice10-throttl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hyperlink" Target="http://drive.google.com/file/d/1nDapi8kqPo5kyUEftTsgQpb0MwcJe1rY/view" TargetMode="External"/><Relationship Id="rId4" Type="http://schemas.openxmlformats.org/officeDocument/2006/relationships/image" Target="../media/image2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hyperlink" Target="https://www.facebook.com/andrew.blog.0928/posts/pfbid032WkcCSqRQrqCa4bmUNpRPrNc1jZgmX7ektvtCiBMwKtBbGQF3LouvCUXCotcpqkVl" TargetMode="External"/><Relationship Id="rId4" Type="http://schemas.openxmlformats.org/officeDocument/2006/relationships/hyperlink" Target="https://columns.chicken-house.net/2024/01/15/archview-ll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24.pn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1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2.xml"/><Relationship Id="rId3" Type="http://schemas.openxmlformats.org/officeDocument/2006/relationships/image" Target="../media/image27.png"/><Relationship Id="rId4" Type="http://schemas.openxmlformats.org/officeDocument/2006/relationships/image" Target="../media/image19.png"/><Relationship Id="rId5" Type="http://schemas.openxmlformats.org/officeDocument/2006/relationships/image" Target="../media/image3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3.xml"/><Relationship Id="rId3" Type="http://schemas.openxmlformats.org/officeDocument/2006/relationships/image" Target="../media/image19.pn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4.xml"/><Relationship Id="rId3" Type="http://schemas.openxmlformats.org/officeDocument/2006/relationships/hyperlink" Target="https://netflixtechblog.com/timestone-netflixs-high-throughput-low-latency-priority-queueing-system-with-built-in-support-1abf249ba95f" TargetMode="External"/><Relationship Id="rId4" Type="http://schemas.openxmlformats.org/officeDocument/2006/relationships/image" Target="../media/image19.png"/><Relationship Id="rId5" Type="http://schemas.openxmlformats.org/officeDocument/2006/relationships/image" Target="../media/image3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5.xml"/><Relationship Id="rId3" Type="http://schemas.openxmlformats.org/officeDocument/2006/relationships/image" Target="../media/image19.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30.png"/><Relationship Id="rId4" Type="http://schemas.openxmlformats.org/officeDocument/2006/relationships/image" Target="../media/image32.png"/><Relationship Id="rId5" Type="http://schemas.openxmlformats.org/officeDocument/2006/relationships/hyperlink" Target="https://www.youtube.com/watch?v=c1BEBzfgzBI"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34.png"/><Relationship Id="rId4" Type="http://schemas.openxmlformats.org/officeDocument/2006/relationships/hyperlink" Target="https://bootcamp.uxdesign.cc/the-new-ux-frontier-how-ai-will-change-the-way-we-design-products-2a362bf293d8"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35.png"/><Relationship Id="rId4" Type="http://schemas.openxmlformats.org/officeDocument/2006/relationships/hyperlink" Target="https://medium.com/@remitoffoli/building-llm-powered-products-part-2-32d843bef590"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37.png"/><Relationship Id="rId4" Type="http://schemas.openxmlformats.org/officeDocument/2006/relationships/hyperlink" Target="https://medium.com/@remitoffoli/building-llm-powered-products-part-2-32d843bef590" TargetMode="External"/><Relationship Id="rId5" Type="http://schemas.openxmlformats.org/officeDocument/2006/relationships/image" Target="../media/image3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38.png"/><Relationship Id="rId4" Type="http://schemas.openxmlformats.org/officeDocument/2006/relationships/hyperlink" Target="https://medium.com/@remitoffoli/building-llm-powered-products-part-2-32d843bef590"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48.png"/><Relationship Id="rId4" Type="http://schemas.openxmlformats.org/officeDocument/2006/relationships/hyperlink" Target="https://medium.com/@remitoffoli/building-llm-powered-products-part-2-32d843bef590"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3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image" Target="../media/image4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6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hyperlink" Target="http://drive.google.com/file/d/11r9tpMtwjs0nWFfKfYLSmnNmzr0rkME0/view" TargetMode="External"/><Relationship Id="rId4" Type="http://schemas.openxmlformats.org/officeDocument/2006/relationships/image" Target="../media/image46.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 Id="rId3" Type="http://schemas.openxmlformats.org/officeDocument/2006/relationships/image" Target="../media/image4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image" Target="../media/image6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 Id="rId3" Type="http://schemas.openxmlformats.org/officeDocument/2006/relationships/image" Target="../media/image5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image" Target="../media/image50.png"/><Relationship Id="rId4" Type="http://schemas.openxmlformats.org/officeDocument/2006/relationships/image" Target="../media/image47.png"/><Relationship Id="rId5" Type="http://schemas.openxmlformats.org/officeDocument/2006/relationships/image" Target="../media/image57.png"/><Relationship Id="rId6" Type="http://schemas.openxmlformats.org/officeDocument/2006/relationships/hyperlink" Target="https://paulhammant.com/2014/08/27/provisioning-deployment-and-app-config-cycles/" TargetMode="External"/><Relationship Id="rId7" Type="http://schemas.openxmlformats.org/officeDocument/2006/relationships/image" Target="../media/image4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hyperlink" Target="https://chatgpt.com/g/g-F3ckJut37-an-de-lu-de-bu-luo-ge" TargetMode="External"/><Relationship Id="rId4" Type="http://schemas.openxmlformats.org/officeDocument/2006/relationships/hyperlink" Target="https://chatgpt.com/g/g-F3ckJut37-an-de-lu-de-bu-luo-ge" TargetMode="External"/><Relationship Id="rId5" Type="http://schemas.openxmlformats.org/officeDocument/2006/relationships/image" Target="../media/image58.png"/><Relationship Id="rId6" Type="http://schemas.openxmlformats.org/officeDocument/2006/relationships/hyperlink" Target="https://chatgpt.com/g/g-F3ckJut37-an-de-lu-de-bu-luo-ge" TargetMode="External"/><Relationship Id="rId7" Type="http://schemas.openxmlformats.org/officeDocument/2006/relationships/hyperlink" Target="https://chatgpt.com/g/g-F3ckJut37-an-de-lu-de-bu-luo-ge"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hyperlink" Target="https://chatgpt.com/share/c0809b20-6e34-4933-a74f-75546cc1da47" TargetMode="External"/><Relationship Id="rId4" Type="http://schemas.openxmlformats.org/officeDocument/2006/relationships/image" Target="../media/image56.png"/><Relationship Id="rId5" Type="http://schemas.openxmlformats.org/officeDocument/2006/relationships/image" Target="../media/image54.png"/><Relationship Id="rId6" Type="http://schemas.openxmlformats.org/officeDocument/2006/relationships/hyperlink" Target="http://drive.google.com/file/d/1cJzS5JutdrukKufm0BcFgdzUzomPsKS8/view" TargetMode="External"/><Relationship Id="rId7" Type="http://schemas.openxmlformats.org/officeDocument/2006/relationships/image" Target="../media/image52.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 Id="rId3" Type="http://schemas.openxmlformats.org/officeDocument/2006/relationships/image" Target="../media/image55.png"/><Relationship Id="rId4" Type="http://schemas.openxmlformats.org/officeDocument/2006/relationships/hyperlink" Target="https://andrewblogkms.azurewebsites.net/swagger/index.html"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 Id="rId3" Type="http://schemas.openxmlformats.org/officeDocument/2006/relationships/image" Target="../media/image53.png"/><Relationship Id="rId4" Type="http://schemas.openxmlformats.org/officeDocument/2006/relationships/hyperlink" Target="https://chatgpt.com/share/2b1bdbf6-d219-414f-93b5-79346fa3ba46" TargetMode="External"/><Relationship Id="rId5" Type="http://schemas.openxmlformats.org/officeDocument/2006/relationships/image" Target="../media/image62.png"/><Relationship Id="rId6" Type="http://schemas.openxmlformats.org/officeDocument/2006/relationships/image" Target="../media/image63.png"/><Relationship Id="rId7" Type="http://schemas.openxmlformats.org/officeDocument/2006/relationships/image" Target="../media/image6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 Id="rId3" Type="http://schemas.openxmlformats.org/officeDocument/2006/relationships/hyperlink" Target="https://happylee.blog/about/" TargetMode="External"/><Relationship Id="rId4" Type="http://schemas.openxmlformats.org/officeDocument/2006/relationships/hyperlink" Target="https://happylee.blog/retail-omnichannel-map/" TargetMode="External"/><Relationship Id="rId5" Type="http://schemas.openxmlformats.org/officeDocument/2006/relationships/image" Target="../media/image73.png"/><Relationship Id="rId6" Type="http://schemas.openxmlformats.org/officeDocument/2006/relationships/image" Target="../media/image59.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 Id="rId3" Type="http://schemas.openxmlformats.org/officeDocument/2006/relationships/image" Target="../media/image6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7.xml"/><Relationship Id="rId3" Type="http://schemas.openxmlformats.org/officeDocument/2006/relationships/image" Target="../media/image6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8.xml"/><Relationship Id="rId3" Type="http://schemas.openxmlformats.org/officeDocument/2006/relationships/image" Target="../media/image69.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9.xml"/><Relationship Id="rId3" Type="http://schemas.openxmlformats.org/officeDocument/2006/relationships/image" Target="../media/image64.png"/><Relationship Id="rId4" Type="http://schemas.openxmlformats.org/officeDocument/2006/relationships/image" Target="../media/image6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 Id="rId3" Type="http://schemas.openxmlformats.org/officeDocument/2006/relationships/image" Target="../media/image7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1.xml"/><Relationship Id="rId3" Type="http://schemas.openxmlformats.org/officeDocument/2006/relationships/image" Target="../media/image71.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3.xml"/><Relationship Id="rId3" Type="http://schemas.openxmlformats.org/officeDocument/2006/relationships/image" Target="../media/image7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 Id="rId3" Type="http://schemas.openxmlformats.org/officeDocument/2006/relationships/hyperlink" Target="https://columns.chicken-house.net/2020/03/10/interview-abstraction/"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5"/>
          <p:cNvSpPr txBox="1"/>
          <p:nvPr>
            <p:ph type="title"/>
          </p:nvPr>
        </p:nvSpPr>
        <p:spPr>
          <a:xfrm>
            <a:off x="358950" y="2045625"/>
            <a:ext cx="8427300" cy="7155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從 API First </a:t>
            </a:r>
            <a:r>
              <a:rPr lang="zh-TW"/>
              <a:t>到 AI First</a:t>
            </a:r>
            <a:endParaRPr/>
          </a:p>
        </p:txBody>
      </p:sp>
      <p:sp>
        <p:nvSpPr>
          <p:cNvPr id="180" name="Google Shape;180;p35"/>
          <p:cNvSpPr txBox="1"/>
          <p:nvPr>
            <p:ph idx="1" type="body"/>
          </p:nvPr>
        </p:nvSpPr>
        <p:spPr>
          <a:xfrm>
            <a:off x="523410" y="2721000"/>
            <a:ext cx="8097300" cy="14622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a:p>
            <a:pPr indent="0" lvl="0" marL="0" rtl="0" algn="l">
              <a:spcBef>
                <a:spcPts val="500"/>
              </a:spcBef>
              <a:spcAft>
                <a:spcPts val="0"/>
              </a:spcAft>
              <a:buNone/>
            </a:pPr>
            <a:r>
              <a:rPr lang="zh-TW"/>
              <a:t>Chief Architect @ 91APP</a:t>
            </a:r>
            <a:endParaRPr/>
          </a:p>
          <a:p>
            <a:pPr indent="0" lvl="0" marL="0" rtl="0" algn="l">
              <a:spcBef>
                <a:spcPts val="500"/>
              </a:spcBef>
              <a:spcAft>
                <a:spcPts val="0"/>
              </a:spcAft>
              <a:buNone/>
            </a:pPr>
            <a:r>
              <a:rPr lang="zh-TW"/>
              <a:t>Andrew Wu</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6"/>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317500" lvl="0" marL="457200" rtl="0" algn="l">
              <a:spcBef>
                <a:spcPts val="500"/>
              </a:spcBef>
              <a:spcAft>
                <a:spcPts val="0"/>
              </a:spcAft>
              <a:buSzPts val="1400"/>
              <a:buAutoNum type="arabicPeriod"/>
            </a:pPr>
            <a:r>
              <a:rPr lang="zh-TW"/>
              <a:t>前情提要</a:t>
            </a:r>
            <a:br>
              <a:rPr lang="zh-TW"/>
            </a:br>
            <a:endParaRPr/>
          </a:p>
          <a:p>
            <a:pPr indent="-317500" lvl="0" marL="457200" rtl="0" algn="l">
              <a:spcBef>
                <a:spcPts val="0"/>
              </a:spcBef>
              <a:spcAft>
                <a:spcPts val="0"/>
              </a:spcAft>
              <a:buSzPts val="1400"/>
              <a:buAutoNum type="arabicPeriod"/>
            </a:pPr>
            <a:r>
              <a:rPr lang="zh-TW"/>
              <a:t>安德魯小舖 GPTs</a:t>
            </a:r>
            <a:endParaRPr>
              <a:solidFill>
                <a:srgbClr val="3C78D8"/>
              </a:solidFill>
            </a:endParaRPr>
          </a:p>
          <a:p>
            <a:pPr indent="-317500" lvl="1" marL="914400" rtl="0" algn="l">
              <a:spcBef>
                <a:spcPts val="0"/>
              </a:spcBef>
              <a:spcAft>
                <a:spcPts val="0"/>
              </a:spcAft>
              <a:buSzPts val="1400"/>
              <a:buAutoNum type="alphaLcPeriod"/>
            </a:pPr>
            <a:r>
              <a:rPr lang="zh-TW"/>
              <a:t>Demo #1, 出一張嘴就能買東西的魔法</a:t>
            </a:r>
            <a:endParaRPr/>
          </a:p>
          <a:p>
            <a:pPr indent="-317500" lvl="1" marL="914400" rtl="0" algn="l">
              <a:spcBef>
                <a:spcPts val="0"/>
              </a:spcBef>
              <a:spcAft>
                <a:spcPts val="0"/>
              </a:spcAft>
              <a:buSzPts val="1400"/>
              <a:buAutoNum type="alphaLcPeriod"/>
            </a:pPr>
            <a:r>
              <a:rPr lang="zh-TW"/>
              <a:t>降維打擊, 透過 AI 提升使用者體驗</a:t>
            </a:r>
            <a:endParaRPr/>
          </a:p>
          <a:p>
            <a:pPr indent="-317500" lvl="1" marL="914400" rtl="0" algn="l">
              <a:spcBef>
                <a:spcPts val="0"/>
              </a:spcBef>
              <a:spcAft>
                <a:spcPts val="0"/>
              </a:spcAft>
              <a:buSzPts val="1400"/>
              <a:buAutoNum type="alphaLcPeriod"/>
            </a:pPr>
            <a:r>
              <a:rPr lang="zh-TW">
                <a:solidFill>
                  <a:schemeClr val="dk1"/>
                </a:solidFill>
              </a:rPr>
              <a:t>Demo #2, 偵測使用者滿意度的魔法</a:t>
            </a:r>
            <a:br>
              <a:rPr lang="zh-TW"/>
            </a:br>
            <a:endParaRPr/>
          </a:p>
          <a:p>
            <a:pPr indent="-317500" lvl="0" marL="457200" rtl="0" algn="l">
              <a:spcBef>
                <a:spcPts val="0"/>
              </a:spcBef>
              <a:spcAft>
                <a:spcPts val="0"/>
              </a:spcAft>
              <a:buSzPts val="1400"/>
              <a:buAutoNum type="arabicPeriod"/>
            </a:pPr>
            <a:r>
              <a:rPr lang="zh-TW"/>
              <a:t>軟體開發，還是你想像的樣貌嗎?</a:t>
            </a:r>
            <a:endParaRPr>
              <a:solidFill>
                <a:srgbClr val="3C78D8"/>
              </a:solidFill>
            </a:endParaRPr>
          </a:p>
          <a:p>
            <a:pPr indent="-317500" lvl="1" marL="914400" rtl="0" algn="l">
              <a:spcBef>
                <a:spcPts val="0"/>
              </a:spcBef>
              <a:spcAft>
                <a:spcPts val="0"/>
              </a:spcAft>
              <a:buSzPts val="1400"/>
              <a:buAutoNum type="alphaLcPeriod"/>
            </a:pPr>
            <a:r>
              <a:rPr lang="zh-TW"/>
              <a:t>開發 AI 應用程式, 你該練習的基本功夫</a:t>
            </a:r>
            <a:endParaRPr>
              <a:solidFill>
                <a:srgbClr val="3C78D8"/>
              </a:solidFill>
            </a:endParaRPr>
          </a:p>
          <a:p>
            <a:pPr indent="-317500" lvl="1" marL="914400" rtl="0" algn="l">
              <a:spcBef>
                <a:spcPts val="0"/>
              </a:spcBef>
              <a:spcAft>
                <a:spcPts val="0"/>
              </a:spcAft>
              <a:buSzPts val="1400"/>
              <a:buAutoNum type="alphaLcPeriod"/>
            </a:pPr>
            <a:r>
              <a:rPr lang="zh-TW"/>
              <a:t>Demo #3, 安德魯小舖 Copilot</a:t>
            </a:r>
            <a:endParaRPr>
              <a:solidFill>
                <a:srgbClr val="3C78D8"/>
              </a:solidFill>
            </a:endParaRPr>
          </a:p>
          <a:p>
            <a:pPr indent="-317500" lvl="1" marL="914400" rtl="0" algn="l">
              <a:spcBef>
                <a:spcPts val="0"/>
              </a:spcBef>
              <a:spcAft>
                <a:spcPts val="0"/>
              </a:spcAft>
              <a:buSzPts val="1400"/>
              <a:buAutoNum type="alphaLcPeriod"/>
            </a:pPr>
            <a:r>
              <a:rPr lang="zh-TW"/>
              <a:t>Demo #4, 安德魯的部落格 GPTs</a:t>
            </a:r>
            <a:br>
              <a:rPr lang="zh-TW">
                <a:solidFill>
                  <a:srgbClr val="3C78D8"/>
                </a:solidFill>
              </a:rPr>
            </a:br>
            <a:endParaRPr>
              <a:solidFill>
                <a:srgbClr val="3C78D8"/>
              </a:solidFill>
            </a:endParaRPr>
          </a:p>
          <a:p>
            <a:pPr indent="-317500" lvl="0" marL="457200" rtl="0" algn="l">
              <a:spcBef>
                <a:spcPts val="0"/>
              </a:spcBef>
              <a:spcAft>
                <a:spcPts val="0"/>
              </a:spcAft>
              <a:buSzPts val="1400"/>
              <a:buAutoNum type="arabicPeriod"/>
            </a:pPr>
            <a:r>
              <a:rPr lang="zh-TW"/>
              <a:t>實際應用: 零售業的 AI 應用情境</a:t>
            </a:r>
            <a:br>
              <a:rPr lang="zh-TW">
                <a:solidFill>
                  <a:srgbClr val="3C78D8"/>
                </a:solidFill>
              </a:rPr>
            </a:br>
            <a:endParaRPr>
              <a:solidFill>
                <a:srgbClr val="3C78D8"/>
              </a:solidFill>
            </a:endParaRPr>
          </a:p>
          <a:p>
            <a:pPr indent="-317500" lvl="0" marL="457200" rtl="0" algn="l">
              <a:spcBef>
                <a:spcPts val="0"/>
              </a:spcBef>
              <a:spcAft>
                <a:spcPts val="0"/>
              </a:spcAft>
              <a:buSzPts val="1400"/>
              <a:buAutoNum type="arabicPeriod"/>
            </a:pPr>
            <a:r>
              <a:rPr lang="zh-TW"/>
              <a:t>總結</a:t>
            </a:r>
            <a:endParaRPr/>
          </a:p>
          <a:p>
            <a:pPr indent="0" lvl="0" marL="0" rtl="0" algn="l">
              <a:spcBef>
                <a:spcPts val="500"/>
              </a:spcBef>
              <a:spcAft>
                <a:spcPts val="0"/>
              </a:spcAft>
              <a:buNone/>
            </a:pPr>
            <a:r>
              <a:t/>
            </a:r>
            <a:endParaRPr/>
          </a:p>
          <a:p>
            <a:pPr indent="0" lvl="0" marL="0" rtl="0" algn="l">
              <a:spcBef>
                <a:spcPts val="500"/>
              </a:spcBef>
              <a:spcAft>
                <a:spcPts val="0"/>
              </a:spcAft>
              <a:buNone/>
            </a:pPr>
            <a:r>
              <a:t/>
            </a:r>
            <a:endParaRPr/>
          </a:p>
          <a:p>
            <a:pPr indent="0" lvl="0" marL="0" rtl="0" algn="l">
              <a:spcBef>
                <a:spcPts val="500"/>
              </a:spcBef>
              <a:spcAft>
                <a:spcPts val="0"/>
              </a:spcAft>
              <a:buNone/>
            </a:pPr>
            <a:r>
              <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 AI + API</a:t>
            </a:r>
            <a:endParaRPr/>
          </a:p>
          <a:p>
            <a:pPr indent="-317500" lvl="0" marL="457200" rtl="0" algn="l">
              <a:spcBef>
                <a:spcPts val="500"/>
              </a:spcBef>
              <a:spcAft>
                <a:spcPts val="0"/>
              </a:spcAft>
              <a:buSzPts val="1400"/>
              <a:buChar char="-"/>
            </a:pPr>
            <a:r>
              <a:rPr lang="zh-TW"/>
              <a:t>(Agent) AI know how to call functions</a:t>
            </a:r>
            <a:endParaRPr/>
          </a:p>
          <a:p>
            <a:pPr indent="-317500" lvl="0" marL="457200" rtl="0" algn="l">
              <a:spcBef>
                <a:spcPts val="0"/>
              </a:spcBef>
              <a:spcAft>
                <a:spcPts val="0"/>
              </a:spcAft>
              <a:buSzPts val="1400"/>
              <a:buChar char="-"/>
            </a:pPr>
            <a:r>
              <a:rPr lang="zh-TW"/>
              <a:t>(Copilot) APP with AI-Assistant </a:t>
            </a:r>
            <a:r>
              <a:rPr lang="zh-TW"/>
              <a:t>輔助</a:t>
            </a:r>
            <a:endParaRPr/>
          </a:p>
          <a:p>
            <a:pPr indent="-317500" lvl="0" marL="457200" rtl="0" algn="l">
              <a:spcBef>
                <a:spcPts val="0"/>
              </a:spcBef>
              <a:spcAft>
                <a:spcPts val="0"/>
              </a:spcAft>
              <a:buSzPts val="1400"/>
              <a:buChar char="-"/>
            </a:pPr>
            <a:r>
              <a:rPr lang="zh-TW"/>
              <a:t>其他應用 ( prompts, data, RAG ) 的整合</a:t>
            </a:r>
            <a:endParaRPr/>
          </a:p>
        </p:txBody>
      </p:sp>
      <p:sp>
        <p:nvSpPr>
          <p:cNvPr id="186" name="Google Shape;186;p36"/>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大綱: </a:t>
            </a:r>
            <a:r>
              <a:rPr lang="zh-TW"/>
              <a:t>從 API First </a:t>
            </a:r>
            <a:r>
              <a:rPr lang="zh-TW"/>
              <a:t>到 AI First - 讓 AI 有效運用 API 的設計</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7"/>
          <p:cNvSpPr/>
          <p:nvPr/>
        </p:nvSpPr>
        <p:spPr>
          <a:xfrm>
            <a:off x="125" y="2535650"/>
            <a:ext cx="9144000" cy="876000"/>
          </a:xfrm>
          <a:prstGeom prst="rect">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192" name="Google Shape;192;p37"/>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lnSpc>
                <a:spcPct val="115000"/>
              </a:lnSpc>
              <a:spcBef>
                <a:spcPts val="0"/>
              </a:spcBef>
              <a:spcAft>
                <a:spcPts val="0"/>
              </a:spcAft>
              <a:buNone/>
            </a:pPr>
            <a:r>
              <a:rPr b="1" lang="zh-TW" sz="1200">
                <a:solidFill>
                  <a:srgbClr val="333333"/>
                </a:solidFill>
                <a:latin typeface="Arial"/>
                <a:ea typeface="Arial"/>
                <a:cs typeface="Arial"/>
                <a:sym typeface="Arial"/>
              </a:rPr>
              <a:t>講者簡歷, 個人部落格</a:t>
            </a:r>
            <a:r>
              <a:rPr lang="zh-TW" sz="1000">
                <a:solidFill>
                  <a:srgbClr val="333333"/>
                </a:solidFill>
                <a:latin typeface="Arial"/>
                <a:ea typeface="Arial"/>
                <a:cs typeface="Arial"/>
                <a:sym typeface="Arial"/>
              </a:rPr>
              <a:t> (</a:t>
            </a:r>
            <a:r>
              <a:rPr lang="zh-TW" sz="1000" u="sng">
                <a:solidFill>
                  <a:schemeClr val="hlink"/>
                </a:solidFill>
                <a:hlinkClick r:id="rId3"/>
              </a:rPr>
              <a:t>https://columns.chicken-house.net/about/</a:t>
            </a:r>
            <a:r>
              <a:rPr lang="zh-TW" sz="1000">
                <a:solidFill>
                  <a:srgbClr val="333333"/>
                </a:solidFill>
                <a:latin typeface="Arial"/>
                <a:ea typeface="Arial"/>
                <a:cs typeface="Arial"/>
                <a:sym typeface="Arial"/>
              </a:rPr>
              <a:t>)</a:t>
            </a:r>
            <a:endParaRPr sz="1000">
              <a:solidFill>
                <a:srgbClr val="333333"/>
              </a:solidFill>
              <a:latin typeface="Arial"/>
              <a:ea typeface="Arial"/>
              <a:cs typeface="Arial"/>
              <a:sym typeface="Arial"/>
            </a:endParaRPr>
          </a:p>
          <a:p>
            <a:pPr indent="-304800" lvl="0" marL="457200" rtl="0" algn="l">
              <a:lnSpc>
                <a:spcPct val="115000"/>
              </a:lnSpc>
              <a:spcBef>
                <a:spcPts val="1200"/>
              </a:spcBef>
              <a:spcAft>
                <a:spcPts val="0"/>
              </a:spcAft>
              <a:buClr>
                <a:srgbClr val="333333"/>
              </a:buClr>
              <a:buSzPts val="1200"/>
              <a:buFont typeface="Arial"/>
              <a:buChar char="●"/>
            </a:pPr>
            <a:r>
              <a:rPr lang="zh-TW" sz="1200">
                <a:solidFill>
                  <a:srgbClr val="333333"/>
                </a:solidFill>
                <a:latin typeface="Arial"/>
                <a:ea typeface="Arial"/>
                <a:cs typeface="Arial"/>
                <a:sym typeface="Arial"/>
              </a:rPr>
              <a:t>現任 </a:t>
            </a:r>
            <a:r>
              <a:rPr lang="zh-TW" sz="1200">
                <a:solidFill>
                  <a:srgbClr val="333333"/>
                </a:solidFill>
                <a:uFill>
                  <a:noFill/>
                </a:uFill>
                <a:latin typeface="Arial"/>
                <a:ea typeface="Arial"/>
                <a:cs typeface="Arial"/>
                <a:sym typeface="Arial"/>
                <a:hlinkClick r:id="rId4">
                  <a:extLst>
                    <a:ext uri="{A12FA001-AC4F-418D-AE19-62706E023703}">
                      <ahyp:hlinkClr val="tx"/>
                    </a:ext>
                  </a:extLst>
                </a:hlinkClick>
              </a:rPr>
              <a:t>91APP</a:t>
            </a:r>
            <a:r>
              <a:rPr lang="zh-TW" sz="1200">
                <a:solidFill>
                  <a:srgbClr val="333333"/>
                </a:solidFill>
                <a:latin typeface="Arial"/>
                <a:ea typeface="Arial"/>
                <a:cs typeface="Arial"/>
                <a:sym typeface="Arial"/>
              </a:rPr>
              <a:t>, 首席架構師</a:t>
            </a:r>
            <a:endParaRPr sz="1200">
              <a:solidFill>
                <a:srgbClr val="333333"/>
              </a:solidFill>
              <a:latin typeface="Arial"/>
              <a:ea typeface="Arial"/>
              <a:cs typeface="Arial"/>
              <a:sym typeface="Arial"/>
            </a:endParaRPr>
          </a:p>
          <a:p>
            <a:pPr indent="-304800" lvl="0" marL="457200" rtl="0" algn="l">
              <a:lnSpc>
                <a:spcPct val="115000"/>
              </a:lnSpc>
              <a:spcBef>
                <a:spcPts val="0"/>
              </a:spcBef>
              <a:spcAft>
                <a:spcPts val="0"/>
              </a:spcAft>
              <a:buClr>
                <a:srgbClr val="333333"/>
              </a:buClr>
              <a:buSzPts val="1200"/>
              <a:buFont typeface="Arial"/>
              <a:buChar char="●"/>
            </a:pPr>
            <a:r>
              <a:rPr lang="zh-TW" sz="1200">
                <a:solidFill>
                  <a:srgbClr val="333333"/>
                </a:solidFill>
                <a:latin typeface="Arial"/>
                <a:ea typeface="Arial"/>
                <a:cs typeface="Arial"/>
                <a:sym typeface="Arial"/>
              </a:rPr>
              <a:t>榮獲 </a:t>
            </a:r>
            <a:r>
              <a:rPr lang="zh-TW" sz="1200">
                <a:solidFill>
                  <a:srgbClr val="333333"/>
                </a:solidFill>
                <a:uFill>
                  <a:noFill/>
                </a:uFill>
                <a:latin typeface="Arial"/>
                <a:ea typeface="Arial"/>
                <a:cs typeface="Arial"/>
                <a:sym typeface="Arial"/>
                <a:hlinkClick r:id="rId5">
                  <a:extLst>
                    <a:ext uri="{A12FA001-AC4F-418D-AE19-62706E023703}">
                      <ahyp:hlinkClr val="tx"/>
                    </a:ext>
                  </a:extLst>
                </a:hlinkClick>
              </a:rPr>
              <a:t>Microsoft MVP 微軟最有價值專家</a:t>
            </a:r>
            <a:r>
              <a:rPr lang="zh-TW" sz="1200">
                <a:solidFill>
                  <a:srgbClr val="333333"/>
                </a:solidFill>
                <a:latin typeface="Arial"/>
                <a:ea typeface="Arial"/>
                <a:cs typeface="Arial"/>
                <a:sym typeface="Arial"/>
              </a:rPr>
              <a:t> 獎項,2016 ~ 2025+</a:t>
            </a:r>
            <a:endParaRPr sz="1200">
              <a:solidFill>
                <a:srgbClr val="333333"/>
              </a:solidFill>
              <a:latin typeface="Arial"/>
              <a:ea typeface="Arial"/>
              <a:cs typeface="Arial"/>
              <a:sym typeface="Arial"/>
            </a:endParaRPr>
          </a:p>
          <a:p>
            <a:pPr indent="-304800" lvl="0" marL="457200" rtl="0" algn="l">
              <a:lnSpc>
                <a:spcPct val="115000"/>
              </a:lnSpc>
              <a:spcBef>
                <a:spcPts val="0"/>
              </a:spcBef>
              <a:spcAft>
                <a:spcPts val="0"/>
              </a:spcAft>
              <a:buClr>
                <a:srgbClr val="333333"/>
              </a:buClr>
              <a:buSzPts val="1200"/>
              <a:buFont typeface="Arial"/>
              <a:buChar char="●"/>
            </a:pPr>
            <a:r>
              <a:rPr lang="zh-TW" sz="1200">
                <a:solidFill>
                  <a:srgbClr val="333333"/>
                </a:solidFill>
                <a:latin typeface="Arial"/>
                <a:ea typeface="Arial"/>
                <a:cs typeface="Arial"/>
                <a:sym typeface="Arial"/>
              </a:rPr>
              <a:t>擔任多次 Microsoft Azure Cafe, TechDays, TechEd, DevOpsDays Taiwan, .NET Conf</a:t>
            </a:r>
            <a:br>
              <a:rPr lang="zh-TW" sz="1200">
                <a:solidFill>
                  <a:srgbClr val="333333"/>
                </a:solidFill>
                <a:latin typeface="Arial"/>
                <a:ea typeface="Arial"/>
                <a:cs typeface="Arial"/>
                <a:sym typeface="Arial"/>
              </a:rPr>
            </a:br>
            <a:r>
              <a:rPr lang="zh-TW" sz="1200">
                <a:solidFill>
                  <a:srgbClr val="333333"/>
                </a:solidFill>
                <a:latin typeface="Arial"/>
                <a:ea typeface="Arial"/>
                <a:cs typeface="Arial"/>
                <a:sym typeface="Arial"/>
              </a:rPr>
              <a:t>等大型研討會講者，與相關 Azure PaaS 雲端系列課程與企業內訓講師</a:t>
            </a:r>
            <a:endParaRPr sz="1200">
              <a:solidFill>
                <a:srgbClr val="333333"/>
              </a:solidFill>
              <a:latin typeface="Arial"/>
              <a:ea typeface="Arial"/>
              <a:cs typeface="Arial"/>
              <a:sym typeface="Arial"/>
            </a:endParaRPr>
          </a:p>
          <a:p>
            <a:pPr indent="0" lvl="0" marL="0" rtl="0" algn="l">
              <a:lnSpc>
                <a:spcPct val="115000"/>
              </a:lnSpc>
              <a:spcBef>
                <a:spcPts val="1200"/>
              </a:spcBef>
              <a:spcAft>
                <a:spcPts val="0"/>
              </a:spcAft>
              <a:buNone/>
            </a:pPr>
            <a:r>
              <a:rPr lang="zh-TW" sz="1200">
                <a:solidFill>
                  <a:srgbClr val="333333"/>
                </a:solidFill>
                <a:latin typeface="Arial"/>
                <a:ea typeface="Arial"/>
                <a:cs typeface="Arial"/>
                <a:sym typeface="Arial"/>
              </a:rPr>
              <a:t>演講經歷</a:t>
            </a:r>
            <a:endParaRPr sz="1200">
              <a:solidFill>
                <a:srgbClr val="333333"/>
              </a:solidFill>
              <a:latin typeface="Arial"/>
              <a:ea typeface="Arial"/>
              <a:cs typeface="Arial"/>
              <a:sym typeface="Arial"/>
            </a:endParaRPr>
          </a:p>
          <a:p>
            <a:pPr indent="-304800" lvl="0" marL="457200" rtl="0" algn="l">
              <a:lnSpc>
                <a:spcPct val="115000"/>
              </a:lnSpc>
              <a:spcBef>
                <a:spcPts val="1200"/>
              </a:spcBef>
              <a:spcAft>
                <a:spcPts val="0"/>
              </a:spcAft>
              <a:buClr>
                <a:srgbClr val="333333"/>
              </a:buClr>
              <a:buSzPts val="1200"/>
              <a:buFont typeface="Arial"/>
              <a:buChar char="●"/>
            </a:pPr>
            <a:r>
              <a:rPr lang="zh-TW" sz="1200">
                <a:solidFill>
                  <a:srgbClr val="333333"/>
                </a:solidFill>
                <a:latin typeface="Arial"/>
                <a:ea typeface="Arial"/>
                <a:cs typeface="Arial"/>
                <a:sym typeface="Arial"/>
              </a:rPr>
              <a:t>.NET Conf 2023, 			架構師也要 DevOps - 談模型的降級驗證技巧</a:t>
            </a:r>
            <a:endParaRPr sz="1200">
              <a:solidFill>
                <a:srgbClr val="333333"/>
              </a:solidFill>
              <a:latin typeface="Arial"/>
              <a:ea typeface="Arial"/>
              <a:cs typeface="Arial"/>
              <a:sym typeface="Arial"/>
            </a:endParaRPr>
          </a:p>
          <a:p>
            <a:pPr indent="-304800" lvl="0" marL="457200" rtl="0" algn="l">
              <a:lnSpc>
                <a:spcPct val="115000"/>
              </a:lnSpc>
              <a:spcBef>
                <a:spcPts val="0"/>
              </a:spcBef>
              <a:spcAft>
                <a:spcPts val="0"/>
              </a:spcAft>
              <a:buClr>
                <a:srgbClr val="333333"/>
              </a:buClr>
              <a:buSzPts val="1200"/>
              <a:buFont typeface="Arial"/>
              <a:buChar char="●"/>
            </a:pPr>
            <a:r>
              <a:rPr lang="zh-TW" sz="1200">
                <a:solidFill>
                  <a:srgbClr val="333333"/>
                </a:solidFill>
                <a:latin typeface="Arial"/>
                <a:ea typeface="Arial"/>
                <a:cs typeface="Arial"/>
                <a:sym typeface="Arial"/>
              </a:rPr>
              <a:t> DevOpsDays 2023 Keynote, 	架構師也要 DevOps - 談服務模型的持續交付</a:t>
            </a:r>
            <a:endParaRPr sz="1200">
              <a:solidFill>
                <a:srgbClr val="3C78D8"/>
              </a:solidFill>
              <a:latin typeface="Arial"/>
              <a:ea typeface="Arial"/>
              <a:cs typeface="Arial"/>
              <a:sym typeface="Arial"/>
            </a:endParaRPr>
          </a:p>
          <a:p>
            <a:pPr indent="-304800" lvl="0" marL="457200" rtl="0" algn="l">
              <a:lnSpc>
                <a:spcPct val="115000"/>
              </a:lnSpc>
              <a:spcBef>
                <a:spcPts val="0"/>
              </a:spcBef>
              <a:spcAft>
                <a:spcPts val="0"/>
              </a:spcAft>
              <a:buClr>
                <a:srgbClr val="333333"/>
              </a:buClr>
              <a:buSzPts val="1200"/>
              <a:buFont typeface="Arial"/>
              <a:buChar char="●"/>
            </a:pPr>
            <a:r>
              <a:rPr lang="zh-TW" sz="1200">
                <a:solidFill>
                  <a:srgbClr val="333333"/>
                </a:solidFill>
                <a:latin typeface="Arial"/>
                <a:ea typeface="Arial"/>
                <a:cs typeface="Arial"/>
                <a:sym typeface="Arial"/>
              </a:rPr>
              <a:t> DevOpsDays 2022 Keynote, 	DevOps 潮流下的 API First 開發策略</a:t>
            </a:r>
            <a:endParaRPr sz="1200">
              <a:solidFill>
                <a:srgbClr val="3C78D8"/>
              </a:solidFill>
              <a:latin typeface="Arial"/>
              <a:ea typeface="Arial"/>
              <a:cs typeface="Arial"/>
              <a:sym typeface="Arial"/>
            </a:endParaRPr>
          </a:p>
          <a:p>
            <a:pPr indent="-304800" lvl="0" marL="457200" rtl="0" algn="l">
              <a:lnSpc>
                <a:spcPct val="115000"/>
              </a:lnSpc>
              <a:spcBef>
                <a:spcPts val="0"/>
              </a:spcBef>
              <a:spcAft>
                <a:spcPts val="0"/>
              </a:spcAft>
              <a:buClr>
                <a:srgbClr val="333333"/>
              </a:buClr>
              <a:buSzPts val="1200"/>
              <a:buFont typeface="Arial"/>
              <a:buChar char="●"/>
            </a:pPr>
            <a:r>
              <a:rPr lang="zh-TW" sz="1200">
                <a:solidFill>
                  <a:srgbClr val="333333"/>
                </a:solidFill>
                <a:latin typeface="Arial"/>
                <a:ea typeface="Arial"/>
                <a:cs typeface="Arial"/>
                <a:sym typeface="Arial"/>
              </a:rPr>
              <a:t> DevOpsDays 2021, 		大型團隊落實 CI/CD 的挑戰</a:t>
            </a:r>
            <a:endParaRPr sz="1200">
              <a:solidFill>
                <a:srgbClr val="3C78D8"/>
              </a:solidFill>
              <a:latin typeface="Arial"/>
              <a:ea typeface="Arial"/>
              <a:cs typeface="Arial"/>
              <a:sym typeface="Arial"/>
            </a:endParaRPr>
          </a:p>
          <a:p>
            <a:pPr indent="-304800" lvl="0" marL="457200" rtl="0" algn="l">
              <a:lnSpc>
                <a:spcPct val="115000"/>
              </a:lnSpc>
              <a:spcBef>
                <a:spcPts val="0"/>
              </a:spcBef>
              <a:spcAft>
                <a:spcPts val="0"/>
              </a:spcAft>
              <a:buClr>
                <a:srgbClr val="333333"/>
              </a:buClr>
              <a:buSzPts val="1200"/>
              <a:buFont typeface="Arial"/>
              <a:buChar char="●"/>
            </a:pPr>
            <a:r>
              <a:rPr lang="zh-TW" sz="1200">
                <a:solidFill>
                  <a:srgbClr val="333333"/>
                </a:solidFill>
                <a:uFill>
                  <a:noFill/>
                </a:uFill>
                <a:latin typeface="Arial"/>
                <a:ea typeface="Arial"/>
                <a:cs typeface="Arial"/>
                <a:sym typeface="Arial"/>
                <a:hlinkClick r:id="rId6">
                  <a:extLst>
                    <a:ext uri="{A12FA001-AC4F-418D-AE19-62706E023703}">
                      <ahyp:hlinkClr val="tx"/>
                    </a:ext>
                  </a:extLst>
                </a:hlinkClick>
              </a:rPr>
              <a:t>.NET Conf 2020</a:t>
            </a:r>
            <a:r>
              <a:rPr lang="zh-TW" sz="1200">
                <a:solidFill>
                  <a:srgbClr val="333333"/>
                </a:solidFill>
                <a:latin typeface="Arial"/>
                <a:ea typeface="Arial"/>
                <a:cs typeface="Arial"/>
                <a:sym typeface="Arial"/>
              </a:rPr>
              <a:t>, 			非同步系統的 SLO 設計</a:t>
            </a:r>
            <a:endParaRPr sz="1200">
              <a:solidFill>
                <a:srgbClr val="333333"/>
              </a:solidFill>
              <a:latin typeface="Arial"/>
              <a:ea typeface="Arial"/>
              <a:cs typeface="Arial"/>
              <a:sym typeface="Arial"/>
            </a:endParaRPr>
          </a:p>
          <a:p>
            <a:pPr indent="-304800" lvl="0" marL="457200" rtl="0" algn="l">
              <a:lnSpc>
                <a:spcPct val="115000"/>
              </a:lnSpc>
              <a:spcBef>
                <a:spcPts val="0"/>
              </a:spcBef>
              <a:spcAft>
                <a:spcPts val="0"/>
              </a:spcAft>
              <a:buClr>
                <a:srgbClr val="333333"/>
              </a:buClr>
              <a:buSzPts val="1200"/>
              <a:buFont typeface="Arial"/>
              <a:buChar char="●"/>
            </a:pPr>
            <a:r>
              <a:rPr lang="zh-TW" sz="1200">
                <a:solidFill>
                  <a:srgbClr val="333333"/>
                </a:solidFill>
                <a:uFill>
                  <a:noFill/>
                </a:uFill>
                <a:latin typeface="Arial"/>
                <a:ea typeface="Arial"/>
                <a:cs typeface="Arial"/>
                <a:sym typeface="Arial"/>
                <a:hlinkClick r:id="rId7">
                  <a:extLst>
                    <a:ext uri="{A12FA001-AC4F-418D-AE19-62706E023703}">
                      <ahyp:hlinkClr val="tx"/>
                    </a:ext>
                  </a:extLst>
                </a:hlinkClick>
              </a:rPr>
              <a:t>.NET Conf 2020</a:t>
            </a:r>
            <a:r>
              <a:rPr lang="zh-TW" sz="1200">
                <a:solidFill>
                  <a:srgbClr val="333333"/>
                </a:solidFill>
                <a:latin typeface="Arial"/>
                <a:ea typeface="Arial"/>
                <a:cs typeface="Arial"/>
                <a:sym typeface="Arial"/>
              </a:rPr>
              <a:t>, 			刻意練習, 抽象化能力的鍛鍊</a:t>
            </a:r>
            <a:endParaRPr sz="1200">
              <a:solidFill>
                <a:srgbClr val="333333"/>
              </a:solidFill>
              <a:latin typeface="Arial"/>
              <a:ea typeface="Arial"/>
              <a:cs typeface="Arial"/>
              <a:sym typeface="Arial"/>
            </a:endParaRPr>
          </a:p>
          <a:p>
            <a:pPr indent="-304800" lvl="0" marL="457200" rtl="0" algn="l">
              <a:lnSpc>
                <a:spcPct val="115000"/>
              </a:lnSpc>
              <a:spcBef>
                <a:spcPts val="0"/>
              </a:spcBef>
              <a:spcAft>
                <a:spcPts val="0"/>
              </a:spcAft>
              <a:buClr>
                <a:srgbClr val="333333"/>
              </a:buClr>
              <a:buSzPts val="1200"/>
              <a:buFont typeface="Arial"/>
              <a:buChar char="●"/>
            </a:pPr>
            <a:r>
              <a:rPr lang="zh-TW" sz="1200">
                <a:solidFill>
                  <a:srgbClr val="333333"/>
                </a:solidFill>
                <a:uFill>
                  <a:noFill/>
                </a:uFill>
                <a:latin typeface="Arial"/>
                <a:ea typeface="Arial"/>
                <a:cs typeface="Arial"/>
                <a:sym typeface="Arial"/>
                <a:hlinkClick r:id="rId8">
                  <a:extLst>
                    <a:ext uri="{A12FA001-AC4F-418D-AE19-62706E023703}">
                      <ahyp:hlinkClr val="tx"/>
                    </a:ext>
                  </a:extLst>
                </a:hlinkClick>
              </a:rPr>
              <a:t>.NET Conf 2019</a:t>
            </a:r>
            <a:r>
              <a:rPr lang="zh-TW" sz="1200">
                <a:solidFill>
                  <a:srgbClr val="333333"/>
                </a:solidFill>
                <a:latin typeface="Arial"/>
                <a:ea typeface="Arial"/>
                <a:cs typeface="Arial"/>
                <a:sym typeface="Arial"/>
              </a:rPr>
              <a:t>, 			大規模微服務導入 #1 / #2</a:t>
            </a:r>
            <a:endParaRPr sz="1200">
              <a:solidFill>
                <a:srgbClr val="333333"/>
              </a:solidFill>
              <a:latin typeface="Arial"/>
              <a:ea typeface="Arial"/>
              <a:cs typeface="Arial"/>
              <a:sym typeface="Arial"/>
            </a:endParaRPr>
          </a:p>
          <a:p>
            <a:pPr indent="-304800" lvl="0" marL="457200" rtl="0" algn="l">
              <a:lnSpc>
                <a:spcPct val="115000"/>
              </a:lnSpc>
              <a:spcBef>
                <a:spcPts val="0"/>
              </a:spcBef>
              <a:spcAft>
                <a:spcPts val="0"/>
              </a:spcAft>
              <a:buClr>
                <a:srgbClr val="333333"/>
              </a:buClr>
              <a:buSzPts val="1200"/>
              <a:buFont typeface="Arial"/>
              <a:buChar char="●"/>
            </a:pPr>
            <a:r>
              <a:rPr lang="zh-TW" sz="1200">
                <a:solidFill>
                  <a:srgbClr val="333333"/>
                </a:solidFill>
                <a:latin typeface="Arial"/>
                <a:ea typeface="Arial"/>
                <a:cs typeface="Arial"/>
                <a:sym typeface="Arial"/>
              </a:rPr>
              <a:t> </a:t>
            </a:r>
            <a:r>
              <a:rPr lang="zh-TW" sz="1200">
                <a:solidFill>
                  <a:srgbClr val="333333"/>
                </a:solidFill>
                <a:uFill>
                  <a:noFill/>
                </a:uFill>
                <a:latin typeface="Arial"/>
                <a:ea typeface="Arial"/>
                <a:cs typeface="Arial"/>
                <a:sym typeface="Arial"/>
                <a:hlinkClick r:id="rId9">
                  <a:extLst>
                    <a:ext uri="{A12FA001-AC4F-418D-AE19-62706E023703}">
                      <ahyp:hlinkClr val="tx"/>
                    </a:ext>
                  </a:extLst>
                </a:hlinkClick>
              </a:rPr>
              <a:t>DevOpsDays 2019</a:t>
            </a:r>
            <a:r>
              <a:rPr lang="zh-TW" sz="1200">
                <a:solidFill>
                  <a:srgbClr val="333333"/>
                </a:solidFill>
                <a:latin typeface="Arial"/>
                <a:ea typeface="Arial"/>
                <a:cs typeface="Arial"/>
                <a:sym typeface="Arial"/>
              </a:rPr>
              <a:t>, 		從零開始的 DevOps</a:t>
            </a:r>
            <a:endParaRPr sz="1200">
              <a:solidFill>
                <a:srgbClr val="333333"/>
              </a:solidFill>
              <a:latin typeface="Arial"/>
              <a:ea typeface="Arial"/>
              <a:cs typeface="Arial"/>
              <a:sym typeface="Arial"/>
            </a:endParaRPr>
          </a:p>
          <a:p>
            <a:pPr indent="-304800" lvl="0" marL="457200" rtl="0" algn="l">
              <a:lnSpc>
                <a:spcPct val="115000"/>
              </a:lnSpc>
              <a:spcBef>
                <a:spcPts val="0"/>
              </a:spcBef>
              <a:spcAft>
                <a:spcPts val="0"/>
              </a:spcAft>
              <a:buClr>
                <a:srgbClr val="333333"/>
              </a:buClr>
              <a:buSzPts val="1200"/>
              <a:buFont typeface="Arial"/>
              <a:buChar char="●"/>
            </a:pPr>
            <a:r>
              <a:rPr lang="zh-TW" sz="1200">
                <a:solidFill>
                  <a:srgbClr val="333333"/>
                </a:solidFill>
                <a:uFill>
                  <a:noFill/>
                </a:uFill>
                <a:latin typeface="Arial"/>
                <a:ea typeface="Arial"/>
                <a:cs typeface="Arial"/>
                <a:sym typeface="Arial"/>
                <a:hlinkClick r:id="rId10">
                  <a:extLst>
                    <a:ext uri="{A12FA001-AC4F-418D-AE19-62706E023703}">
                      <ahyp:hlinkClr val="tx"/>
                    </a:ext>
                  </a:extLst>
                </a:hlinkClick>
              </a:rPr>
              <a:t>.NET Conf 2018</a:t>
            </a:r>
            <a:r>
              <a:rPr lang="zh-TW" sz="1200">
                <a:solidFill>
                  <a:srgbClr val="333333"/>
                </a:solidFill>
                <a:latin typeface="Arial"/>
                <a:ea typeface="Arial"/>
                <a:cs typeface="Arial"/>
                <a:sym typeface="Arial"/>
              </a:rPr>
              <a:t>, 			Message Queue Based RPC</a:t>
            </a:r>
            <a:endParaRPr sz="1200">
              <a:solidFill>
                <a:srgbClr val="333333"/>
              </a:solidFill>
              <a:latin typeface="Arial"/>
              <a:ea typeface="Arial"/>
              <a:cs typeface="Arial"/>
              <a:sym typeface="Arial"/>
            </a:endParaRPr>
          </a:p>
          <a:p>
            <a:pPr indent="-304800" lvl="0" marL="457200" rtl="0" algn="l">
              <a:lnSpc>
                <a:spcPct val="115000"/>
              </a:lnSpc>
              <a:spcBef>
                <a:spcPts val="0"/>
              </a:spcBef>
              <a:spcAft>
                <a:spcPts val="0"/>
              </a:spcAft>
              <a:buClr>
                <a:srgbClr val="333333"/>
              </a:buClr>
              <a:buSzPts val="1200"/>
              <a:buFont typeface="Arial"/>
              <a:buChar char="●"/>
            </a:pPr>
            <a:r>
              <a:rPr lang="zh-TW" sz="1200">
                <a:solidFill>
                  <a:srgbClr val="333333"/>
                </a:solidFill>
                <a:latin typeface="Arial"/>
                <a:ea typeface="Arial"/>
                <a:cs typeface="Arial"/>
                <a:sym typeface="Arial"/>
              </a:rPr>
              <a:t> </a:t>
            </a:r>
            <a:r>
              <a:rPr lang="zh-TW" sz="1200">
                <a:solidFill>
                  <a:srgbClr val="333333"/>
                </a:solidFill>
                <a:uFill>
                  <a:noFill/>
                </a:uFill>
                <a:latin typeface="Arial"/>
                <a:ea typeface="Arial"/>
                <a:cs typeface="Arial"/>
                <a:sym typeface="Arial"/>
                <a:hlinkClick r:id="rId11">
                  <a:extLst>
                    <a:ext uri="{A12FA001-AC4F-418D-AE19-62706E023703}">
                      <ahyp:hlinkClr val="tx"/>
                    </a:ext>
                  </a:extLst>
                </a:hlinkClick>
              </a:rPr>
              <a:t>DevOpsDays 2018</a:t>
            </a:r>
            <a:r>
              <a:rPr lang="zh-TW" sz="1200">
                <a:solidFill>
                  <a:srgbClr val="333333"/>
                </a:solidFill>
                <a:latin typeface="Arial"/>
                <a:ea typeface="Arial"/>
                <a:cs typeface="Arial"/>
                <a:sym typeface="Arial"/>
              </a:rPr>
              <a:t>, 		微服務基礎建設 - Service Discovery</a:t>
            </a:r>
            <a:endParaRPr sz="1200">
              <a:solidFill>
                <a:srgbClr val="333333"/>
              </a:solidFill>
              <a:latin typeface="Arial"/>
              <a:ea typeface="Arial"/>
              <a:cs typeface="Arial"/>
              <a:sym typeface="Arial"/>
            </a:endParaRPr>
          </a:p>
        </p:txBody>
      </p:sp>
      <p:sp>
        <p:nvSpPr>
          <p:cNvPr id="193" name="Google Shape;193;p37"/>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About Me - Andrew Wu</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8"/>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317500" lvl="0" marL="457200" rtl="0" algn="l">
              <a:spcBef>
                <a:spcPts val="500"/>
              </a:spcBef>
              <a:spcAft>
                <a:spcPts val="0"/>
              </a:spcAft>
              <a:buSzPts val="1400"/>
              <a:buAutoNum type="arabicPeriod"/>
            </a:pPr>
            <a:r>
              <a:rPr lang="zh-TW"/>
              <a:t>黑字就是我正式的簡報內容</a:t>
            </a:r>
            <a:br>
              <a:rPr lang="zh-TW"/>
            </a:br>
            <a:br>
              <a:rPr lang="zh-TW">
                <a:solidFill>
                  <a:srgbClr val="3C78D8"/>
                </a:solidFill>
              </a:rPr>
            </a:br>
            <a:br>
              <a:rPr lang="zh-TW">
                <a:solidFill>
                  <a:srgbClr val="3C78D8"/>
                </a:solidFill>
              </a:rPr>
            </a:br>
            <a:br>
              <a:rPr lang="zh-TW">
                <a:solidFill>
                  <a:srgbClr val="3C78D8"/>
                </a:solidFill>
              </a:rPr>
            </a:br>
            <a:br>
              <a:rPr lang="zh-TW">
                <a:solidFill>
                  <a:srgbClr val="3C78D8"/>
                </a:solidFill>
              </a:rPr>
            </a:br>
            <a:endParaRPr>
              <a:solidFill>
                <a:srgbClr val="3C78D8"/>
              </a:solidFill>
            </a:endParaRPr>
          </a:p>
          <a:p>
            <a:pPr indent="-317500" lvl="0" marL="457200" rtl="0" algn="l">
              <a:spcBef>
                <a:spcPts val="0"/>
              </a:spcBef>
              <a:spcAft>
                <a:spcPts val="0"/>
              </a:spcAft>
              <a:buSzPts val="1400"/>
              <a:buAutoNum type="arabicPeriod"/>
            </a:pPr>
            <a:r>
              <a:rPr lang="zh-TW">
                <a:solidFill>
                  <a:schemeClr val="dk1"/>
                </a:solidFill>
              </a:rPr>
              <a:t>黑字就是我正式的簡報內容</a:t>
            </a:r>
            <a:br>
              <a:rPr lang="zh-TW">
                <a:solidFill>
                  <a:schemeClr val="dk1"/>
                </a:solidFill>
              </a:rPr>
            </a:br>
            <a:br>
              <a:rPr lang="zh-TW">
                <a:solidFill>
                  <a:schemeClr val="dk1"/>
                </a:solidFill>
              </a:rPr>
            </a:br>
            <a:endParaRPr>
              <a:solidFill>
                <a:schemeClr val="dk1"/>
              </a:solidFill>
            </a:endParaRPr>
          </a:p>
          <a:p>
            <a:pPr indent="-317500" lvl="0" marL="457200" rtl="0" algn="l">
              <a:spcBef>
                <a:spcPts val="0"/>
              </a:spcBef>
              <a:spcAft>
                <a:spcPts val="0"/>
              </a:spcAft>
              <a:buClr>
                <a:schemeClr val="dk1"/>
              </a:buClr>
              <a:buSzPts val="1400"/>
              <a:buAutoNum type="arabicPeriod"/>
            </a:pPr>
            <a:r>
              <a:rPr lang="zh-TW">
                <a:solidFill>
                  <a:schemeClr val="dk1"/>
                </a:solidFill>
              </a:rPr>
              <a:t>黑字就是我正式的簡報內容</a:t>
            </a:r>
            <a:br>
              <a:rPr lang="zh-TW">
                <a:solidFill>
                  <a:schemeClr val="dk1"/>
                </a:solidFill>
              </a:rPr>
            </a:br>
            <a:endParaRPr>
              <a:solidFill>
                <a:srgbClr val="3C78D8"/>
              </a:solidFill>
            </a:endParaRPr>
          </a:p>
          <a:p>
            <a:pPr indent="0" lvl="0" marL="0" rtl="0" algn="l">
              <a:spcBef>
                <a:spcPts val="500"/>
              </a:spcBef>
              <a:spcAft>
                <a:spcPts val="0"/>
              </a:spcAft>
              <a:buNone/>
            </a:pPr>
            <a:r>
              <a:t/>
            </a:r>
            <a:endParaRPr/>
          </a:p>
        </p:txBody>
      </p:sp>
      <p:sp>
        <p:nvSpPr>
          <p:cNvPr id="199" name="Google Shape;199;p38"/>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我的簡報習慣</a:t>
            </a:r>
            <a:endParaRPr/>
          </a:p>
        </p:txBody>
      </p:sp>
      <p:sp>
        <p:nvSpPr>
          <p:cNvPr id="200" name="Google Shape;200;p38"/>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317500" lvl="0" marL="457200" rtl="0" algn="l">
              <a:spcBef>
                <a:spcPts val="500"/>
              </a:spcBef>
              <a:spcAft>
                <a:spcPts val="0"/>
              </a:spcAft>
              <a:buSzPts val="1400"/>
              <a:buAutoNum type="arabicPeriod"/>
            </a:pPr>
            <a:r>
              <a:rPr lang="zh-TW"/>
              <a:t>黑字就是我正式的簡報內容</a:t>
            </a:r>
            <a:br>
              <a:rPr lang="zh-TW"/>
            </a:br>
            <a:r>
              <a:rPr lang="zh-TW">
                <a:solidFill>
                  <a:srgbClr val="3C78D8"/>
                </a:solidFill>
              </a:rPr>
              <a:t>// 註解代表我想表達的</a:t>
            </a:r>
            <a:br>
              <a:rPr lang="zh-TW">
                <a:solidFill>
                  <a:srgbClr val="3C78D8"/>
                </a:solidFill>
              </a:rPr>
            </a:br>
            <a:r>
              <a:rPr lang="zh-TW">
                <a:solidFill>
                  <a:srgbClr val="3C78D8"/>
                </a:solidFill>
              </a:rPr>
              <a:t>// 原則上都會用講的</a:t>
            </a:r>
            <a:br>
              <a:rPr lang="zh-TW">
                <a:solidFill>
                  <a:srgbClr val="3C78D8"/>
                </a:solidFill>
              </a:rPr>
            </a:br>
            <a:r>
              <a:rPr lang="zh-TW">
                <a:solidFill>
                  <a:srgbClr val="3C78D8"/>
                </a:solidFill>
              </a:rPr>
              <a:t>// 避免我口齒不清或是節省大家忙於抄筆記的時間</a:t>
            </a:r>
            <a:br>
              <a:rPr lang="zh-TW">
                <a:solidFill>
                  <a:srgbClr val="3C78D8"/>
                </a:solidFill>
              </a:rPr>
            </a:br>
            <a:br>
              <a:rPr lang="zh-TW">
                <a:solidFill>
                  <a:srgbClr val="3C78D8"/>
                </a:solidFill>
              </a:rPr>
            </a:br>
            <a:endParaRPr>
              <a:solidFill>
                <a:srgbClr val="3C78D8"/>
              </a:solidFill>
            </a:endParaRPr>
          </a:p>
          <a:p>
            <a:pPr indent="-317500" lvl="0" marL="457200" rtl="0" algn="l">
              <a:spcBef>
                <a:spcPts val="0"/>
              </a:spcBef>
              <a:spcAft>
                <a:spcPts val="0"/>
              </a:spcAft>
              <a:buSzPts val="1400"/>
              <a:buAutoNum type="arabicPeriod"/>
            </a:pPr>
            <a:r>
              <a:rPr lang="zh-TW">
                <a:solidFill>
                  <a:schemeClr val="dk1"/>
                </a:solidFill>
              </a:rPr>
              <a:t>黑字就是我正式的簡報內容</a:t>
            </a:r>
            <a:br>
              <a:rPr lang="zh-TW">
                <a:solidFill>
                  <a:schemeClr val="dk1"/>
                </a:solidFill>
              </a:rPr>
            </a:br>
            <a:r>
              <a:rPr lang="zh-TW">
                <a:solidFill>
                  <a:srgbClr val="3C78D8"/>
                </a:solidFill>
              </a:rPr>
              <a:t>// 註解代表我想表達的</a:t>
            </a:r>
            <a:br>
              <a:rPr lang="zh-TW">
                <a:solidFill>
                  <a:schemeClr val="dk1"/>
                </a:solidFill>
              </a:rPr>
            </a:br>
            <a:endParaRPr>
              <a:solidFill>
                <a:schemeClr val="dk1"/>
              </a:solidFill>
            </a:endParaRPr>
          </a:p>
          <a:p>
            <a:pPr indent="-317500" lvl="0" marL="457200" rtl="0" algn="l">
              <a:spcBef>
                <a:spcPts val="0"/>
              </a:spcBef>
              <a:spcAft>
                <a:spcPts val="0"/>
              </a:spcAft>
              <a:buClr>
                <a:schemeClr val="dk1"/>
              </a:buClr>
              <a:buSzPts val="1400"/>
              <a:buAutoNum type="arabicPeriod"/>
            </a:pPr>
            <a:r>
              <a:rPr lang="zh-TW">
                <a:solidFill>
                  <a:schemeClr val="dk1"/>
                </a:solidFill>
              </a:rPr>
              <a:t>黑字就是我正式的簡報內容</a:t>
            </a:r>
            <a:br>
              <a:rPr lang="zh-TW">
                <a:solidFill>
                  <a:schemeClr val="dk1"/>
                </a:solidFill>
              </a:rPr>
            </a:br>
            <a:r>
              <a:rPr lang="zh-TW">
                <a:solidFill>
                  <a:srgbClr val="3C78D8"/>
                </a:solidFill>
              </a:rPr>
              <a:t>// 註解代表我想表達的</a:t>
            </a:r>
            <a:endParaRPr>
              <a:solidFill>
                <a:srgbClr val="3C78D8"/>
              </a:solidFill>
            </a:endParaRPr>
          </a:p>
          <a:p>
            <a:pPr indent="0" lvl="0" marL="0" rtl="0" algn="l">
              <a:spcBef>
                <a:spcPts val="50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0"/>
                                        </p:tgtEl>
                                        <p:attrNameLst>
                                          <p:attrName>style.visibility</p:attrName>
                                        </p:attrNameLst>
                                      </p:cBhvr>
                                      <p:to>
                                        <p:strVal val="visible"/>
                                      </p:to>
                                    </p:set>
                                    <p:animEffect filter="fade" transition="in">
                                      <p:cBhvr>
                                        <p:cTn dur="1000"/>
                                        <p:tgtEl>
                                          <p:spTgt spid="2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9"/>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317500" lvl="0" marL="457200" rtl="0" algn="l">
              <a:spcBef>
                <a:spcPts val="500"/>
              </a:spcBef>
              <a:spcAft>
                <a:spcPts val="0"/>
              </a:spcAft>
              <a:buSzPts val="1400"/>
              <a:buChar char="●"/>
            </a:pPr>
            <a:r>
              <a:rPr lang="zh-TW"/>
              <a:t>GenAI </a:t>
            </a:r>
            <a:r>
              <a:rPr lang="zh-TW"/>
              <a:t>很熱門，看到大家都在談各種模型的訓練，參數大小，性能評比...</a:t>
            </a:r>
            <a:br>
              <a:rPr lang="zh-TW"/>
            </a:br>
            <a:br>
              <a:rPr lang="zh-TW">
                <a:solidFill>
                  <a:srgbClr val="3C78D8"/>
                </a:solidFill>
              </a:rPr>
            </a:br>
            <a:endParaRPr>
              <a:solidFill>
                <a:srgbClr val="3C78D8"/>
              </a:solidFill>
            </a:endParaRPr>
          </a:p>
          <a:p>
            <a:pPr indent="-317500" lvl="0" marL="457200" rtl="0" algn="l">
              <a:spcBef>
                <a:spcPts val="0"/>
              </a:spcBef>
              <a:spcAft>
                <a:spcPts val="0"/>
              </a:spcAft>
              <a:buSzPts val="1400"/>
              <a:buChar char="●"/>
            </a:pPr>
            <a:r>
              <a:rPr lang="zh-TW"/>
              <a:t>Computex 很熱門，大家都在談 GPU / NPU，強調資料中心跟設備端的計算能力...</a:t>
            </a:r>
            <a:br>
              <a:rPr lang="zh-TW"/>
            </a:br>
            <a:br>
              <a:rPr lang="zh-TW">
                <a:solidFill>
                  <a:srgbClr val="3C78D8"/>
                </a:solidFill>
              </a:rPr>
            </a:br>
            <a:endParaRPr>
              <a:solidFill>
                <a:srgbClr val="3C78D8"/>
              </a:solidFill>
            </a:endParaRPr>
          </a:p>
          <a:p>
            <a:pPr indent="-317500" lvl="0" marL="457200" rtl="0" algn="l">
              <a:spcBef>
                <a:spcPts val="0"/>
              </a:spcBef>
              <a:spcAft>
                <a:spcPts val="0"/>
              </a:spcAft>
              <a:buSzPts val="1400"/>
              <a:buChar char="●"/>
            </a:pPr>
            <a:r>
              <a:rPr lang="zh-TW"/>
              <a:t>對於 AI 的應用，大家都在談 "人" 該怎麼使用 "AI 工具" …</a:t>
            </a:r>
            <a:br>
              <a:rPr lang="zh-TW"/>
            </a:br>
            <a:br>
              <a:rPr lang="zh-TW">
                <a:solidFill>
                  <a:srgbClr val="3C78D8"/>
                </a:solidFill>
              </a:rPr>
            </a:b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我是軟體開發者，我想談談你開發的 “軟體” 或 "服務"，</a:t>
            </a:r>
            <a:r>
              <a:rPr lang="zh-TW" strike="sngStrike"/>
              <a:t>該怎麼 "</a:t>
            </a:r>
            <a:r>
              <a:rPr lang="zh-TW" strike="sngStrike">
                <a:solidFill>
                  <a:schemeClr val="dk1"/>
                </a:solidFill>
              </a:rPr>
              <a:t>使用</a:t>
            </a:r>
            <a:r>
              <a:rPr lang="zh-TW" strike="sngStrike"/>
              <a:t>AI" </a:t>
            </a:r>
            <a:r>
              <a:rPr lang="zh-TW"/>
              <a:t>  該怎麼 "被 AI 使用" …</a:t>
            </a:r>
            <a:br>
              <a:rPr lang="zh-TW"/>
            </a:br>
            <a:br>
              <a:rPr lang="zh-TW">
                <a:solidFill>
                  <a:srgbClr val="3C78D8"/>
                </a:solidFill>
              </a:rPr>
            </a:br>
            <a:br>
              <a:rPr lang="zh-TW"/>
            </a:br>
            <a:endParaRPr/>
          </a:p>
          <a:p>
            <a:pPr indent="0" lvl="0" marL="0" rtl="0" algn="l">
              <a:spcBef>
                <a:spcPts val="500"/>
              </a:spcBef>
              <a:spcAft>
                <a:spcPts val="0"/>
              </a:spcAft>
              <a:buNone/>
            </a:pPr>
            <a:r>
              <a:rPr b="1" lang="zh-TW"/>
              <a:t>這就是 API First 到 AI First 的重要環節，也是軟體開發的重要發展路徑</a:t>
            </a:r>
            <a:endParaRPr b="1"/>
          </a:p>
        </p:txBody>
      </p:sp>
      <p:sp>
        <p:nvSpPr>
          <p:cNvPr id="206" name="Google Shape;206;p39"/>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AI 話題已經燒了整整一年以上了，我看到的內容大部份是...</a:t>
            </a:r>
            <a:endParaRPr/>
          </a:p>
        </p:txBody>
      </p:sp>
      <p:sp>
        <p:nvSpPr>
          <p:cNvPr id="207" name="Google Shape;207;p39"/>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317500" lvl="0" marL="457200" rtl="0" algn="l">
              <a:spcBef>
                <a:spcPts val="500"/>
              </a:spcBef>
              <a:spcAft>
                <a:spcPts val="0"/>
              </a:spcAft>
              <a:buSzPts val="1400"/>
              <a:buChar char="●"/>
            </a:pPr>
            <a:r>
              <a:rPr lang="zh-TW"/>
              <a:t>GenAI 很熱門，看到大家都在談各種模型的訓練，參數大小，性能評比...</a:t>
            </a:r>
            <a:br>
              <a:rPr lang="zh-TW"/>
            </a:br>
            <a:r>
              <a:rPr lang="zh-TW">
                <a:solidFill>
                  <a:srgbClr val="3C78D8"/>
                </a:solidFill>
              </a:rPr>
              <a:t>// 但是我沒有足夠的本事，訓練或是微調我自己的模型...</a:t>
            </a:r>
            <a:br>
              <a:rPr lang="zh-TW">
                <a:solidFill>
                  <a:srgbClr val="3C78D8"/>
                </a:solidFill>
              </a:rPr>
            </a:br>
            <a:r>
              <a:rPr lang="zh-TW">
                <a:solidFill>
                  <a:srgbClr val="3C78D8"/>
                </a:solidFill>
              </a:rPr>
              <a:t>// 模型一定會持續進步，等到他成熟了我應該拿它來做什麼?</a:t>
            </a:r>
            <a:endParaRPr>
              <a:solidFill>
                <a:srgbClr val="3C78D8"/>
              </a:solidFill>
            </a:endParaRPr>
          </a:p>
          <a:p>
            <a:pPr indent="-317500" lvl="0" marL="457200" rtl="0" algn="l">
              <a:spcBef>
                <a:spcPts val="0"/>
              </a:spcBef>
              <a:spcAft>
                <a:spcPts val="0"/>
              </a:spcAft>
              <a:buSzPts val="1400"/>
              <a:buChar char="●"/>
            </a:pPr>
            <a:r>
              <a:rPr lang="zh-TW"/>
              <a:t>Computex 很熱門，大家都在談 GPU / NPU，強調資料中心跟設備端的計算能力...</a:t>
            </a:r>
            <a:br>
              <a:rPr lang="zh-TW"/>
            </a:br>
            <a:r>
              <a:rPr lang="zh-TW">
                <a:solidFill>
                  <a:srgbClr val="3C78D8"/>
                </a:solidFill>
              </a:rPr>
              <a:t>// 我是使用算力的人，不是建構機房或是設計硬體的人...</a:t>
            </a:r>
            <a:br>
              <a:rPr lang="zh-TW">
                <a:solidFill>
                  <a:srgbClr val="3C78D8"/>
                </a:solidFill>
              </a:rPr>
            </a:br>
            <a:r>
              <a:rPr lang="zh-TW">
                <a:solidFill>
                  <a:srgbClr val="3C78D8"/>
                </a:solidFill>
              </a:rPr>
              <a:t>// GPU 一定會越來越強，NPU 一定也會持續進步，等到算力普及了我應該拿它來做什麼?</a:t>
            </a:r>
            <a:endParaRPr>
              <a:solidFill>
                <a:srgbClr val="3C78D8"/>
              </a:solidFill>
            </a:endParaRPr>
          </a:p>
          <a:p>
            <a:pPr indent="-317500" lvl="0" marL="457200" rtl="0" algn="l">
              <a:spcBef>
                <a:spcPts val="0"/>
              </a:spcBef>
              <a:spcAft>
                <a:spcPts val="0"/>
              </a:spcAft>
              <a:buSzPts val="1400"/>
              <a:buChar char="●"/>
            </a:pPr>
            <a:r>
              <a:rPr lang="zh-TW"/>
              <a:t>對於 AI 的應用，大家都在談 "人" 該怎麼使用 "AI 工具" …</a:t>
            </a:r>
            <a:br>
              <a:rPr lang="zh-TW"/>
            </a:br>
            <a:r>
              <a:rPr lang="zh-TW">
                <a:solidFill>
                  <a:srgbClr val="3C78D8"/>
                </a:solidFill>
              </a:rPr>
              <a:t>// 各種生成式 AI 的工具，加速了各種程式碼、文字、影像工作者的效率，完成他們 "現在的" 工作任務</a:t>
            </a:r>
            <a:br>
              <a:rPr lang="zh-TW">
                <a:solidFill>
                  <a:srgbClr val="3C78D8"/>
                </a:solidFill>
              </a:rPr>
            </a:br>
            <a:r>
              <a:rPr lang="zh-TW">
                <a:solidFill>
                  <a:srgbClr val="3C78D8"/>
                </a:solidFill>
              </a:rPr>
              <a:t>// 所以 AI 還能完成哪些 "未來的" 工作?</a:t>
            </a: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我是軟體開發者，我想談談你開發的 “軟體” 或 "服務"，</a:t>
            </a:r>
            <a:r>
              <a:rPr lang="zh-TW" strike="sngStrike"/>
              <a:t>該怎麼 "</a:t>
            </a:r>
            <a:r>
              <a:rPr lang="zh-TW" strike="sngStrike">
                <a:solidFill>
                  <a:schemeClr val="dk1"/>
                </a:solidFill>
              </a:rPr>
              <a:t>使用</a:t>
            </a:r>
            <a:r>
              <a:rPr lang="zh-TW" strike="sngStrike"/>
              <a:t>AI" </a:t>
            </a:r>
            <a:r>
              <a:rPr lang="zh-TW"/>
              <a:t>  該怎麼 "被 AI 使用" …</a:t>
            </a:r>
            <a:br>
              <a:rPr lang="zh-TW"/>
            </a:br>
            <a:r>
              <a:rPr lang="zh-TW">
                <a:solidFill>
                  <a:srgbClr val="3C78D8"/>
                </a:solidFill>
              </a:rPr>
              <a:t>// 如果我的服務也要用 AI，我該準備什麼? 我該學什麼技能? 我的軟體或服務該做什麼準備或改變?</a:t>
            </a:r>
            <a:br>
              <a:rPr lang="zh-TW">
                <a:solidFill>
                  <a:srgbClr val="3C78D8"/>
                </a:solidFill>
              </a:rPr>
            </a:br>
            <a:r>
              <a:rPr lang="zh-TW">
                <a:solidFill>
                  <a:srgbClr val="3C78D8"/>
                </a:solidFill>
              </a:rPr>
              <a:t>// 我看到 LLM 開始具備 "使用工具" 的能力之後，AI 跟 API 的關聯就串起來了，突然之間有了各種可能性</a:t>
            </a:r>
            <a:br>
              <a:rPr lang="zh-TW"/>
            </a:br>
            <a:endParaRPr/>
          </a:p>
          <a:p>
            <a:pPr indent="0" lvl="0" marL="0" rtl="0" algn="l">
              <a:spcBef>
                <a:spcPts val="500"/>
              </a:spcBef>
              <a:spcAft>
                <a:spcPts val="0"/>
              </a:spcAft>
              <a:buNone/>
            </a:pPr>
            <a:r>
              <a:rPr b="1" lang="zh-TW"/>
              <a:t>這就是 API First 到 AI First 的重要環節，也是軟體開發的重要發展路徑</a:t>
            </a:r>
            <a:endParaRPr b="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1000"/>
                                        <p:tgtEl>
                                          <p:spTgt spid="2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40"/>
          <p:cNvSpPr txBox="1"/>
          <p:nvPr>
            <p:ph idx="1" type="body"/>
          </p:nvPr>
        </p:nvSpPr>
        <p:spPr>
          <a:xfrm>
            <a:off x="523875" y="2829385"/>
            <a:ext cx="8096400" cy="16854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213" name="Google Shape;213;p40"/>
          <p:cNvSpPr txBox="1"/>
          <p:nvPr>
            <p:ph type="title"/>
          </p:nvPr>
        </p:nvSpPr>
        <p:spPr>
          <a:xfrm>
            <a:off x="523875" y="2047875"/>
            <a:ext cx="8096400" cy="714300"/>
          </a:xfrm>
          <a:prstGeom prst="rect">
            <a:avLst/>
          </a:prstGeom>
        </p:spPr>
        <p:txBody>
          <a:bodyPr anchorCtr="0" anchor="b" bIns="26775" lIns="26775" spcFirstLastPara="1" rIns="26775" wrap="square" tIns="26775">
            <a:noAutofit/>
          </a:bodyPr>
          <a:lstStyle/>
          <a:p>
            <a:pPr indent="0" lvl="0" marL="0" rtl="0" algn="l">
              <a:spcBef>
                <a:spcPts val="0"/>
              </a:spcBef>
              <a:spcAft>
                <a:spcPts val="0"/>
              </a:spcAft>
              <a:buNone/>
            </a:pPr>
            <a:r>
              <a:rPr lang="zh-TW"/>
              <a:t>1. </a:t>
            </a:r>
            <a:r>
              <a:rPr lang="zh-TW"/>
              <a:t>前情提要: </a:t>
            </a:r>
            <a:r>
              <a:rPr lang="zh-TW"/>
              <a:t>DevOpsDays 2023 - API First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41"/>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solidFill>
                  <a:schemeClr val="dk1"/>
                </a:solidFill>
              </a:rPr>
              <a:t>API 是服務透過現代化的方式提供的管道，給機器用的介面必須比給人用的更對準商業模式才行。API 允許比 UI 更多樣的應用，更高效率的執行。</a:t>
            </a:r>
            <a:r>
              <a:rPr b="1" lang="zh-TW">
                <a:solidFill>
                  <a:srgbClr val="3C78D8"/>
                </a:solidFill>
              </a:rPr>
              <a:t>優點會被自動化放大，缺點也會</a:t>
            </a:r>
            <a:r>
              <a:rPr lang="zh-TW">
                <a:solidFill>
                  <a:schemeClr val="dk1"/>
                </a:solidFill>
              </a:rPr>
              <a:t>。</a:t>
            </a:r>
            <a:endParaRPr>
              <a:solidFill>
                <a:schemeClr val="dk1"/>
              </a:solidFill>
            </a:endParaRPr>
          </a:p>
          <a:p>
            <a:pPr indent="0" lvl="0" marL="0" rtl="0" algn="l">
              <a:spcBef>
                <a:spcPts val="500"/>
              </a:spcBef>
              <a:spcAft>
                <a:spcPts val="0"/>
              </a:spcAft>
              <a:buNone/>
            </a:pPr>
            <a:r>
              <a:t/>
            </a:r>
            <a:endParaRPr>
              <a:solidFill>
                <a:schemeClr val="dk1"/>
              </a:solidFill>
            </a:endParaRPr>
          </a:p>
          <a:p>
            <a:pPr indent="0" lvl="0" marL="0" rtl="0" algn="l">
              <a:spcBef>
                <a:spcPts val="500"/>
              </a:spcBef>
              <a:spcAft>
                <a:spcPts val="0"/>
              </a:spcAft>
              <a:buNone/>
            </a:pPr>
            <a:r>
              <a:rPr lang="zh-TW">
                <a:solidFill>
                  <a:schemeClr val="dk1"/>
                </a:solidFill>
              </a:rPr>
              <a:t>因此技術規格，需要對準商業模式，API 才能帶來商業價值。</a:t>
            </a:r>
            <a:endParaRPr>
              <a:solidFill>
                <a:schemeClr val="dk1"/>
              </a:solidFill>
            </a:endParaRPr>
          </a:p>
          <a:p>
            <a:pPr indent="0" lvl="0" marL="0" rtl="0" algn="l">
              <a:spcBef>
                <a:spcPts val="500"/>
              </a:spcBef>
              <a:spcAft>
                <a:spcPts val="0"/>
              </a:spcAft>
              <a:buNone/>
            </a:pPr>
            <a:r>
              <a:t/>
            </a:r>
            <a:endParaRPr>
              <a:solidFill>
                <a:schemeClr val="dk1"/>
              </a:solidFill>
            </a:endParaRPr>
          </a:p>
          <a:p>
            <a:pPr indent="0" lvl="0" marL="0" rtl="0" algn="l">
              <a:spcBef>
                <a:spcPts val="500"/>
              </a:spcBef>
              <a:spcAft>
                <a:spcPts val="0"/>
              </a:spcAft>
              <a:buNone/>
            </a:pPr>
            <a:r>
              <a:rPr lang="zh-TW">
                <a:solidFill>
                  <a:schemeClr val="dk1"/>
                </a:solidFill>
              </a:rPr>
              <a:t>不過，光是這句話 "技術規格，需要對準商業模式"，就足以搞死大部分的人了。</a:t>
            </a:r>
            <a:endParaRPr>
              <a:solidFill>
                <a:schemeClr val="dk1"/>
              </a:solidFill>
            </a:endParaRPr>
          </a:p>
          <a:p>
            <a:pPr indent="0" lvl="0" marL="0" rtl="0" algn="l">
              <a:spcBef>
                <a:spcPts val="500"/>
              </a:spcBef>
              <a:spcAft>
                <a:spcPts val="0"/>
              </a:spcAft>
              <a:buNone/>
            </a:pPr>
            <a:r>
              <a:t/>
            </a:r>
            <a:endParaRPr>
              <a:solidFill>
                <a:schemeClr val="dk1"/>
              </a:solidFill>
            </a:endParaRPr>
          </a:p>
          <a:p>
            <a:pPr indent="0" lvl="0" marL="0" rtl="0" algn="l">
              <a:spcBef>
                <a:spcPts val="500"/>
              </a:spcBef>
              <a:spcAft>
                <a:spcPts val="0"/>
              </a:spcAft>
              <a:buNone/>
            </a:pPr>
            <a:r>
              <a:rPr lang="zh-TW">
                <a:solidFill>
                  <a:schemeClr val="dk1"/>
                </a:solidFill>
              </a:rPr>
              <a:t>最終:</a:t>
            </a:r>
            <a:endParaRPr>
              <a:solidFill>
                <a:schemeClr val="dk1"/>
              </a:solidFill>
            </a:endParaRPr>
          </a:p>
          <a:p>
            <a:pPr indent="0" lvl="0" marL="0" rtl="0" algn="l">
              <a:spcBef>
                <a:spcPts val="500"/>
              </a:spcBef>
              <a:spcAft>
                <a:spcPts val="0"/>
              </a:spcAft>
              <a:buNone/>
            </a:pPr>
            <a:r>
              <a:rPr lang="zh-TW">
                <a:solidFill>
                  <a:schemeClr val="dk1"/>
                </a:solidFill>
              </a:rPr>
              <a:t>研究商業策略的人，</a:t>
            </a:r>
            <a:r>
              <a:rPr b="1" lang="zh-TW">
                <a:solidFill>
                  <a:srgbClr val="4A86E8"/>
                </a:solidFill>
              </a:rPr>
              <a:t>應該將商業模式收斂成簡單的模型，來設計公司的服務與對應的組織</a:t>
            </a:r>
            <a:r>
              <a:rPr lang="zh-TW">
                <a:solidFill>
                  <a:schemeClr val="dk1"/>
                </a:solidFill>
              </a:rPr>
              <a:t>。</a:t>
            </a:r>
            <a:endParaRPr>
              <a:solidFill>
                <a:schemeClr val="dk1"/>
              </a:solidFill>
            </a:endParaRPr>
          </a:p>
          <a:p>
            <a:pPr indent="0" lvl="0" marL="0" rtl="0" algn="l">
              <a:spcBef>
                <a:spcPts val="500"/>
              </a:spcBef>
              <a:spcAft>
                <a:spcPts val="0"/>
              </a:spcAft>
              <a:buNone/>
            </a:pPr>
            <a:r>
              <a:rPr lang="zh-TW">
                <a:solidFill>
                  <a:schemeClr val="dk1"/>
                </a:solidFill>
              </a:rPr>
              <a:t>研究技術架構的人，</a:t>
            </a:r>
            <a:r>
              <a:rPr b="1" lang="zh-TW">
                <a:solidFill>
                  <a:srgbClr val="3C78D8"/>
                </a:solidFill>
              </a:rPr>
              <a:t>應該定義系統間的運作模型，變成大型系統開發與協作的基礎</a:t>
            </a:r>
            <a:r>
              <a:rPr lang="zh-TW">
                <a:solidFill>
                  <a:schemeClr val="dk1"/>
                </a:solidFill>
              </a:rPr>
              <a:t>。</a:t>
            </a:r>
            <a:endParaRPr>
              <a:solidFill>
                <a:schemeClr val="dk1"/>
              </a:solidFill>
            </a:endParaRPr>
          </a:p>
          <a:p>
            <a:pPr indent="0" lvl="0" marL="0" rtl="0" algn="l">
              <a:spcBef>
                <a:spcPts val="500"/>
              </a:spcBef>
              <a:spcAft>
                <a:spcPts val="0"/>
              </a:spcAft>
              <a:buClr>
                <a:schemeClr val="dk1"/>
              </a:buClr>
              <a:buSzPts val="1100"/>
              <a:buFont typeface="Arial"/>
              <a:buNone/>
            </a:pPr>
            <a:r>
              <a:rPr b="1" lang="zh-TW">
                <a:solidFill>
                  <a:srgbClr val="3C78D8"/>
                </a:solidFill>
              </a:rPr>
              <a:t>兩個面向的模型必須互通，而且需要持續修正</a:t>
            </a:r>
            <a:r>
              <a:rPr lang="zh-TW">
                <a:solidFill>
                  <a:schemeClr val="dk1"/>
                </a:solidFill>
              </a:rPr>
              <a:t>，商業策略才能順利貫通到系統運行。</a:t>
            </a:r>
            <a:endParaRPr>
              <a:solidFill>
                <a:schemeClr val="dk1"/>
              </a:solidFill>
            </a:endParaRPr>
          </a:p>
        </p:txBody>
      </p:sp>
      <p:sp>
        <p:nvSpPr>
          <p:cNvPr id="219" name="Google Shape;219;p41"/>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我沒講出來的背後的想法 (也就是今天的主題):</a:t>
            </a:r>
            <a:endParaRPr/>
          </a:p>
        </p:txBody>
      </p:sp>
      <p:grpSp>
        <p:nvGrpSpPr>
          <p:cNvPr id="220" name="Google Shape;220;p41"/>
          <p:cNvGrpSpPr/>
          <p:nvPr/>
        </p:nvGrpSpPr>
        <p:grpSpPr>
          <a:xfrm>
            <a:off x="5902300" y="46725"/>
            <a:ext cx="3190200" cy="775500"/>
            <a:chOff x="4629750" y="2591850"/>
            <a:chExt cx="3190200" cy="775500"/>
          </a:xfrm>
        </p:grpSpPr>
        <p:sp>
          <p:nvSpPr>
            <p:cNvPr id="221" name="Google Shape;221;p41"/>
            <p:cNvSpPr/>
            <p:nvPr/>
          </p:nvSpPr>
          <p:spPr>
            <a:xfrm rot="-5400000">
              <a:off x="5837100" y="1384500"/>
              <a:ext cx="775500" cy="3190200"/>
            </a:xfrm>
            <a:prstGeom prst="rect">
              <a:avLst/>
            </a:prstGeom>
            <a:solidFill>
              <a:srgbClr val="FFFFFF"/>
            </a:solidFill>
            <a:ln cap="flat" cmpd="sng" w="9525">
              <a:solidFill>
                <a:srgbClr val="6D9EEB"/>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zh-TW" sz="2200">
                  <a:solidFill>
                    <a:srgbClr val="B7B7B7"/>
                  </a:solidFill>
                  <a:latin typeface="Helvetica Neue"/>
                  <a:ea typeface="Helvetica Neue"/>
                  <a:cs typeface="Helvetica Neue"/>
                  <a:sym typeface="Helvetica Neue"/>
                </a:rPr>
                <a:t>回顧</a:t>
              </a:r>
              <a:endParaRPr b="1" sz="2200">
                <a:solidFill>
                  <a:srgbClr val="B7B7B7"/>
                </a:solidFill>
                <a:latin typeface="Helvetica Neue"/>
                <a:ea typeface="Helvetica Neue"/>
                <a:cs typeface="Helvetica Neue"/>
                <a:sym typeface="Helvetica Neue"/>
              </a:endParaRPr>
            </a:p>
          </p:txBody>
        </p:sp>
        <p:pic>
          <p:nvPicPr>
            <p:cNvPr id="222" name="Google Shape;222;p41"/>
            <p:cNvPicPr preferRelativeResize="0"/>
            <p:nvPr/>
          </p:nvPicPr>
          <p:blipFill>
            <a:blip r:embed="rId3">
              <a:alphaModFix/>
            </a:blip>
            <a:stretch>
              <a:fillRect/>
            </a:stretch>
          </p:blipFill>
          <p:spPr>
            <a:xfrm>
              <a:off x="5136075" y="2636525"/>
              <a:ext cx="2656875" cy="690788"/>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42"/>
          <p:cNvSpPr/>
          <p:nvPr/>
        </p:nvSpPr>
        <p:spPr>
          <a:xfrm>
            <a:off x="5144800" y="2421550"/>
            <a:ext cx="1502100" cy="1911600"/>
          </a:xfrm>
          <a:prstGeom prst="roundRect">
            <a:avLst>
              <a:gd fmla="val 16667" name="adj"/>
            </a:avLst>
          </a:prstGeom>
          <a:noFill/>
          <a:ln cap="flat" cmpd="sng" w="9525">
            <a:solidFill>
              <a:schemeClr val="dk2"/>
            </a:solidFill>
            <a:prstDash val="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228" name="Google Shape;228;p42"/>
          <p:cNvSpPr txBox="1"/>
          <p:nvPr>
            <p:ph idx="1" type="body"/>
          </p:nvPr>
        </p:nvSpPr>
        <p:spPr>
          <a:xfrm>
            <a:off x="262575" y="824425"/>
            <a:ext cx="40890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大家說的 BizDevOps</a:t>
            </a:r>
            <a:endParaRPr/>
          </a:p>
          <a:p>
            <a:pPr indent="0" lvl="0" marL="0" rtl="0" algn="l">
              <a:spcBef>
                <a:spcPts val="500"/>
              </a:spcBef>
              <a:spcAft>
                <a:spcPts val="0"/>
              </a:spcAft>
              <a:buNone/>
            </a:pPr>
            <a:r>
              <a:rPr lang="zh-TW" u="sng">
                <a:solidFill>
                  <a:schemeClr val="hlink"/>
                </a:solidFill>
                <a:hlinkClick r:id="rId3"/>
              </a:rPr>
              <a:t>https://metafinanz.de/en/smart-delivery-factory/</a:t>
            </a:r>
            <a:endParaRPr/>
          </a:p>
          <a:p>
            <a:pPr indent="0" lvl="0" marL="0" rtl="0" algn="l">
              <a:spcBef>
                <a:spcPts val="500"/>
              </a:spcBef>
              <a:spcAft>
                <a:spcPts val="0"/>
              </a:spcAft>
              <a:buNone/>
            </a:pPr>
            <a:r>
              <a:t/>
            </a:r>
            <a:endParaRPr/>
          </a:p>
        </p:txBody>
      </p:sp>
      <p:sp>
        <p:nvSpPr>
          <p:cNvPr id="229" name="Google Shape;229;p42"/>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BizDevOps?</a:t>
            </a:r>
            <a:endParaRPr/>
          </a:p>
        </p:txBody>
      </p:sp>
      <p:sp>
        <p:nvSpPr>
          <p:cNvPr id="230" name="Google Shape;230;p42"/>
          <p:cNvSpPr txBox="1"/>
          <p:nvPr>
            <p:ph idx="1" type="body"/>
          </p:nvPr>
        </p:nvSpPr>
        <p:spPr>
          <a:xfrm>
            <a:off x="4792575" y="672025"/>
            <a:ext cx="40890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BizDevOps 通常不是 "單一" 循環；一個 Biz 價值交付可能是來自多個 DevOps (team) 的總和，需要一個 "實體" (服務) 來對應 &amp; 拆解。</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團隊中負責對準這兩大模型的角色就是架構師。</a:t>
            </a:r>
            <a:endParaRPr/>
          </a:p>
          <a:p>
            <a:pPr indent="0" lvl="0" marL="0" rtl="0" algn="l">
              <a:spcBef>
                <a:spcPts val="500"/>
              </a:spcBef>
              <a:spcAft>
                <a:spcPts val="0"/>
              </a:spcAft>
              <a:buNone/>
            </a:pPr>
            <a:r>
              <a:rPr lang="zh-TW"/>
              <a:t>如何做到持續交付模型，就是今天的主要內容。</a:t>
            </a:r>
            <a:endParaRPr/>
          </a:p>
        </p:txBody>
      </p:sp>
      <p:pic>
        <p:nvPicPr>
          <p:cNvPr id="231" name="Google Shape;231;p42"/>
          <p:cNvPicPr preferRelativeResize="0"/>
          <p:nvPr/>
        </p:nvPicPr>
        <p:blipFill>
          <a:blip r:embed="rId4">
            <a:alphaModFix/>
          </a:blip>
          <a:stretch>
            <a:fillRect/>
          </a:stretch>
        </p:blipFill>
        <p:spPr>
          <a:xfrm>
            <a:off x="1" y="5450112"/>
            <a:ext cx="2476374" cy="1499476"/>
          </a:xfrm>
          <a:prstGeom prst="rect">
            <a:avLst/>
          </a:prstGeom>
          <a:noFill/>
          <a:ln>
            <a:noFill/>
          </a:ln>
        </p:spPr>
      </p:pic>
      <p:sp>
        <p:nvSpPr>
          <p:cNvPr id="232" name="Google Shape;232;p42"/>
          <p:cNvSpPr/>
          <p:nvPr/>
        </p:nvSpPr>
        <p:spPr>
          <a:xfrm>
            <a:off x="5515450" y="2668625"/>
            <a:ext cx="734700" cy="7152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Biz</a:t>
            </a:r>
            <a:endParaRPr>
              <a:latin typeface="Helvetica Neue"/>
              <a:ea typeface="Helvetica Neue"/>
              <a:cs typeface="Helvetica Neue"/>
              <a:sym typeface="Helvetica Neue"/>
            </a:endParaRPr>
          </a:p>
        </p:txBody>
      </p:sp>
      <p:sp>
        <p:nvSpPr>
          <p:cNvPr id="233" name="Google Shape;233;p42"/>
          <p:cNvSpPr/>
          <p:nvPr/>
        </p:nvSpPr>
        <p:spPr>
          <a:xfrm>
            <a:off x="5515450" y="3533475"/>
            <a:ext cx="734700" cy="7152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Srv</a:t>
            </a:r>
            <a:endParaRPr>
              <a:latin typeface="Helvetica Neue"/>
              <a:ea typeface="Helvetica Neue"/>
              <a:cs typeface="Helvetica Neue"/>
              <a:sym typeface="Helvetica Neue"/>
            </a:endParaRPr>
          </a:p>
        </p:txBody>
      </p:sp>
      <p:sp>
        <p:nvSpPr>
          <p:cNvPr id="234" name="Google Shape;234;p42"/>
          <p:cNvSpPr/>
          <p:nvPr/>
        </p:nvSpPr>
        <p:spPr>
          <a:xfrm>
            <a:off x="4780750" y="4086175"/>
            <a:ext cx="734700" cy="7152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Dev</a:t>
            </a:r>
            <a:endParaRPr>
              <a:latin typeface="Helvetica Neue"/>
              <a:ea typeface="Helvetica Neue"/>
              <a:cs typeface="Helvetica Neue"/>
              <a:sym typeface="Helvetica Neue"/>
            </a:endParaRPr>
          </a:p>
        </p:txBody>
      </p:sp>
      <p:sp>
        <p:nvSpPr>
          <p:cNvPr id="235" name="Google Shape;235;p42"/>
          <p:cNvSpPr/>
          <p:nvPr/>
        </p:nvSpPr>
        <p:spPr>
          <a:xfrm>
            <a:off x="6250150" y="4086175"/>
            <a:ext cx="734700" cy="7152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Ops</a:t>
            </a:r>
            <a:endParaRPr>
              <a:latin typeface="Helvetica Neue"/>
              <a:ea typeface="Helvetica Neue"/>
              <a:cs typeface="Helvetica Neue"/>
              <a:sym typeface="Helvetica Neue"/>
            </a:endParaRPr>
          </a:p>
        </p:txBody>
      </p:sp>
      <p:pic>
        <p:nvPicPr>
          <p:cNvPr id="236" name="Google Shape;236;p42"/>
          <p:cNvPicPr preferRelativeResize="0"/>
          <p:nvPr/>
        </p:nvPicPr>
        <p:blipFill>
          <a:blip r:embed="rId5">
            <a:alphaModFix/>
          </a:blip>
          <a:stretch>
            <a:fillRect/>
          </a:stretch>
        </p:blipFill>
        <p:spPr>
          <a:xfrm>
            <a:off x="1016100" y="1840399"/>
            <a:ext cx="2425650" cy="2166824"/>
          </a:xfrm>
          <a:prstGeom prst="rect">
            <a:avLst/>
          </a:prstGeom>
          <a:noFill/>
          <a:ln>
            <a:noFill/>
          </a:ln>
        </p:spPr>
      </p:pic>
      <p:cxnSp>
        <p:nvCxnSpPr>
          <p:cNvPr id="237" name="Google Shape;237;p42"/>
          <p:cNvCxnSpPr/>
          <p:nvPr/>
        </p:nvCxnSpPr>
        <p:spPr>
          <a:xfrm>
            <a:off x="5060675" y="3429425"/>
            <a:ext cx="3395400" cy="0"/>
          </a:xfrm>
          <a:prstGeom prst="straightConnector1">
            <a:avLst/>
          </a:prstGeom>
          <a:noFill/>
          <a:ln cap="flat" cmpd="sng" w="9525">
            <a:solidFill>
              <a:schemeClr val="dk2"/>
            </a:solidFill>
            <a:prstDash val="solid"/>
            <a:round/>
            <a:headEnd len="med" w="med" type="stealth"/>
            <a:tailEnd len="med" w="med" type="stealth"/>
          </a:ln>
        </p:spPr>
      </p:cxnSp>
      <p:sp>
        <p:nvSpPr>
          <p:cNvPr id="238" name="Google Shape;238;p42"/>
          <p:cNvSpPr txBox="1"/>
          <p:nvPr/>
        </p:nvSpPr>
        <p:spPr>
          <a:xfrm>
            <a:off x="7257500" y="2973550"/>
            <a:ext cx="10587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latin typeface="Helvetica Neue"/>
                <a:ea typeface="Helvetica Neue"/>
                <a:cs typeface="Helvetica Neue"/>
                <a:sym typeface="Helvetica Neue"/>
              </a:rPr>
              <a:t>業務需求</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rPr lang="zh-TW">
                <a:latin typeface="Helvetica Neue"/>
                <a:ea typeface="Helvetica Neue"/>
                <a:cs typeface="Helvetica Neue"/>
                <a:sym typeface="Helvetica Neue"/>
              </a:rPr>
              <a:t>系統服務</a:t>
            </a:r>
            <a:endParaRPr>
              <a:latin typeface="Helvetica Neue"/>
              <a:ea typeface="Helvetica Neue"/>
              <a:cs typeface="Helvetica Neue"/>
              <a:sym typeface="Helvetica Neue"/>
            </a:endParaRPr>
          </a:p>
        </p:txBody>
      </p:sp>
      <p:sp>
        <p:nvSpPr>
          <p:cNvPr id="239" name="Google Shape;239;p42"/>
          <p:cNvSpPr txBox="1"/>
          <p:nvPr/>
        </p:nvSpPr>
        <p:spPr>
          <a:xfrm>
            <a:off x="7056550" y="4300775"/>
            <a:ext cx="20988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1000">
                <a:latin typeface="Helvetica Neue"/>
                <a:ea typeface="Helvetica Neue"/>
                <a:cs typeface="Helvetica Neue"/>
                <a:sym typeface="Helvetica Neue"/>
              </a:rPr>
              <a:t>實際狀況是:</a:t>
            </a:r>
            <a:endParaRPr sz="1000">
              <a:latin typeface="Helvetica Neue"/>
              <a:ea typeface="Helvetica Neue"/>
              <a:cs typeface="Helvetica Neue"/>
              <a:sym typeface="Helvetica Neue"/>
            </a:endParaRPr>
          </a:p>
          <a:p>
            <a:pPr indent="0" lvl="0" marL="0" rtl="0" algn="l">
              <a:spcBef>
                <a:spcPts val="0"/>
              </a:spcBef>
              <a:spcAft>
                <a:spcPts val="0"/>
              </a:spcAft>
              <a:buNone/>
            </a:pPr>
            <a:r>
              <a:rPr lang="zh-TW" sz="1000">
                <a:latin typeface="Helvetica Neue"/>
                <a:ea typeface="Helvetica Neue"/>
                <a:cs typeface="Helvetica Neue"/>
                <a:sym typeface="Helvetica Neue"/>
              </a:rPr>
              <a:t>團隊規模大 (200+, 20+ teams), 每個團隊都只負責部分功能, 只跑部分循環。補上中間產物才能拆解</a:t>
            </a:r>
            <a:endParaRPr sz="1000">
              <a:latin typeface="Helvetica Neue"/>
              <a:ea typeface="Helvetica Neue"/>
              <a:cs typeface="Helvetica Neue"/>
              <a:sym typeface="Helvetica Neue"/>
            </a:endParaRPr>
          </a:p>
        </p:txBody>
      </p:sp>
      <p:sp>
        <p:nvSpPr>
          <p:cNvPr id="240" name="Google Shape;240;p42"/>
          <p:cNvSpPr/>
          <p:nvPr/>
        </p:nvSpPr>
        <p:spPr>
          <a:xfrm>
            <a:off x="5619463" y="3617663"/>
            <a:ext cx="734700" cy="715200"/>
          </a:xfrm>
          <a:prstGeom prst="ellipse">
            <a:avLst/>
          </a:prstGeom>
          <a:solidFill>
            <a:srgbClr val="FFFFFF"/>
          </a:solidFill>
          <a:ln cap="flat" cmpd="sng" w="19050">
            <a:solidFill>
              <a:srgbClr val="FF0000"/>
            </a:solidFill>
            <a:prstDash val="dash"/>
            <a:round/>
            <a:headEnd len="sm" w="sm" type="none"/>
            <a:tailEnd len="sm" w="sm" type="none"/>
          </a:ln>
        </p:spPr>
        <p:txBody>
          <a:bodyPr anchorCtr="0" anchor="ctr" bIns="91425" lIns="18000" spcFirstLastPara="1" rIns="18000" wrap="square" tIns="91425">
            <a:noAutofit/>
          </a:bodyPr>
          <a:lstStyle/>
          <a:p>
            <a:pPr indent="0" lvl="0" marL="0" rtl="0" algn="ctr">
              <a:spcBef>
                <a:spcPts val="0"/>
              </a:spcBef>
              <a:spcAft>
                <a:spcPts val="0"/>
              </a:spcAft>
              <a:buNone/>
            </a:pPr>
            <a:r>
              <a:rPr lang="zh-TW" sz="1200">
                <a:latin typeface="Helvetica Neue"/>
                <a:ea typeface="Helvetica Neue"/>
                <a:cs typeface="Helvetica Neue"/>
                <a:sym typeface="Helvetica Neue"/>
              </a:rPr>
              <a:t>Tech Model</a:t>
            </a:r>
            <a:endParaRPr sz="1200">
              <a:latin typeface="Helvetica Neue"/>
              <a:ea typeface="Helvetica Neue"/>
              <a:cs typeface="Helvetica Neue"/>
              <a:sym typeface="Helvetica Neue"/>
            </a:endParaRPr>
          </a:p>
        </p:txBody>
      </p:sp>
      <p:sp>
        <p:nvSpPr>
          <p:cNvPr id="241" name="Google Shape;241;p42"/>
          <p:cNvSpPr/>
          <p:nvPr/>
        </p:nvSpPr>
        <p:spPr>
          <a:xfrm>
            <a:off x="4612775" y="3923700"/>
            <a:ext cx="2476500" cy="1046700"/>
          </a:xfrm>
          <a:prstGeom prst="roundRect">
            <a:avLst>
              <a:gd fmla="val 16667" name="adj"/>
            </a:avLst>
          </a:prstGeom>
          <a:noFill/>
          <a:ln cap="flat" cmpd="sng" w="9525">
            <a:solidFill>
              <a:schemeClr val="dk2"/>
            </a:solidFill>
            <a:prstDash val="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242" name="Google Shape;242;p42"/>
          <p:cNvSpPr txBox="1"/>
          <p:nvPr/>
        </p:nvSpPr>
        <p:spPr>
          <a:xfrm>
            <a:off x="6445325" y="2421550"/>
            <a:ext cx="2098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1000">
                <a:latin typeface="Helvetica Neue"/>
                <a:ea typeface="Helvetica Neue"/>
                <a:cs typeface="Helvetica Neue"/>
                <a:sym typeface="Helvetica Neue"/>
              </a:rPr>
              <a:t>CPO / CTO / Architect</a:t>
            </a:r>
            <a:endParaRPr sz="1000">
              <a:latin typeface="Helvetica Neue"/>
              <a:ea typeface="Helvetica Neue"/>
              <a:cs typeface="Helvetica Neue"/>
              <a:sym typeface="Helvetica Neue"/>
            </a:endParaRPr>
          </a:p>
          <a:p>
            <a:pPr indent="0" lvl="0" marL="0" rtl="0" algn="l">
              <a:spcBef>
                <a:spcPts val="0"/>
              </a:spcBef>
              <a:spcAft>
                <a:spcPts val="0"/>
              </a:spcAft>
              <a:buNone/>
            </a:pPr>
            <a:r>
              <a:rPr lang="zh-TW" sz="1000">
                <a:latin typeface="Helvetica Neue"/>
                <a:ea typeface="Helvetica Neue"/>
                <a:cs typeface="Helvetica Neue"/>
                <a:sym typeface="Helvetica Neue"/>
              </a:rPr>
              <a:t>PO(s) 跑的循環</a:t>
            </a:r>
            <a:endParaRPr sz="1000">
              <a:latin typeface="Helvetica Neue"/>
              <a:ea typeface="Helvetica Neue"/>
              <a:cs typeface="Helvetica Neue"/>
              <a:sym typeface="Helvetica Neue"/>
            </a:endParaRPr>
          </a:p>
        </p:txBody>
      </p:sp>
      <p:sp>
        <p:nvSpPr>
          <p:cNvPr id="243" name="Google Shape;243;p42"/>
          <p:cNvSpPr txBox="1"/>
          <p:nvPr/>
        </p:nvSpPr>
        <p:spPr>
          <a:xfrm>
            <a:off x="3109750" y="4621525"/>
            <a:ext cx="1671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1000">
                <a:latin typeface="Helvetica Neue"/>
                <a:ea typeface="Helvetica Neue"/>
                <a:cs typeface="Helvetica Neue"/>
                <a:sym typeface="Helvetica Neue"/>
              </a:rPr>
              <a:t>Feature Team 跑的循環</a:t>
            </a:r>
            <a:endParaRPr sz="1000">
              <a:latin typeface="Helvetica Neue"/>
              <a:ea typeface="Helvetica Neue"/>
              <a:cs typeface="Helvetica Neue"/>
              <a:sym typeface="Helvetica Neue"/>
            </a:endParaRPr>
          </a:p>
        </p:txBody>
      </p:sp>
      <p:sp>
        <p:nvSpPr>
          <p:cNvPr id="244" name="Google Shape;244;p42"/>
          <p:cNvSpPr/>
          <p:nvPr/>
        </p:nvSpPr>
        <p:spPr>
          <a:xfrm>
            <a:off x="5619463" y="2748238"/>
            <a:ext cx="734700" cy="715200"/>
          </a:xfrm>
          <a:prstGeom prst="ellipse">
            <a:avLst/>
          </a:prstGeom>
          <a:solidFill>
            <a:srgbClr val="FFFFFF"/>
          </a:solidFill>
          <a:ln cap="flat" cmpd="sng" w="19050">
            <a:solidFill>
              <a:srgbClr val="FF0000"/>
            </a:solidFill>
            <a:prstDash val="dash"/>
            <a:round/>
            <a:headEnd len="sm" w="sm" type="none"/>
            <a:tailEnd len="sm" w="sm" type="none"/>
          </a:ln>
        </p:spPr>
        <p:txBody>
          <a:bodyPr anchorCtr="0" anchor="ctr" bIns="91425" lIns="18000" spcFirstLastPara="1" rIns="18000" wrap="square" tIns="91425">
            <a:noAutofit/>
          </a:bodyPr>
          <a:lstStyle/>
          <a:p>
            <a:pPr indent="0" lvl="0" marL="0" rtl="0" algn="ctr">
              <a:spcBef>
                <a:spcPts val="0"/>
              </a:spcBef>
              <a:spcAft>
                <a:spcPts val="0"/>
              </a:spcAft>
              <a:buNone/>
            </a:pPr>
            <a:r>
              <a:rPr lang="zh-TW" sz="1200">
                <a:latin typeface="Helvetica Neue"/>
                <a:ea typeface="Helvetica Neue"/>
                <a:cs typeface="Helvetica Neue"/>
                <a:sym typeface="Helvetica Neue"/>
              </a:rPr>
              <a:t>Biz Model</a:t>
            </a:r>
            <a:endParaRPr sz="1200">
              <a:latin typeface="Helvetica Neue"/>
              <a:ea typeface="Helvetica Neue"/>
              <a:cs typeface="Helvetica Neue"/>
              <a:sym typeface="Helvetica Neue"/>
            </a:endParaRPr>
          </a:p>
        </p:txBody>
      </p:sp>
      <p:sp>
        <p:nvSpPr>
          <p:cNvPr id="245" name="Google Shape;245;p42"/>
          <p:cNvSpPr/>
          <p:nvPr/>
        </p:nvSpPr>
        <p:spPr>
          <a:xfrm>
            <a:off x="4847288" y="4144613"/>
            <a:ext cx="734700" cy="715200"/>
          </a:xfrm>
          <a:prstGeom prst="ellipse">
            <a:avLst/>
          </a:prstGeom>
          <a:solidFill>
            <a:srgbClr val="FFFFFF"/>
          </a:solidFill>
          <a:ln cap="flat" cmpd="sng" w="19050">
            <a:solidFill>
              <a:srgbClr val="FF0000"/>
            </a:solidFill>
            <a:prstDash val="dash"/>
            <a:round/>
            <a:headEnd len="sm" w="sm" type="none"/>
            <a:tailEnd len="sm" w="sm" type="none"/>
          </a:ln>
        </p:spPr>
        <p:txBody>
          <a:bodyPr anchorCtr="0" anchor="ctr" bIns="91425" lIns="18000" spcFirstLastPara="1" rIns="18000" wrap="square" tIns="91425">
            <a:noAutofit/>
          </a:bodyPr>
          <a:lstStyle/>
          <a:p>
            <a:pPr indent="0" lvl="0" marL="0" rtl="0" algn="ctr">
              <a:spcBef>
                <a:spcPts val="0"/>
              </a:spcBef>
              <a:spcAft>
                <a:spcPts val="0"/>
              </a:spcAft>
              <a:buNone/>
            </a:pPr>
            <a:r>
              <a:rPr lang="zh-TW" sz="1200">
                <a:latin typeface="Helvetica Neue"/>
                <a:ea typeface="Helvetica Neue"/>
                <a:cs typeface="Helvetica Neue"/>
                <a:sym typeface="Helvetica Neue"/>
              </a:rPr>
              <a:t>POC</a:t>
            </a:r>
            <a:endParaRPr sz="1200">
              <a:latin typeface="Helvetica Neue"/>
              <a:ea typeface="Helvetica Neue"/>
              <a:cs typeface="Helvetica Neue"/>
              <a:sym typeface="Helvetica Neue"/>
            </a:endParaRPr>
          </a:p>
        </p:txBody>
      </p:sp>
      <p:sp>
        <p:nvSpPr>
          <p:cNvPr id="246" name="Google Shape;246;p42"/>
          <p:cNvSpPr/>
          <p:nvPr/>
        </p:nvSpPr>
        <p:spPr>
          <a:xfrm>
            <a:off x="6354163" y="4144613"/>
            <a:ext cx="734700" cy="715200"/>
          </a:xfrm>
          <a:prstGeom prst="ellipse">
            <a:avLst/>
          </a:prstGeom>
          <a:solidFill>
            <a:srgbClr val="FFFFFF"/>
          </a:solidFill>
          <a:ln cap="flat" cmpd="sng" w="19050">
            <a:solidFill>
              <a:srgbClr val="FF0000"/>
            </a:solidFill>
            <a:prstDash val="dash"/>
            <a:round/>
            <a:headEnd len="sm" w="sm" type="none"/>
            <a:tailEnd len="sm" w="sm" type="none"/>
          </a:ln>
        </p:spPr>
        <p:txBody>
          <a:bodyPr anchorCtr="0" anchor="ctr" bIns="91425" lIns="18000" spcFirstLastPara="1" rIns="18000" wrap="square" tIns="91425">
            <a:noAutofit/>
          </a:bodyPr>
          <a:lstStyle/>
          <a:p>
            <a:pPr indent="0" lvl="0" marL="0" rtl="0" algn="ctr">
              <a:spcBef>
                <a:spcPts val="0"/>
              </a:spcBef>
              <a:spcAft>
                <a:spcPts val="0"/>
              </a:spcAft>
              <a:buNone/>
            </a:pPr>
            <a:r>
              <a:rPr lang="zh-TW" sz="1200">
                <a:latin typeface="Helvetica Neue"/>
                <a:ea typeface="Helvetica Neue"/>
                <a:cs typeface="Helvetica Neue"/>
                <a:sym typeface="Helvetica Neue"/>
              </a:rPr>
              <a:t>Sim</a:t>
            </a:r>
            <a:endParaRPr sz="1200">
              <a:latin typeface="Helvetica Neue"/>
              <a:ea typeface="Helvetica Neue"/>
              <a:cs typeface="Helvetica Neue"/>
              <a:sym typeface="Helvetica Neue"/>
            </a:endParaRPr>
          </a:p>
        </p:txBody>
      </p:sp>
      <p:cxnSp>
        <p:nvCxnSpPr>
          <p:cNvPr id="247" name="Google Shape;247;p42"/>
          <p:cNvCxnSpPr/>
          <p:nvPr/>
        </p:nvCxnSpPr>
        <p:spPr>
          <a:xfrm>
            <a:off x="7219275" y="3443250"/>
            <a:ext cx="771900" cy="711900"/>
          </a:xfrm>
          <a:prstGeom prst="straightConnector1">
            <a:avLst/>
          </a:prstGeom>
          <a:noFill/>
          <a:ln cap="flat" cmpd="sng" w="19050">
            <a:solidFill>
              <a:srgbClr val="FF0000"/>
            </a:solidFill>
            <a:prstDash val="solid"/>
            <a:round/>
            <a:headEnd len="med" w="med" type="none"/>
            <a:tailEnd len="med" w="med" type="stealth"/>
          </a:ln>
        </p:spPr>
      </p:cxnSp>
      <p:cxnSp>
        <p:nvCxnSpPr>
          <p:cNvPr id="248" name="Google Shape;248;p42"/>
          <p:cNvCxnSpPr/>
          <p:nvPr/>
        </p:nvCxnSpPr>
        <p:spPr>
          <a:xfrm rot="10800000">
            <a:off x="7219275" y="2882225"/>
            <a:ext cx="0" cy="1094400"/>
          </a:xfrm>
          <a:prstGeom prst="straightConnector1">
            <a:avLst/>
          </a:prstGeom>
          <a:noFill/>
          <a:ln cap="flat" cmpd="sng" w="9525">
            <a:solidFill>
              <a:schemeClr val="dk2"/>
            </a:solidFill>
            <a:prstDash val="solid"/>
            <a:round/>
            <a:headEnd len="med" w="med" type="stealth"/>
            <a:tailEnd len="med" w="med" type="stealth"/>
          </a:ln>
        </p:spPr>
      </p:cxnSp>
      <p:sp>
        <p:nvSpPr>
          <p:cNvPr id="249" name="Google Shape;249;p42"/>
          <p:cNvSpPr txBox="1"/>
          <p:nvPr/>
        </p:nvSpPr>
        <p:spPr>
          <a:xfrm>
            <a:off x="7937250" y="3985325"/>
            <a:ext cx="1058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a:solidFill>
                  <a:srgbClr val="FF0000"/>
                </a:solidFill>
                <a:latin typeface="Helvetica Neue"/>
                <a:ea typeface="Helvetica Neue"/>
                <a:cs typeface="Helvetica Neue"/>
                <a:sym typeface="Helvetica Neue"/>
              </a:rPr>
              <a:t>模型 (抽象)</a:t>
            </a:r>
            <a:endParaRPr b="1">
              <a:solidFill>
                <a:srgbClr val="FF0000"/>
              </a:solidFill>
              <a:latin typeface="Helvetica Neue"/>
              <a:ea typeface="Helvetica Neue"/>
              <a:cs typeface="Helvetica Neue"/>
              <a:sym typeface="Helvetica Neue"/>
            </a:endParaRPr>
          </a:p>
        </p:txBody>
      </p:sp>
      <p:grpSp>
        <p:nvGrpSpPr>
          <p:cNvPr id="250" name="Google Shape;250;p42"/>
          <p:cNvGrpSpPr/>
          <p:nvPr/>
        </p:nvGrpSpPr>
        <p:grpSpPr>
          <a:xfrm>
            <a:off x="5902300" y="46725"/>
            <a:ext cx="3190200" cy="775500"/>
            <a:chOff x="4629750" y="2591850"/>
            <a:chExt cx="3190200" cy="775500"/>
          </a:xfrm>
        </p:grpSpPr>
        <p:sp>
          <p:nvSpPr>
            <p:cNvPr id="251" name="Google Shape;251;p42"/>
            <p:cNvSpPr/>
            <p:nvPr/>
          </p:nvSpPr>
          <p:spPr>
            <a:xfrm rot="-5400000">
              <a:off x="5837100" y="1384500"/>
              <a:ext cx="775500" cy="3190200"/>
            </a:xfrm>
            <a:prstGeom prst="rect">
              <a:avLst/>
            </a:prstGeom>
            <a:solidFill>
              <a:srgbClr val="FFFFFF"/>
            </a:solidFill>
            <a:ln cap="flat" cmpd="sng" w="9525">
              <a:solidFill>
                <a:srgbClr val="6D9EEB"/>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zh-TW" sz="2200">
                  <a:solidFill>
                    <a:srgbClr val="B7B7B7"/>
                  </a:solidFill>
                  <a:latin typeface="Helvetica Neue"/>
                  <a:ea typeface="Helvetica Neue"/>
                  <a:cs typeface="Helvetica Neue"/>
                  <a:sym typeface="Helvetica Neue"/>
                </a:rPr>
                <a:t>回顧</a:t>
              </a:r>
              <a:endParaRPr b="1" sz="2200">
                <a:solidFill>
                  <a:srgbClr val="B7B7B7"/>
                </a:solidFill>
                <a:latin typeface="Helvetica Neue"/>
                <a:ea typeface="Helvetica Neue"/>
                <a:cs typeface="Helvetica Neue"/>
                <a:sym typeface="Helvetica Neue"/>
              </a:endParaRPr>
            </a:p>
          </p:txBody>
        </p:sp>
        <p:pic>
          <p:nvPicPr>
            <p:cNvPr id="252" name="Google Shape;252;p42"/>
            <p:cNvPicPr preferRelativeResize="0"/>
            <p:nvPr/>
          </p:nvPicPr>
          <p:blipFill>
            <a:blip r:embed="rId6">
              <a:alphaModFix/>
            </a:blip>
            <a:stretch>
              <a:fillRect/>
            </a:stretch>
          </p:blipFill>
          <p:spPr>
            <a:xfrm>
              <a:off x="5136075" y="2636525"/>
              <a:ext cx="2656875" cy="690788"/>
            </a:xfrm>
            <a:prstGeom prst="rect">
              <a:avLst/>
            </a:prstGeom>
            <a:noFill/>
            <a:ln>
              <a:noFill/>
            </a:ln>
          </p:spPr>
        </p:pic>
      </p:grpSp>
      <p:sp>
        <p:nvSpPr>
          <p:cNvPr id="253" name="Google Shape;253;p42"/>
          <p:cNvSpPr txBox="1"/>
          <p:nvPr/>
        </p:nvSpPr>
        <p:spPr>
          <a:xfrm>
            <a:off x="526025" y="2241525"/>
            <a:ext cx="1058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sz="1200">
                <a:solidFill>
                  <a:srgbClr val="3C78D8"/>
                </a:solidFill>
                <a:latin typeface="Helvetica Neue"/>
                <a:ea typeface="Helvetica Neue"/>
                <a:cs typeface="Helvetica Neue"/>
                <a:sym typeface="Helvetica Neue"/>
              </a:rPr>
              <a:t>一個老闆</a:t>
            </a:r>
            <a:endParaRPr b="1" sz="1200">
              <a:solidFill>
                <a:srgbClr val="3C78D8"/>
              </a:solidFill>
              <a:latin typeface="Helvetica Neue"/>
              <a:ea typeface="Helvetica Neue"/>
              <a:cs typeface="Helvetica Neue"/>
              <a:sym typeface="Helvetica Neue"/>
            </a:endParaRPr>
          </a:p>
        </p:txBody>
      </p:sp>
      <p:sp>
        <p:nvSpPr>
          <p:cNvPr id="254" name="Google Shape;254;p42"/>
          <p:cNvSpPr txBox="1"/>
          <p:nvPr/>
        </p:nvSpPr>
        <p:spPr>
          <a:xfrm>
            <a:off x="0" y="3312250"/>
            <a:ext cx="1058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sz="1200">
                <a:solidFill>
                  <a:srgbClr val="3C78D8"/>
                </a:solidFill>
                <a:latin typeface="Helvetica Neue"/>
                <a:ea typeface="Helvetica Neue"/>
                <a:cs typeface="Helvetica Neue"/>
                <a:sym typeface="Helvetica Neue"/>
              </a:rPr>
              <a:t>20 </a:t>
            </a:r>
            <a:r>
              <a:rPr b="1" lang="zh-TW" sz="1200">
                <a:solidFill>
                  <a:srgbClr val="3C78D8"/>
                </a:solidFill>
                <a:latin typeface="Helvetica Neue"/>
                <a:ea typeface="Helvetica Neue"/>
                <a:cs typeface="Helvetica Neue"/>
                <a:sym typeface="Helvetica Neue"/>
              </a:rPr>
              <a:t>個</a:t>
            </a:r>
            <a:r>
              <a:rPr b="1" lang="zh-TW" sz="1200">
                <a:solidFill>
                  <a:srgbClr val="3C78D8"/>
                </a:solidFill>
                <a:latin typeface="Helvetica Neue"/>
                <a:ea typeface="Helvetica Neue"/>
                <a:cs typeface="Helvetica Neue"/>
                <a:sym typeface="Helvetica Neue"/>
              </a:rPr>
              <a:t>團隊</a:t>
            </a:r>
            <a:endParaRPr b="1" sz="1200">
              <a:solidFill>
                <a:srgbClr val="3C78D8"/>
              </a:solidFill>
              <a:latin typeface="Helvetica Neue"/>
              <a:ea typeface="Helvetica Neue"/>
              <a:cs typeface="Helvetica Neue"/>
              <a:sym typeface="Helvetica Neue"/>
            </a:endParaRPr>
          </a:p>
        </p:txBody>
      </p:sp>
      <p:sp>
        <p:nvSpPr>
          <p:cNvPr id="255" name="Google Shape;255;p42"/>
          <p:cNvSpPr txBox="1"/>
          <p:nvPr/>
        </p:nvSpPr>
        <p:spPr>
          <a:xfrm>
            <a:off x="3554063" y="3152375"/>
            <a:ext cx="1058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sz="1200">
                <a:solidFill>
                  <a:srgbClr val="3C78D8"/>
                </a:solidFill>
                <a:latin typeface="Helvetica Neue"/>
                <a:ea typeface="Helvetica Neue"/>
                <a:cs typeface="Helvetica Neue"/>
                <a:sym typeface="Helvetica Neue"/>
              </a:rPr>
              <a:t>5</a:t>
            </a:r>
            <a:r>
              <a:rPr b="1" lang="zh-TW" sz="1200">
                <a:solidFill>
                  <a:srgbClr val="3C78D8"/>
                </a:solidFill>
                <a:latin typeface="Helvetica Neue"/>
                <a:ea typeface="Helvetica Neue"/>
                <a:cs typeface="Helvetica Neue"/>
                <a:sym typeface="Helvetica Neue"/>
              </a:rPr>
              <a:t> 個</a:t>
            </a:r>
            <a:r>
              <a:rPr b="1" lang="zh-TW" sz="1200">
                <a:solidFill>
                  <a:srgbClr val="3C78D8"/>
                </a:solidFill>
                <a:latin typeface="Helvetica Neue"/>
                <a:ea typeface="Helvetica Neue"/>
                <a:cs typeface="Helvetica Neue"/>
                <a:sym typeface="Helvetica Neue"/>
              </a:rPr>
              <a:t>環境</a:t>
            </a:r>
            <a:endParaRPr b="1" sz="1200">
              <a:solidFill>
                <a:srgbClr val="3C78D8"/>
              </a:solidFill>
              <a:latin typeface="Helvetica Neue"/>
              <a:ea typeface="Helvetica Neue"/>
              <a:cs typeface="Helvetica Neue"/>
              <a:sym typeface="Helvetica Neue"/>
            </a:endParaRPr>
          </a:p>
          <a:p>
            <a:pPr indent="0" lvl="0" marL="0" rtl="0" algn="l">
              <a:spcBef>
                <a:spcPts val="0"/>
              </a:spcBef>
              <a:spcAft>
                <a:spcPts val="0"/>
              </a:spcAft>
              <a:buNone/>
            </a:pPr>
            <a:r>
              <a:rPr b="1" lang="zh-TW" sz="1200">
                <a:solidFill>
                  <a:srgbClr val="3C78D8"/>
                </a:solidFill>
                <a:latin typeface="Helvetica Neue"/>
                <a:ea typeface="Helvetica Neue"/>
                <a:cs typeface="Helvetica Neue"/>
                <a:sym typeface="Helvetica Neue"/>
              </a:rPr>
              <a:t>部署</a:t>
            </a:r>
            <a:endParaRPr b="1" sz="1200">
              <a:solidFill>
                <a:srgbClr val="3C78D8"/>
              </a:solidFill>
              <a:latin typeface="Helvetica Neue"/>
              <a:ea typeface="Helvetica Neue"/>
              <a:cs typeface="Helvetica Neue"/>
              <a:sym typeface="Helvetica Neue"/>
            </a:endParaRPr>
          </a:p>
        </p:txBody>
      </p:sp>
      <p:sp>
        <p:nvSpPr>
          <p:cNvPr id="256" name="Google Shape;256;p42"/>
          <p:cNvSpPr txBox="1"/>
          <p:nvPr/>
        </p:nvSpPr>
        <p:spPr>
          <a:xfrm>
            <a:off x="1178475" y="4222475"/>
            <a:ext cx="2618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sz="1200">
                <a:solidFill>
                  <a:srgbClr val="3C78D8"/>
                </a:solidFill>
                <a:latin typeface="Helvetica Neue"/>
                <a:ea typeface="Helvetica Neue"/>
                <a:cs typeface="Helvetica Neue"/>
                <a:sym typeface="Helvetica Neue"/>
              </a:rPr>
              <a:t>Q: 這循環要怎麼跑?</a:t>
            </a:r>
            <a:endParaRPr b="1" sz="1200">
              <a:solidFill>
                <a:srgbClr val="3C78D8"/>
              </a:solidFill>
              <a:latin typeface="Helvetica Neue"/>
              <a:ea typeface="Helvetica Neue"/>
              <a:cs typeface="Helvetica Neue"/>
              <a:sym typeface="Helvetica Neue"/>
            </a:endParaRPr>
          </a:p>
        </p:txBody>
      </p:sp>
      <p:sp>
        <p:nvSpPr>
          <p:cNvPr id="257" name="Google Shape;257;p42"/>
          <p:cNvSpPr txBox="1"/>
          <p:nvPr/>
        </p:nvSpPr>
        <p:spPr>
          <a:xfrm>
            <a:off x="4685300" y="1769400"/>
            <a:ext cx="4196400" cy="554100"/>
          </a:xfrm>
          <a:prstGeom prst="rect">
            <a:avLst/>
          </a:prstGeom>
          <a:solidFill>
            <a:srgbClr val="FFFFFF"/>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sz="1200">
                <a:solidFill>
                  <a:srgbClr val="3C78D8"/>
                </a:solidFill>
                <a:latin typeface="Helvetica Neue"/>
                <a:ea typeface="Helvetica Neue"/>
                <a:cs typeface="Helvetica Neue"/>
                <a:sym typeface="Helvetica Neue"/>
              </a:rPr>
              <a:t>三個角度都抽象化到極致，收斂成單一的技術模型，由架構師來對齊中間的落差。</a:t>
            </a:r>
            <a:endParaRPr b="1" sz="1200">
              <a:solidFill>
                <a:srgbClr val="3C78D8"/>
              </a:solidFill>
              <a:latin typeface="Helvetica Neue"/>
              <a:ea typeface="Helvetica Neue"/>
              <a:cs typeface="Helvetica Neue"/>
              <a:sym typeface="Helvetica Neue"/>
            </a:endParaRPr>
          </a:p>
        </p:txBody>
      </p:sp>
      <p:sp>
        <p:nvSpPr>
          <p:cNvPr id="258" name="Google Shape;258;p42"/>
          <p:cNvSpPr/>
          <p:nvPr/>
        </p:nvSpPr>
        <p:spPr>
          <a:xfrm>
            <a:off x="5695663" y="3693863"/>
            <a:ext cx="734700" cy="715200"/>
          </a:xfrm>
          <a:prstGeom prst="ellipse">
            <a:avLst/>
          </a:prstGeom>
          <a:solidFill>
            <a:srgbClr val="FFFFFF"/>
          </a:solidFill>
          <a:ln cap="flat" cmpd="sng" w="19050">
            <a:solidFill>
              <a:srgbClr val="3C78D8"/>
            </a:solidFill>
            <a:prstDash val="dash"/>
            <a:round/>
            <a:headEnd len="sm" w="sm" type="none"/>
            <a:tailEnd len="sm" w="sm" type="none"/>
          </a:ln>
        </p:spPr>
        <p:txBody>
          <a:bodyPr anchorCtr="0" anchor="ctr" bIns="91425" lIns="18000" spcFirstLastPara="1" rIns="18000" wrap="square" tIns="91425">
            <a:noAutofit/>
          </a:bodyPr>
          <a:lstStyle/>
          <a:p>
            <a:pPr indent="0" lvl="0" marL="0" rtl="0" algn="ctr">
              <a:spcBef>
                <a:spcPts val="0"/>
              </a:spcBef>
              <a:spcAft>
                <a:spcPts val="0"/>
              </a:spcAft>
              <a:buNone/>
            </a:pPr>
            <a:r>
              <a:rPr lang="zh-TW" sz="1200">
                <a:latin typeface="Helvetica Neue"/>
                <a:ea typeface="Helvetica Neue"/>
                <a:cs typeface="Helvetica Neue"/>
                <a:sym typeface="Helvetica Neue"/>
              </a:rPr>
              <a:t>LLM</a:t>
            </a:r>
            <a:endParaRPr sz="1200">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1000"/>
                                        <p:tgtEl>
                                          <p:spTgt spid="240"/>
                                        </p:tgtEl>
                                      </p:cBhvr>
                                    </p:animEffect>
                                  </p:childTnLst>
                                </p:cTn>
                              </p:par>
                              <p:par>
                                <p:cTn fill="hold" nodeType="withEffect" presetClass="entr" presetID="10" presetSubtype="0">
                                  <p:stCondLst>
                                    <p:cond delay="0"/>
                                  </p:stCondLst>
                                  <p:childTnLst>
                                    <p:set>
                                      <p:cBhvr>
                                        <p:cTn dur="1" fill="hold">
                                          <p:stCondLst>
                                            <p:cond delay="0"/>
                                          </p:stCondLst>
                                        </p:cTn>
                                        <p:tgtEl>
                                          <p:spTgt spid="244"/>
                                        </p:tgtEl>
                                        <p:attrNameLst>
                                          <p:attrName>style.visibility</p:attrName>
                                        </p:attrNameLst>
                                      </p:cBhvr>
                                      <p:to>
                                        <p:strVal val="visible"/>
                                      </p:to>
                                    </p:set>
                                    <p:animEffect filter="fade" transition="in">
                                      <p:cBhvr>
                                        <p:cTn dur="1000"/>
                                        <p:tgtEl>
                                          <p:spTgt spid="244"/>
                                        </p:tgtEl>
                                      </p:cBhvr>
                                    </p:animEffect>
                                  </p:childTnLst>
                                </p:cTn>
                              </p:par>
                              <p:par>
                                <p:cTn fill="hold" nodeType="withEffect" presetClass="entr" presetID="10" presetSubtype="0">
                                  <p:stCondLst>
                                    <p:cond delay="0"/>
                                  </p:stCondLst>
                                  <p:childTnLst>
                                    <p:set>
                                      <p:cBhvr>
                                        <p:cTn dur="1" fill="hold">
                                          <p:stCondLst>
                                            <p:cond delay="0"/>
                                          </p:stCondLst>
                                        </p:cTn>
                                        <p:tgtEl>
                                          <p:spTgt spid="245"/>
                                        </p:tgtEl>
                                        <p:attrNameLst>
                                          <p:attrName>style.visibility</p:attrName>
                                        </p:attrNameLst>
                                      </p:cBhvr>
                                      <p:to>
                                        <p:strVal val="visible"/>
                                      </p:to>
                                    </p:set>
                                    <p:animEffect filter="fade" transition="in">
                                      <p:cBhvr>
                                        <p:cTn dur="1000"/>
                                        <p:tgtEl>
                                          <p:spTgt spid="245"/>
                                        </p:tgtEl>
                                      </p:cBhvr>
                                    </p:animEffect>
                                  </p:childTnLst>
                                </p:cTn>
                              </p:par>
                              <p:par>
                                <p:cTn fill="hold" nodeType="withEffect" presetClass="entr" presetID="10" presetSubtype="0">
                                  <p:stCondLst>
                                    <p:cond delay="0"/>
                                  </p:stCondLst>
                                  <p:childTnLst>
                                    <p:set>
                                      <p:cBhvr>
                                        <p:cTn dur="1" fill="hold">
                                          <p:stCondLst>
                                            <p:cond delay="0"/>
                                          </p:stCondLst>
                                        </p:cTn>
                                        <p:tgtEl>
                                          <p:spTgt spid="246"/>
                                        </p:tgtEl>
                                        <p:attrNameLst>
                                          <p:attrName>style.visibility</p:attrName>
                                        </p:attrNameLst>
                                      </p:cBhvr>
                                      <p:to>
                                        <p:strVal val="visible"/>
                                      </p:to>
                                    </p:set>
                                    <p:animEffect filter="fade" transition="in">
                                      <p:cBhvr>
                                        <p:cTn dur="1000"/>
                                        <p:tgtEl>
                                          <p:spTgt spid="246"/>
                                        </p:tgtEl>
                                      </p:cBhvr>
                                    </p:animEffect>
                                  </p:childTnLst>
                                </p:cTn>
                              </p:par>
                              <p:par>
                                <p:cTn fill="hold" nodeType="withEffect" presetClass="entr" presetID="10" presetSubtype="0">
                                  <p:stCondLst>
                                    <p:cond delay="0"/>
                                  </p:stCondLst>
                                  <p:childTnLst>
                                    <p:set>
                                      <p:cBhvr>
                                        <p:cTn dur="1" fill="hold">
                                          <p:stCondLst>
                                            <p:cond delay="0"/>
                                          </p:stCondLst>
                                        </p:cTn>
                                        <p:tgtEl>
                                          <p:spTgt spid="247"/>
                                        </p:tgtEl>
                                        <p:attrNameLst>
                                          <p:attrName>style.visibility</p:attrName>
                                        </p:attrNameLst>
                                      </p:cBhvr>
                                      <p:to>
                                        <p:strVal val="visible"/>
                                      </p:to>
                                    </p:set>
                                    <p:animEffect filter="fade" transition="in">
                                      <p:cBhvr>
                                        <p:cTn dur="1000"/>
                                        <p:tgtEl>
                                          <p:spTgt spid="247"/>
                                        </p:tgtEl>
                                      </p:cBhvr>
                                    </p:animEffect>
                                  </p:childTnLst>
                                </p:cTn>
                              </p:par>
                              <p:par>
                                <p:cTn fill="hold" nodeType="withEffect" presetClass="entr" presetID="10" presetSubtype="0">
                                  <p:stCondLst>
                                    <p:cond delay="0"/>
                                  </p:stCondLst>
                                  <p:childTnLst>
                                    <p:set>
                                      <p:cBhvr>
                                        <p:cTn dur="1" fill="hold">
                                          <p:stCondLst>
                                            <p:cond delay="0"/>
                                          </p:stCondLst>
                                        </p:cTn>
                                        <p:tgtEl>
                                          <p:spTgt spid="249"/>
                                        </p:tgtEl>
                                        <p:attrNameLst>
                                          <p:attrName>style.visibility</p:attrName>
                                        </p:attrNameLst>
                                      </p:cBhvr>
                                      <p:to>
                                        <p:strVal val="visible"/>
                                      </p:to>
                                    </p:set>
                                    <p:animEffect filter="fade" transition="in">
                                      <p:cBhvr>
                                        <p:cTn dur="1000"/>
                                        <p:tgtEl>
                                          <p:spTgt spid="2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1000"/>
                                        <p:tgtEl>
                                          <p:spTgt spid="2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3"/>
          <p:cNvSpPr txBox="1"/>
          <p:nvPr>
            <p:ph type="title"/>
          </p:nvPr>
        </p:nvSpPr>
        <p:spPr>
          <a:xfrm>
            <a:off x="311700" y="445025"/>
            <a:ext cx="8520600" cy="572700"/>
          </a:xfrm>
          <a:prstGeom prst="rect">
            <a:avLst/>
          </a:prstGeom>
        </p:spPr>
        <p:txBody>
          <a:bodyPr anchorCtr="0" anchor="t" bIns="26775" lIns="26775" spcFirstLastPara="1" rIns="26775" wrap="square" tIns="26775">
            <a:noAutofit/>
          </a:bodyPr>
          <a:lstStyle/>
          <a:p>
            <a:pPr indent="0" lvl="0" marL="0" rtl="0" algn="l">
              <a:spcBef>
                <a:spcPts val="0"/>
              </a:spcBef>
              <a:spcAft>
                <a:spcPts val="0"/>
              </a:spcAft>
              <a:buNone/>
            </a:pPr>
            <a:r>
              <a:rPr lang="zh-TW"/>
              <a:t>我實際上在進行的案例</a:t>
            </a:r>
            <a:endParaRPr/>
          </a:p>
        </p:txBody>
      </p:sp>
      <p:sp>
        <p:nvSpPr>
          <p:cNvPr id="264" name="Google Shape;264;p43"/>
          <p:cNvSpPr/>
          <p:nvPr/>
        </p:nvSpPr>
        <p:spPr>
          <a:xfrm>
            <a:off x="4557075" y="313117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結帳</a:t>
            </a:r>
            <a:endParaRPr>
              <a:latin typeface="Helvetica Neue"/>
              <a:ea typeface="Helvetica Neue"/>
              <a:cs typeface="Helvetica Neue"/>
              <a:sym typeface="Helvetica Neue"/>
            </a:endParaRPr>
          </a:p>
        </p:txBody>
      </p:sp>
      <p:sp>
        <p:nvSpPr>
          <p:cNvPr id="265" name="Google Shape;265;p43"/>
          <p:cNvSpPr/>
          <p:nvPr/>
        </p:nvSpPr>
        <p:spPr>
          <a:xfrm>
            <a:off x="4557075" y="214182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購物車</a:t>
            </a:r>
            <a:endParaRPr>
              <a:latin typeface="Helvetica Neue"/>
              <a:ea typeface="Helvetica Neue"/>
              <a:cs typeface="Helvetica Neue"/>
              <a:sym typeface="Helvetica Neue"/>
            </a:endParaRPr>
          </a:p>
        </p:txBody>
      </p:sp>
      <p:sp>
        <p:nvSpPr>
          <p:cNvPr id="266" name="Google Shape;266;p43"/>
          <p:cNvSpPr/>
          <p:nvPr/>
        </p:nvSpPr>
        <p:spPr>
          <a:xfrm>
            <a:off x="4557075" y="412052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u="sng">
                <a:solidFill>
                  <a:schemeClr val="hlink"/>
                </a:solidFill>
                <a:latin typeface="Helvetica Neue"/>
                <a:ea typeface="Helvetica Neue"/>
                <a:cs typeface="Helvetica Neue"/>
                <a:sym typeface="Helvetica Neue"/>
                <a:hlinkClick r:id="rId3"/>
              </a:rPr>
              <a:t>價格計算</a:t>
            </a:r>
            <a:endParaRPr>
              <a:latin typeface="Helvetica Neue"/>
              <a:ea typeface="Helvetica Neue"/>
              <a:cs typeface="Helvetica Neue"/>
              <a:sym typeface="Helvetica Neue"/>
            </a:endParaRPr>
          </a:p>
        </p:txBody>
      </p:sp>
      <p:sp>
        <p:nvSpPr>
          <p:cNvPr id="267" name="Google Shape;267;p43"/>
          <p:cNvSpPr/>
          <p:nvPr/>
        </p:nvSpPr>
        <p:spPr>
          <a:xfrm>
            <a:off x="7847400" y="313117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訂單</a:t>
            </a:r>
            <a:endParaRPr>
              <a:latin typeface="Helvetica Neue"/>
              <a:ea typeface="Helvetica Neue"/>
              <a:cs typeface="Helvetica Neue"/>
              <a:sym typeface="Helvetica Neue"/>
            </a:endParaRPr>
          </a:p>
        </p:txBody>
      </p:sp>
      <p:cxnSp>
        <p:nvCxnSpPr>
          <p:cNvPr id="268" name="Google Shape;268;p43"/>
          <p:cNvCxnSpPr>
            <a:stCxn id="265" idx="2"/>
            <a:endCxn id="264" idx="0"/>
          </p:cNvCxnSpPr>
          <p:nvPr/>
        </p:nvCxnSpPr>
        <p:spPr>
          <a:xfrm>
            <a:off x="5164125" y="2596025"/>
            <a:ext cx="0" cy="535200"/>
          </a:xfrm>
          <a:prstGeom prst="straightConnector1">
            <a:avLst/>
          </a:prstGeom>
          <a:noFill/>
          <a:ln cap="flat" cmpd="sng" w="9525">
            <a:solidFill>
              <a:schemeClr val="dk2"/>
            </a:solidFill>
            <a:prstDash val="solid"/>
            <a:round/>
            <a:headEnd len="med" w="med" type="none"/>
            <a:tailEnd len="med" w="med" type="triangle"/>
          </a:ln>
        </p:spPr>
      </p:cxnSp>
      <p:cxnSp>
        <p:nvCxnSpPr>
          <p:cNvPr id="269" name="Google Shape;269;p43"/>
          <p:cNvCxnSpPr>
            <a:stCxn id="266" idx="0"/>
            <a:endCxn id="264" idx="2"/>
          </p:cNvCxnSpPr>
          <p:nvPr/>
        </p:nvCxnSpPr>
        <p:spPr>
          <a:xfrm rot="10800000">
            <a:off x="5164125" y="3585325"/>
            <a:ext cx="0" cy="535200"/>
          </a:xfrm>
          <a:prstGeom prst="straightConnector1">
            <a:avLst/>
          </a:prstGeom>
          <a:noFill/>
          <a:ln cap="flat" cmpd="sng" w="9525">
            <a:solidFill>
              <a:schemeClr val="dk2"/>
            </a:solidFill>
            <a:prstDash val="solid"/>
            <a:round/>
            <a:headEnd len="med" w="med" type="none"/>
            <a:tailEnd len="med" w="med" type="triangle"/>
          </a:ln>
        </p:spPr>
      </p:cxnSp>
      <p:cxnSp>
        <p:nvCxnSpPr>
          <p:cNvPr id="270" name="Google Shape;270;p43"/>
          <p:cNvCxnSpPr>
            <a:stCxn id="264" idx="3"/>
            <a:endCxn id="267" idx="1"/>
          </p:cNvCxnSpPr>
          <p:nvPr/>
        </p:nvCxnSpPr>
        <p:spPr>
          <a:xfrm>
            <a:off x="5771175" y="3358275"/>
            <a:ext cx="2076300" cy="0"/>
          </a:xfrm>
          <a:prstGeom prst="straightConnector1">
            <a:avLst/>
          </a:prstGeom>
          <a:noFill/>
          <a:ln cap="flat" cmpd="sng" w="9525">
            <a:solidFill>
              <a:schemeClr val="dk2"/>
            </a:solidFill>
            <a:prstDash val="solid"/>
            <a:round/>
            <a:headEnd len="med" w="med" type="none"/>
            <a:tailEnd len="med" w="med" type="triangle"/>
          </a:ln>
        </p:spPr>
      </p:cxnSp>
      <p:sp>
        <p:nvSpPr>
          <p:cNvPr id="271" name="Google Shape;271;p43"/>
          <p:cNvSpPr/>
          <p:nvPr/>
        </p:nvSpPr>
        <p:spPr>
          <a:xfrm>
            <a:off x="6202238" y="3131175"/>
            <a:ext cx="1214100" cy="454200"/>
          </a:xfrm>
          <a:prstGeom prst="roundRect">
            <a:avLst>
              <a:gd fmla="val 16667" name="adj"/>
            </a:avLst>
          </a:prstGeom>
          <a:solidFill>
            <a:srgbClr val="FFFFFF"/>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u="sng">
                <a:solidFill>
                  <a:schemeClr val="hlink"/>
                </a:solidFill>
                <a:latin typeface="Helvetica Neue"/>
                <a:ea typeface="Helvetica Neue"/>
                <a:cs typeface="Helvetica Neue"/>
                <a:sym typeface="Helvetica Neue"/>
                <a:hlinkClick r:id="rId4"/>
              </a:rPr>
              <a:t>排隊</a:t>
            </a:r>
            <a:endParaRPr>
              <a:latin typeface="Helvetica Neue"/>
              <a:ea typeface="Helvetica Neue"/>
              <a:cs typeface="Helvetica Neue"/>
              <a:sym typeface="Helvetica Neue"/>
            </a:endParaRPr>
          </a:p>
        </p:txBody>
      </p:sp>
      <p:sp>
        <p:nvSpPr>
          <p:cNvPr id="272" name="Google Shape;272;p43"/>
          <p:cNvSpPr txBox="1"/>
          <p:nvPr>
            <p:ph idx="1" type="body"/>
          </p:nvPr>
        </p:nvSpPr>
        <p:spPr>
          <a:xfrm>
            <a:off x="311700" y="1152475"/>
            <a:ext cx="3999900" cy="35424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當你有這麼多 "組" 模型，也都各自驗證過... 你是否有能力將這些模型都組合起來?</a:t>
            </a:r>
            <a:br>
              <a:rPr lang="zh-TW"/>
            </a:br>
            <a:endParaRPr/>
          </a:p>
          <a:p>
            <a:pPr indent="0" lvl="0" marL="0" rtl="0" algn="l">
              <a:spcBef>
                <a:spcPts val="500"/>
              </a:spcBef>
              <a:spcAft>
                <a:spcPts val="0"/>
              </a:spcAft>
              <a:buNone/>
            </a:pPr>
            <a:r>
              <a:rPr lang="zh-TW"/>
              <a:t>你只有</a:t>
            </a:r>
            <a:r>
              <a:rPr lang="zh-TW" u="sng">
                <a:solidFill>
                  <a:schemeClr val="hlink"/>
                </a:solidFill>
                <a:hlinkClick r:id="rId5"/>
              </a:rPr>
              <a:t>熟練這些過程</a:t>
            </a:r>
            <a:r>
              <a:rPr lang="zh-TW"/>
              <a:t> (變成反射動作)，你才有餘力拆解成獨立的服務，交給不同的團隊負責開發，並且能扮演好用模型來驗證各個系統的開發方向是否符合產品線的設計?</a:t>
            </a:r>
            <a:endParaRPr/>
          </a:p>
          <a:p>
            <a:pPr indent="0" lvl="0" marL="0" rtl="0" algn="l">
              <a:spcBef>
                <a:spcPts val="500"/>
              </a:spcBef>
              <a:spcAft>
                <a:spcPts val="0"/>
              </a:spcAft>
              <a:buNone/>
            </a:pPr>
            <a:r>
              <a:t/>
            </a:r>
            <a:endParaRPr/>
          </a:p>
          <a:p>
            <a:pPr indent="0" lvl="0" marL="0" rtl="0" algn="l">
              <a:spcBef>
                <a:spcPts val="500"/>
              </a:spcBef>
              <a:spcAft>
                <a:spcPts val="0"/>
              </a:spcAft>
              <a:buNone/>
            </a:pPr>
            <a:r>
              <a:t/>
            </a:r>
            <a:endParaRPr/>
          </a:p>
          <a:p>
            <a:pPr indent="0" lvl="0" marL="0" rtl="0" algn="l">
              <a:spcBef>
                <a:spcPts val="500"/>
              </a:spcBef>
              <a:spcAft>
                <a:spcPts val="0"/>
              </a:spcAft>
              <a:buNone/>
            </a:pPr>
            <a:br>
              <a:rPr lang="zh-TW"/>
            </a:br>
            <a:r>
              <a:rPr lang="zh-TW"/>
              <a:t>確保每個團隊做的系統，最終都能彼此合作無間，這就是架構師最重要的任務。</a:t>
            </a:r>
            <a:endParaRPr/>
          </a:p>
          <a:p>
            <a:pPr indent="0" lvl="0" marL="0" rtl="0" algn="l">
              <a:spcBef>
                <a:spcPts val="500"/>
              </a:spcBef>
              <a:spcAft>
                <a:spcPts val="0"/>
              </a:spcAft>
              <a:buNone/>
            </a:pPr>
            <a:r>
              <a:t/>
            </a:r>
            <a:endParaRPr/>
          </a:p>
          <a:p>
            <a:pPr indent="0" lvl="0" marL="0" rtl="0" algn="l">
              <a:spcBef>
                <a:spcPts val="500"/>
              </a:spcBef>
              <a:spcAft>
                <a:spcPts val="0"/>
              </a:spcAft>
              <a:buNone/>
            </a:pPr>
            <a:r>
              <a:t/>
            </a:r>
            <a:endParaRPr/>
          </a:p>
        </p:txBody>
      </p:sp>
      <p:sp>
        <p:nvSpPr>
          <p:cNvPr id="273" name="Google Shape;273;p43"/>
          <p:cNvSpPr/>
          <p:nvPr/>
        </p:nvSpPr>
        <p:spPr>
          <a:xfrm>
            <a:off x="4557075" y="115247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型錄</a:t>
            </a:r>
            <a:endParaRPr>
              <a:latin typeface="Helvetica Neue"/>
              <a:ea typeface="Helvetica Neue"/>
              <a:cs typeface="Helvetica Neue"/>
              <a:sym typeface="Helvetica Neue"/>
            </a:endParaRPr>
          </a:p>
        </p:txBody>
      </p:sp>
      <p:cxnSp>
        <p:nvCxnSpPr>
          <p:cNvPr id="274" name="Google Shape;274;p43"/>
          <p:cNvCxnSpPr>
            <a:stCxn id="273" idx="2"/>
            <a:endCxn id="265" idx="0"/>
          </p:cNvCxnSpPr>
          <p:nvPr/>
        </p:nvCxnSpPr>
        <p:spPr>
          <a:xfrm>
            <a:off x="5164125" y="1606675"/>
            <a:ext cx="0" cy="535200"/>
          </a:xfrm>
          <a:prstGeom prst="straightConnector1">
            <a:avLst/>
          </a:prstGeom>
          <a:noFill/>
          <a:ln cap="flat" cmpd="sng" w="9525">
            <a:solidFill>
              <a:schemeClr val="dk2"/>
            </a:solidFill>
            <a:prstDash val="solid"/>
            <a:round/>
            <a:headEnd len="med" w="med" type="none"/>
            <a:tailEnd len="med" w="med" type="triangle"/>
          </a:ln>
        </p:spPr>
      </p:cxnSp>
      <p:sp>
        <p:nvSpPr>
          <p:cNvPr id="275" name="Google Shape;275;p43"/>
          <p:cNvSpPr/>
          <p:nvPr/>
        </p:nvSpPr>
        <p:spPr>
          <a:xfrm>
            <a:off x="6202238" y="2596025"/>
            <a:ext cx="1214100" cy="454200"/>
          </a:xfrm>
          <a:prstGeom prst="roundRect">
            <a:avLst>
              <a:gd fmla="val 16667" name="adj"/>
            </a:avLst>
          </a:prstGeom>
          <a:solidFill>
            <a:srgbClr val="FFFFFF"/>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u="sng">
                <a:solidFill>
                  <a:schemeClr val="hlink"/>
                </a:solidFill>
                <a:latin typeface="Helvetica Neue"/>
                <a:ea typeface="Helvetica Neue"/>
                <a:cs typeface="Helvetica Neue"/>
                <a:sym typeface="Helvetica Neue"/>
                <a:hlinkClick r:id="rId6"/>
              </a:rPr>
              <a:t>分散式交易</a:t>
            </a:r>
            <a:endParaRPr>
              <a:latin typeface="Helvetica Neue"/>
              <a:ea typeface="Helvetica Neue"/>
              <a:cs typeface="Helvetica Neue"/>
              <a:sym typeface="Helvetica Neue"/>
            </a:endParaRPr>
          </a:p>
        </p:txBody>
      </p:sp>
      <p:sp>
        <p:nvSpPr>
          <p:cNvPr id="276" name="Google Shape;276;p43"/>
          <p:cNvSpPr/>
          <p:nvPr/>
        </p:nvSpPr>
        <p:spPr>
          <a:xfrm>
            <a:off x="6202238" y="3666325"/>
            <a:ext cx="1214100" cy="454200"/>
          </a:xfrm>
          <a:prstGeom prst="roundRect">
            <a:avLst>
              <a:gd fmla="val 16667" name="adj"/>
            </a:avLst>
          </a:prstGeom>
          <a:solidFill>
            <a:srgbClr val="FFFFFF"/>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u="sng">
                <a:solidFill>
                  <a:schemeClr val="hlink"/>
                </a:solidFill>
                <a:latin typeface="Helvetica Neue"/>
                <a:ea typeface="Helvetica Neue"/>
                <a:cs typeface="Helvetica Neue"/>
                <a:sym typeface="Helvetica Neue"/>
                <a:hlinkClick r:id="rId7"/>
              </a:rPr>
              <a:t>服務水準</a:t>
            </a:r>
            <a:endParaRPr>
              <a:latin typeface="Helvetica Neue"/>
              <a:ea typeface="Helvetica Neue"/>
              <a:cs typeface="Helvetica Neue"/>
              <a:sym typeface="Helvetica Neue"/>
            </a:endParaRPr>
          </a:p>
        </p:txBody>
      </p:sp>
      <p:sp>
        <p:nvSpPr>
          <p:cNvPr id="277" name="Google Shape;277;p43"/>
          <p:cNvSpPr/>
          <p:nvPr/>
        </p:nvSpPr>
        <p:spPr>
          <a:xfrm>
            <a:off x="6202238" y="4201475"/>
            <a:ext cx="1214100" cy="454200"/>
          </a:xfrm>
          <a:prstGeom prst="roundRect">
            <a:avLst>
              <a:gd fmla="val 16667" name="adj"/>
            </a:avLst>
          </a:prstGeom>
          <a:solidFill>
            <a:srgbClr val="FFFFFF"/>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u="sng">
                <a:solidFill>
                  <a:schemeClr val="hlink"/>
                </a:solidFill>
                <a:latin typeface="Helvetica Neue"/>
                <a:ea typeface="Helvetica Neue"/>
                <a:cs typeface="Helvetica Neue"/>
                <a:sym typeface="Helvetica Neue"/>
                <a:hlinkClick r:id="rId8"/>
              </a:rPr>
              <a:t>負載控制</a:t>
            </a:r>
            <a:endParaRPr>
              <a:latin typeface="Helvetica Neue"/>
              <a:ea typeface="Helvetica Neue"/>
              <a:cs typeface="Helvetica Neue"/>
              <a:sym typeface="Helvetica Neue"/>
            </a:endParaRPr>
          </a:p>
        </p:txBody>
      </p:sp>
      <p:sp>
        <p:nvSpPr>
          <p:cNvPr id="278" name="Google Shape;278;p43"/>
          <p:cNvSpPr txBox="1"/>
          <p:nvPr/>
        </p:nvSpPr>
        <p:spPr>
          <a:xfrm>
            <a:off x="5164125" y="2663500"/>
            <a:ext cx="957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買什麼?</a:t>
            </a:r>
            <a:endParaRPr>
              <a:solidFill>
                <a:srgbClr val="3C78D8"/>
              </a:solidFill>
              <a:latin typeface="Helvetica Neue"/>
              <a:ea typeface="Helvetica Neue"/>
              <a:cs typeface="Helvetica Neue"/>
              <a:sym typeface="Helvetica Neue"/>
            </a:endParaRPr>
          </a:p>
        </p:txBody>
      </p:sp>
      <p:sp>
        <p:nvSpPr>
          <p:cNvPr id="279" name="Google Shape;279;p43"/>
          <p:cNvSpPr txBox="1"/>
          <p:nvPr/>
        </p:nvSpPr>
        <p:spPr>
          <a:xfrm>
            <a:off x="5164125" y="3652850"/>
            <a:ext cx="1038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要多少錢?</a:t>
            </a:r>
            <a:endParaRPr>
              <a:solidFill>
                <a:srgbClr val="3C78D8"/>
              </a:solidFill>
              <a:latin typeface="Helvetica Neue"/>
              <a:ea typeface="Helvetica Neue"/>
              <a:cs typeface="Helvetica Neue"/>
              <a:sym typeface="Helvetica Neue"/>
            </a:endParaRPr>
          </a:p>
        </p:txBody>
      </p:sp>
      <p:sp>
        <p:nvSpPr>
          <p:cNvPr id="280" name="Google Shape;280;p43"/>
          <p:cNvSpPr txBox="1"/>
          <p:nvPr/>
        </p:nvSpPr>
        <p:spPr>
          <a:xfrm>
            <a:off x="3433500" y="2793075"/>
            <a:ext cx="957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你是誰?</a:t>
            </a:r>
            <a:endParaRPr>
              <a:solidFill>
                <a:srgbClr val="3C78D8"/>
              </a:solidFill>
              <a:latin typeface="Helvetica Neue"/>
              <a:ea typeface="Helvetica Neue"/>
              <a:cs typeface="Helvetica Neue"/>
              <a:sym typeface="Helvetica Neue"/>
            </a:endParaRPr>
          </a:p>
        </p:txBody>
      </p:sp>
      <p:sp>
        <p:nvSpPr>
          <p:cNvPr id="281" name="Google Shape;281;p43"/>
          <p:cNvSpPr txBox="1"/>
          <p:nvPr/>
        </p:nvSpPr>
        <p:spPr>
          <a:xfrm>
            <a:off x="7847425" y="2793075"/>
            <a:ext cx="957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購買紀錄</a:t>
            </a:r>
            <a:endParaRPr>
              <a:solidFill>
                <a:srgbClr val="3C78D8"/>
              </a:solidFill>
              <a:latin typeface="Helvetica Neue"/>
              <a:ea typeface="Helvetica Neue"/>
              <a:cs typeface="Helvetica Neue"/>
              <a:sym typeface="Helvetica Neue"/>
            </a:endParaRPr>
          </a:p>
        </p:txBody>
      </p:sp>
      <p:sp>
        <p:nvSpPr>
          <p:cNvPr id="282" name="Google Shape;282;p43"/>
          <p:cNvSpPr txBox="1"/>
          <p:nvPr/>
        </p:nvSpPr>
        <p:spPr>
          <a:xfrm>
            <a:off x="6202250" y="2141925"/>
            <a:ext cx="110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(買的順利)</a:t>
            </a:r>
            <a:endParaRPr>
              <a:solidFill>
                <a:srgbClr val="3C78D8"/>
              </a:solidFill>
              <a:latin typeface="Helvetica Neue"/>
              <a:ea typeface="Helvetica Neue"/>
              <a:cs typeface="Helvetica Neue"/>
              <a:sym typeface="Helvetica Neue"/>
            </a:endParaRPr>
          </a:p>
        </p:txBody>
      </p:sp>
      <p:sp>
        <p:nvSpPr>
          <p:cNvPr id="283" name="Google Shape;283;p43"/>
          <p:cNvSpPr txBox="1"/>
          <p:nvPr/>
        </p:nvSpPr>
        <p:spPr>
          <a:xfrm>
            <a:off x="5210975" y="752275"/>
            <a:ext cx="110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(逛街)</a:t>
            </a:r>
            <a:endParaRPr>
              <a:solidFill>
                <a:srgbClr val="3C78D8"/>
              </a:solidFill>
              <a:latin typeface="Helvetica Neue"/>
              <a:ea typeface="Helvetica Neue"/>
              <a:cs typeface="Helvetica Neue"/>
              <a:sym typeface="Helvetica Neue"/>
            </a:endParaRPr>
          </a:p>
        </p:txBody>
      </p:sp>
      <p:sp>
        <p:nvSpPr>
          <p:cNvPr id="284" name="Google Shape;284;p43"/>
          <p:cNvSpPr/>
          <p:nvPr/>
        </p:nvSpPr>
        <p:spPr>
          <a:xfrm>
            <a:off x="2766550" y="313117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會員</a:t>
            </a:r>
            <a:endParaRPr>
              <a:latin typeface="Helvetica Neue"/>
              <a:ea typeface="Helvetica Neue"/>
              <a:cs typeface="Helvetica Neue"/>
              <a:sym typeface="Helvetica Neue"/>
            </a:endParaRPr>
          </a:p>
        </p:txBody>
      </p:sp>
      <p:cxnSp>
        <p:nvCxnSpPr>
          <p:cNvPr id="285" name="Google Shape;285;p43"/>
          <p:cNvCxnSpPr>
            <a:stCxn id="284" idx="3"/>
            <a:endCxn id="264" idx="1"/>
          </p:cNvCxnSpPr>
          <p:nvPr/>
        </p:nvCxnSpPr>
        <p:spPr>
          <a:xfrm>
            <a:off x="3980650" y="3358275"/>
            <a:ext cx="576300" cy="0"/>
          </a:xfrm>
          <a:prstGeom prst="straightConnector1">
            <a:avLst/>
          </a:prstGeom>
          <a:noFill/>
          <a:ln cap="flat" cmpd="sng" w="9525">
            <a:solidFill>
              <a:schemeClr val="dk2"/>
            </a:solidFill>
            <a:prstDash val="solid"/>
            <a:round/>
            <a:headEnd len="med" w="med" type="none"/>
            <a:tailEnd len="med" w="med" type="triangle"/>
          </a:ln>
        </p:spPr>
      </p:cxnSp>
      <p:grpSp>
        <p:nvGrpSpPr>
          <p:cNvPr id="286" name="Google Shape;286;p43"/>
          <p:cNvGrpSpPr/>
          <p:nvPr/>
        </p:nvGrpSpPr>
        <p:grpSpPr>
          <a:xfrm>
            <a:off x="5902300" y="46725"/>
            <a:ext cx="3190200" cy="775500"/>
            <a:chOff x="4629750" y="2591850"/>
            <a:chExt cx="3190200" cy="775500"/>
          </a:xfrm>
        </p:grpSpPr>
        <p:sp>
          <p:nvSpPr>
            <p:cNvPr id="287" name="Google Shape;287;p43"/>
            <p:cNvSpPr/>
            <p:nvPr/>
          </p:nvSpPr>
          <p:spPr>
            <a:xfrm rot="-5400000">
              <a:off x="5837100" y="1384500"/>
              <a:ext cx="775500" cy="3190200"/>
            </a:xfrm>
            <a:prstGeom prst="rect">
              <a:avLst/>
            </a:prstGeom>
            <a:solidFill>
              <a:srgbClr val="FFFFFF"/>
            </a:solidFill>
            <a:ln cap="flat" cmpd="sng" w="9525">
              <a:solidFill>
                <a:srgbClr val="6D9EEB"/>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zh-TW" sz="2200">
                  <a:solidFill>
                    <a:srgbClr val="B7B7B7"/>
                  </a:solidFill>
                  <a:latin typeface="Helvetica Neue"/>
                  <a:ea typeface="Helvetica Neue"/>
                  <a:cs typeface="Helvetica Neue"/>
                  <a:sym typeface="Helvetica Neue"/>
                </a:rPr>
                <a:t>回顧</a:t>
              </a:r>
              <a:endParaRPr b="1" sz="2200">
                <a:solidFill>
                  <a:srgbClr val="B7B7B7"/>
                </a:solidFill>
                <a:latin typeface="Helvetica Neue"/>
                <a:ea typeface="Helvetica Neue"/>
                <a:cs typeface="Helvetica Neue"/>
                <a:sym typeface="Helvetica Neue"/>
              </a:endParaRPr>
            </a:p>
          </p:txBody>
        </p:sp>
        <p:pic>
          <p:nvPicPr>
            <p:cNvPr id="288" name="Google Shape;288;p43"/>
            <p:cNvPicPr preferRelativeResize="0"/>
            <p:nvPr/>
          </p:nvPicPr>
          <p:blipFill>
            <a:blip r:embed="rId9">
              <a:alphaModFix/>
            </a:blip>
            <a:stretch>
              <a:fillRect/>
            </a:stretch>
          </p:blipFill>
          <p:spPr>
            <a:xfrm>
              <a:off x="5136075" y="2636525"/>
              <a:ext cx="2656875" cy="690788"/>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4"/>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今天談的範圍: AI 在每個循環都帶來改變 ...</a:t>
            </a:r>
            <a:endParaRPr/>
          </a:p>
        </p:txBody>
      </p:sp>
      <p:pic>
        <p:nvPicPr>
          <p:cNvPr id="294" name="Google Shape;294;p44"/>
          <p:cNvPicPr preferRelativeResize="0"/>
          <p:nvPr/>
        </p:nvPicPr>
        <p:blipFill>
          <a:blip r:embed="rId3">
            <a:alphaModFix amt="27000"/>
          </a:blip>
          <a:stretch>
            <a:fillRect/>
          </a:stretch>
        </p:blipFill>
        <p:spPr>
          <a:xfrm>
            <a:off x="2961675" y="1652675"/>
            <a:ext cx="3220650" cy="2877001"/>
          </a:xfrm>
          <a:prstGeom prst="rect">
            <a:avLst/>
          </a:prstGeom>
          <a:noFill/>
          <a:ln>
            <a:noFill/>
          </a:ln>
        </p:spPr>
      </p:pic>
      <p:cxnSp>
        <p:nvCxnSpPr>
          <p:cNvPr id="295" name="Google Shape;295;p44"/>
          <p:cNvCxnSpPr/>
          <p:nvPr/>
        </p:nvCxnSpPr>
        <p:spPr>
          <a:xfrm>
            <a:off x="333525" y="3031150"/>
            <a:ext cx="8370300" cy="0"/>
          </a:xfrm>
          <a:prstGeom prst="straightConnector1">
            <a:avLst/>
          </a:prstGeom>
          <a:noFill/>
          <a:ln cap="flat" cmpd="sng" w="9525">
            <a:solidFill>
              <a:schemeClr val="dk2"/>
            </a:solidFill>
            <a:prstDash val="solid"/>
            <a:round/>
            <a:headEnd len="med" w="med" type="none"/>
            <a:tailEnd len="med" w="med" type="none"/>
          </a:ln>
        </p:spPr>
      </p:cxnSp>
      <p:sp>
        <p:nvSpPr>
          <p:cNvPr id="296" name="Google Shape;296;p44"/>
          <p:cNvSpPr txBox="1"/>
          <p:nvPr/>
        </p:nvSpPr>
        <p:spPr>
          <a:xfrm>
            <a:off x="7425800" y="2520000"/>
            <a:ext cx="1730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1800">
                <a:latin typeface="Helvetica Neue"/>
                <a:ea typeface="Helvetica Neue"/>
                <a:cs typeface="Helvetica Neue"/>
                <a:sym typeface="Helvetica Neue"/>
              </a:rPr>
              <a:t>交付什麼價值?</a:t>
            </a:r>
            <a:endParaRPr sz="1800">
              <a:latin typeface="Helvetica Neue"/>
              <a:ea typeface="Helvetica Neue"/>
              <a:cs typeface="Helvetica Neue"/>
              <a:sym typeface="Helvetica Neue"/>
            </a:endParaRPr>
          </a:p>
        </p:txBody>
      </p:sp>
      <p:sp>
        <p:nvSpPr>
          <p:cNvPr id="297" name="Google Shape;297;p44"/>
          <p:cNvSpPr txBox="1"/>
          <p:nvPr/>
        </p:nvSpPr>
        <p:spPr>
          <a:xfrm>
            <a:off x="7425800" y="3080600"/>
            <a:ext cx="1730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1800">
                <a:latin typeface="Helvetica Neue"/>
                <a:ea typeface="Helvetica Neue"/>
                <a:cs typeface="Helvetica Neue"/>
                <a:sym typeface="Helvetica Neue"/>
              </a:rPr>
              <a:t>怎麼有效交付</a:t>
            </a:r>
            <a:r>
              <a:rPr lang="zh-TW" sz="1800">
                <a:latin typeface="Helvetica Neue"/>
                <a:ea typeface="Helvetica Neue"/>
                <a:cs typeface="Helvetica Neue"/>
                <a:sym typeface="Helvetica Neue"/>
              </a:rPr>
              <a:t>?</a:t>
            </a:r>
            <a:endParaRPr sz="1800">
              <a:latin typeface="Helvetica Neue"/>
              <a:ea typeface="Helvetica Neue"/>
              <a:cs typeface="Helvetica Neue"/>
              <a:sym typeface="Helvetica Neue"/>
            </a:endParaRPr>
          </a:p>
        </p:txBody>
      </p:sp>
      <p:sp>
        <p:nvSpPr>
          <p:cNvPr id="298" name="Google Shape;298;p44"/>
          <p:cNvSpPr/>
          <p:nvPr/>
        </p:nvSpPr>
        <p:spPr>
          <a:xfrm>
            <a:off x="1317500" y="3190875"/>
            <a:ext cx="2894400" cy="1207500"/>
          </a:xfrm>
          <a:prstGeom prst="roundRect">
            <a:avLst>
              <a:gd fmla="val 16667" name="adj"/>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思考如何善用 AI 提升開發效率</a:t>
            </a:r>
            <a:endParaRPr>
              <a:latin typeface="Helvetica Neue"/>
              <a:ea typeface="Helvetica Neue"/>
              <a:cs typeface="Helvetica Neue"/>
              <a:sym typeface="Helvetica Neue"/>
            </a:endParaRPr>
          </a:p>
          <a:p>
            <a:pPr indent="0" lvl="0" marL="0" rtl="0" algn="ctr">
              <a:spcBef>
                <a:spcPts val="0"/>
              </a:spcBef>
              <a:spcAft>
                <a:spcPts val="0"/>
              </a:spcAft>
              <a:buNone/>
            </a:pPr>
            <a:r>
              <a:rPr lang="zh-TW">
                <a:latin typeface="Helvetica Neue"/>
                <a:ea typeface="Helvetica Neue"/>
                <a:cs typeface="Helvetica Neue"/>
                <a:sym typeface="Helvetica Neue"/>
              </a:rPr>
              <a:t>(開發人員+)</a:t>
            </a:r>
            <a:endParaRPr>
              <a:latin typeface="Helvetica Neue"/>
              <a:ea typeface="Helvetica Neue"/>
              <a:cs typeface="Helvetica Neue"/>
              <a:sym typeface="Helvetica Neue"/>
            </a:endParaRPr>
          </a:p>
        </p:txBody>
      </p:sp>
      <p:sp>
        <p:nvSpPr>
          <p:cNvPr id="299" name="Google Shape;299;p44"/>
          <p:cNvSpPr/>
          <p:nvPr/>
        </p:nvSpPr>
        <p:spPr>
          <a:xfrm>
            <a:off x="4435550" y="3190875"/>
            <a:ext cx="2894400" cy="1207500"/>
          </a:xfrm>
          <a:prstGeom prst="roundRect">
            <a:avLst>
              <a:gd fmla="val 16667" name="adj"/>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思考如何</a:t>
            </a:r>
            <a:r>
              <a:rPr lang="zh-TW">
                <a:latin typeface="Helvetica Neue"/>
                <a:ea typeface="Helvetica Neue"/>
                <a:cs typeface="Helvetica Neue"/>
                <a:sym typeface="Helvetica Neue"/>
              </a:rPr>
              <a:t>善用 AI </a:t>
            </a:r>
            <a:r>
              <a:rPr lang="zh-TW">
                <a:latin typeface="Helvetica Neue"/>
                <a:ea typeface="Helvetica Neue"/>
                <a:cs typeface="Helvetica Neue"/>
                <a:sym typeface="Helvetica Neue"/>
              </a:rPr>
              <a:t>簡化系統維運</a:t>
            </a:r>
            <a:endParaRPr>
              <a:latin typeface="Helvetica Neue"/>
              <a:ea typeface="Helvetica Neue"/>
              <a:cs typeface="Helvetica Neue"/>
              <a:sym typeface="Helvetica Neue"/>
            </a:endParaRPr>
          </a:p>
          <a:p>
            <a:pPr indent="0" lvl="0" marL="0" rtl="0" algn="ctr">
              <a:spcBef>
                <a:spcPts val="0"/>
              </a:spcBef>
              <a:spcAft>
                <a:spcPts val="0"/>
              </a:spcAft>
              <a:buNone/>
            </a:pPr>
            <a:r>
              <a:rPr lang="zh-TW">
                <a:latin typeface="Helvetica Neue"/>
                <a:ea typeface="Helvetica Neue"/>
                <a:cs typeface="Helvetica Neue"/>
                <a:sym typeface="Helvetica Neue"/>
              </a:rPr>
              <a:t>(維運人員+)</a:t>
            </a:r>
            <a:endParaRPr>
              <a:latin typeface="Helvetica Neue"/>
              <a:ea typeface="Helvetica Neue"/>
              <a:cs typeface="Helvetica Neue"/>
              <a:sym typeface="Helvetica Neue"/>
            </a:endParaRPr>
          </a:p>
        </p:txBody>
      </p:sp>
      <p:sp>
        <p:nvSpPr>
          <p:cNvPr id="300" name="Google Shape;300;p44"/>
          <p:cNvSpPr/>
          <p:nvPr/>
        </p:nvSpPr>
        <p:spPr>
          <a:xfrm>
            <a:off x="3071475" y="1652675"/>
            <a:ext cx="2894400" cy="1207500"/>
          </a:xfrm>
          <a:prstGeom prst="roundRect">
            <a:avLst>
              <a:gd fmla="val 16667"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思考如何將 AI 融入你的服務之中</a:t>
            </a:r>
            <a:endParaRPr>
              <a:latin typeface="Helvetica Neue"/>
              <a:ea typeface="Helvetica Neue"/>
              <a:cs typeface="Helvetica Neue"/>
              <a:sym typeface="Helvetica Neue"/>
            </a:endParaRPr>
          </a:p>
          <a:p>
            <a:pPr indent="0" lvl="0" marL="0" rtl="0" algn="ctr">
              <a:spcBef>
                <a:spcPts val="0"/>
              </a:spcBef>
              <a:spcAft>
                <a:spcPts val="0"/>
              </a:spcAft>
              <a:buNone/>
            </a:pPr>
            <a:r>
              <a:rPr lang="zh-TW">
                <a:latin typeface="Helvetica Neue"/>
                <a:ea typeface="Helvetica Neue"/>
                <a:cs typeface="Helvetica Neue"/>
                <a:sym typeface="Helvetica Neue"/>
              </a:rPr>
              <a:t>(客戶 &amp; 使用者+)</a:t>
            </a:r>
            <a:endParaRPr>
              <a:latin typeface="Helvetica Neue"/>
              <a:ea typeface="Helvetica Neue"/>
              <a:cs typeface="Helvetica Neue"/>
              <a:sym typeface="Helvetica Neue"/>
            </a:endParaRPr>
          </a:p>
        </p:txBody>
      </p:sp>
      <p:sp>
        <p:nvSpPr>
          <p:cNvPr id="301" name="Google Shape;301;p44"/>
          <p:cNvSpPr/>
          <p:nvPr/>
        </p:nvSpPr>
        <p:spPr>
          <a:xfrm>
            <a:off x="5209800" y="1340025"/>
            <a:ext cx="609600" cy="426300"/>
          </a:xfrm>
          <a:prstGeom prst="downArrow">
            <a:avLst>
              <a:gd fmla="val 50000" name="adj1"/>
              <a:gd fmla="val 50000" name="adj2"/>
            </a:avLst>
          </a:prstGeom>
          <a:solidFill>
            <a:srgbClr val="C9DAF8"/>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1000"/>
                                        <p:tgtEl>
                                          <p:spTgt spid="298"/>
                                        </p:tgtEl>
                                      </p:cBhvr>
                                    </p:animEffect>
                                  </p:childTnLst>
                                </p:cTn>
                              </p:par>
                              <p:par>
                                <p:cTn fill="hold" nodeType="withEffect" presetClass="entr" presetID="10" presetSubtype="0">
                                  <p:stCondLst>
                                    <p:cond delay="0"/>
                                  </p:stCondLst>
                                  <p:childTnLst>
                                    <p:set>
                                      <p:cBhvr>
                                        <p:cTn dur="1" fill="hold">
                                          <p:stCondLst>
                                            <p:cond delay="0"/>
                                          </p:stCondLst>
                                        </p:cTn>
                                        <p:tgtEl>
                                          <p:spTgt spid="300"/>
                                        </p:tgtEl>
                                        <p:attrNameLst>
                                          <p:attrName>style.visibility</p:attrName>
                                        </p:attrNameLst>
                                      </p:cBhvr>
                                      <p:to>
                                        <p:strVal val="visible"/>
                                      </p:to>
                                    </p:set>
                                    <p:animEffect filter="fade" transition="in">
                                      <p:cBhvr>
                                        <p:cTn dur="1000"/>
                                        <p:tgtEl>
                                          <p:spTgt spid="300"/>
                                        </p:tgtEl>
                                      </p:cBhvr>
                                    </p:animEffect>
                                  </p:childTnLst>
                                </p:cTn>
                              </p:par>
                              <p:par>
                                <p:cTn fill="hold" nodeType="withEffect" presetClass="entr" presetID="10" presetSubtype="0">
                                  <p:stCondLst>
                                    <p:cond delay="0"/>
                                  </p:stCondLst>
                                  <p:childTnLst>
                                    <p:set>
                                      <p:cBhvr>
                                        <p:cTn dur="1" fill="hold">
                                          <p:stCondLst>
                                            <p:cond delay="0"/>
                                          </p:stCondLst>
                                        </p:cTn>
                                        <p:tgtEl>
                                          <p:spTgt spid="299"/>
                                        </p:tgtEl>
                                        <p:attrNameLst>
                                          <p:attrName>style.visibility</p:attrName>
                                        </p:attrNameLst>
                                      </p:cBhvr>
                                      <p:to>
                                        <p:strVal val="visible"/>
                                      </p:to>
                                    </p:set>
                                    <p:animEffect filter="fade" transition="in">
                                      <p:cBhvr>
                                        <p:cTn dur="1000"/>
                                        <p:tgtEl>
                                          <p:spTgt spid="2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
                                        </p:tgtEl>
                                        <p:attrNameLst>
                                          <p:attrName>style.visibility</p:attrName>
                                        </p:attrNameLst>
                                      </p:cBhvr>
                                      <p:to>
                                        <p:strVal val="visible"/>
                                      </p:to>
                                    </p:set>
                                    <p:animEffect filter="fade" transition="in">
                                      <p:cBhvr>
                                        <p:cTn dur="1000"/>
                                        <p:tgtEl>
                                          <p:spTgt spid="3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45"/>
          <p:cNvSpPr txBox="1"/>
          <p:nvPr>
            <p:ph type="title"/>
          </p:nvPr>
        </p:nvSpPr>
        <p:spPr>
          <a:xfrm>
            <a:off x="311700" y="445025"/>
            <a:ext cx="8520600" cy="572700"/>
          </a:xfrm>
          <a:prstGeom prst="rect">
            <a:avLst/>
          </a:prstGeom>
        </p:spPr>
        <p:txBody>
          <a:bodyPr anchorCtr="0" anchor="t" bIns="26775" lIns="26775" spcFirstLastPara="1" rIns="26775" wrap="square" tIns="26775">
            <a:noAutofit/>
          </a:bodyPr>
          <a:lstStyle/>
          <a:p>
            <a:pPr indent="0" lvl="0" marL="0" rtl="0" algn="l">
              <a:spcBef>
                <a:spcPts val="0"/>
              </a:spcBef>
              <a:spcAft>
                <a:spcPts val="0"/>
              </a:spcAft>
              <a:buNone/>
            </a:pPr>
            <a:r>
              <a:rPr lang="zh-TW"/>
              <a:t>我實際上在進行的案例 (2024)</a:t>
            </a:r>
            <a:endParaRPr/>
          </a:p>
        </p:txBody>
      </p:sp>
      <p:sp>
        <p:nvSpPr>
          <p:cNvPr id="307" name="Google Shape;307;p45"/>
          <p:cNvSpPr/>
          <p:nvPr/>
        </p:nvSpPr>
        <p:spPr>
          <a:xfrm>
            <a:off x="6004875" y="343597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結帳</a:t>
            </a:r>
            <a:endParaRPr>
              <a:latin typeface="Helvetica Neue"/>
              <a:ea typeface="Helvetica Neue"/>
              <a:cs typeface="Helvetica Neue"/>
              <a:sym typeface="Helvetica Neue"/>
            </a:endParaRPr>
          </a:p>
        </p:txBody>
      </p:sp>
      <p:sp>
        <p:nvSpPr>
          <p:cNvPr id="308" name="Google Shape;308;p45"/>
          <p:cNvSpPr/>
          <p:nvPr/>
        </p:nvSpPr>
        <p:spPr>
          <a:xfrm>
            <a:off x="6004875" y="244662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購物車</a:t>
            </a:r>
            <a:endParaRPr>
              <a:latin typeface="Helvetica Neue"/>
              <a:ea typeface="Helvetica Neue"/>
              <a:cs typeface="Helvetica Neue"/>
              <a:sym typeface="Helvetica Neue"/>
            </a:endParaRPr>
          </a:p>
        </p:txBody>
      </p:sp>
      <p:sp>
        <p:nvSpPr>
          <p:cNvPr id="309" name="Google Shape;309;p45"/>
          <p:cNvSpPr/>
          <p:nvPr/>
        </p:nvSpPr>
        <p:spPr>
          <a:xfrm>
            <a:off x="6004875" y="442532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u="sng">
                <a:solidFill>
                  <a:schemeClr val="hlink"/>
                </a:solidFill>
                <a:latin typeface="Helvetica Neue"/>
                <a:ea typeface="Helvetica Neue"/>
                <a:cs typeface="Helvetica Neue"/>
                <a:sym typeface="Helvetica Neue"/>
                <a:hlinkClick r:id="rId3"/>
              </a:rPr>
              <a:t>價格計算</a:t>
            </a:r>
            <a:endParaRPr>
              <a:latin typeface="Helvetica Neue"/>
              <a:ea typeface="Helvetica Neue"/>
              <a:cs typeface="Helvetica Neue"/>
              <a:sym typeface="Helvetica Neue"/>
            </a:endParaRPr>
          </a:p>
        </p:txBody>
      </p:sp>
      <p:sp>
        <p:nvSpPr>
          <p:cNvPr id="310" name="Google Shape;310;p45"/>
          <p:cNvSpPr/>
          <p:nvPr/>
        </p:nvSpPr>
        <p:spPr>
          <a:xfrm>
            <a:off x="7847400" y="343597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訂單</a:t>
            </a:r>
            <a:endParaRPr>
              <a:latin typeface="Helvetica Neue"/>
              <a:ea typeface="Helvetica Neue"/>
              <a:cs typeface="Helvetica Neue"/>
              <a:sym typeface="Helvetica Neue"/>
            </a:endParaRPr>
          </a:p>
        </p:txBody>
      </p:sp>
      <p:cxnSp>
        <p:nvCxnSpPr>
          <p:cNvPr id="311" name="Google Shape;311;p45"/>
          <p:cNvCxnSpPr>
            <a:stCxn id="308" idx="2"/>
            <a:endCxn id="307" idx="0"/>
          </p:cNvCxnSpPr>
          <p:nvPr/>
        </p:nvCxnSpPr>
        <p:spPr>
          <a:xfrm>
            <a:off x="6611925" y="2900825"/>
            <a:ext cx="0" cy="535200"/>
          </a:xfrm>
          <a:prstGeom prst="straightConnector1">
            <a:avLst/>
          </a:prstGeom>
          <a:noFill/>
          <a:ln cap="flat" cmpd="sng" w="9525">
            <a:solidFill>
              <a:schemeClr val="dk2"/>
            </a:solidFill>
            <a:prstDash val="solid"/>
            <a:round/>
            <a:headEnd len="med" w="med" type="none"/>
            <a:tailEnd len="med" w="med" type="triangle"/>
          </a:ln>
        </p:spPr>
      </p:cxnSp>
      <p:cxnSp>
        <p:nvCxnSpPr>
          <p:cNvPr id="312" name="Google Shape;312;p45"/>
          <p:cNvCxnSpPr>
            <a:stCxn id="309" idx="0"/>
            <a:endCxn id="307" idx="2"/>
          </p:cNvCxnSpPr>
          <p:nvPr/>
        </p:nvCxnSpPr>
        <p:spPr>
          <a:xfrm rot="10800000">
            <a:off x="6611925" y="3890125"/>
            <a:ext cx="0" cy="535200"/>
          </a:xfrm>
          <a:prstGeom prst="straightConnector1">
            <a:avLst/>
          </a:prstGeom>
          <a:noFill/>
          <a:ln cap="flat" cmpd="sng" w="9525">
            <a:solidFill>
              <a:schemeClr val="dk2"/>
            </a:solidFill>
            <a:prstDash val="solid"/>
            <a:round/>
            <a:headEnd len="med" w="med" type="none"/>
            <a:tailEnd len="med" w="med" type="triangle"/>
          </a:ln>
        </p:spPr>
      </p:cxnSp>
      <p:cxnSp>
        <p:nvCxnSpPr>
          <p:cNvPr id="313" name="Google Shape;313;p45"/>
          <p:cNvCxnSpPr>
            <a:stCxn id="307" idx="3"/>
            <a:endCxn id="310" idx="1"/>
          </p:cNvCxnSpPr>
          <p:nvPr/>
        </p:nvCxnSpPr>
        <p:spPr>
          <a:xfrm>
            <a:off x="7218975" y="3663075"/>
            <a:ext cx="628500" cy="0"/>
          </a:xfrm>
          <a:prstGeom prst="straightConnector1">
            <a:avLst/>
          </a:prstGeom>
          <a:noFill/>
          <a:ln cap="flat" cmpd="sng" w="9525">
            <a:solidFill>
              <a:schemeClr val="dk2"/>
            </a:solidFill>
            <a:prstDash val="solid"/>
            <a:round/>
            <a:headEnd len="med" w="med" type="none"/>
            <a:tailEnd len="med" w="med" type="triangle"/>
          </a:ln>
        </p:spPr>
      </p:cxnSp>
      <p:sp>
        <p:nvSpPr>
          <p:cNvPr id="314" name="Google Shape;314;p45"/>
          <p:cNvSpPr/>
          <p:nvPr/>
        </p:nvSpPr>
        <p:spPr>
          <a:xfrm>
            <a:off x="6004875" y="145727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型錄</a:t>
            </a:r>
            <a:endParaRPr>
              <a:latin typeface="Helvetica Neue"/>
              <a:ea typeface="Helvetica Neue"/>
              <a:cs typeface="Helvetica Neue"/>
              <a:sym typeface="Helvetica Neue"/>
            </a:endParaRPr>
          </a:p>
        </p:txBody>
      </p:sp>
      <p:cxnSp>
        <p:nvCxnSpPr>
          <p:cNvPr id="315" name="Google Shape;315;p45"/>
          <p:cNvCxnSpPr>
            <a:stCxn id="314" idx="2"/>
            <a:endCxn id="308" idx="0"/>
          </p:cNvCxnSpPr>
          <p:nvPr/>
        </p:nvCxnSpPr>
        <p:spPr>
          <a:xfrm>
            <a:off x="6611925" y="1911475"/>
            <a:ext cx="0" cy="535200"/>
          </a:xfrm>
          <a:prstGeom prst="straightConnector1">
            <a:avLst/>
          </a:prstGeom>
          <a:noFill/>
          <a:ln cap="flat" cmpd="sng" w="9525">
            <a:solidFill>
              <a:schemeClr val="dk2"/>
            </a:solidFill>
            <a:prstDash val="solid"/>
            <a:round/>
            <a:headEnd len="med" w="med" type="none"/>
            <a:tailEnd len="med" w="med" type="triangle"/>
          </a:ln>
        </p:spPr>
      </p:cxnSp>
      <p:sp>
        <p:nvSpPr>
          <p:cNvPr id="316" name="Google Shape;316;p45"/>
          <p:cNvSpPr txBox="1"/>
          <p:nvPr/>
        </p:nvSpPr>
        <p:spPr>
          <a:xfrm>
            <a:off x="6611925" y="2968300"/>
            <a:ext cx="957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買什麼?</a:t>
            </a:r>
            <a:endParaRPr>
              <a:solidFill>
                <a:srgbClr val="3C78D8"/>
              </a:solidFill>
              <a:latin typeface="Helvetica Neue"/>
              <a:ea typeface="Helvetica Neue"/>
              <a:cs typeface="Helvetica Neue"/>
              <a:sym typeface="Helvetica Neue"/>
            </a:endParaRPr>
          </a:p>
        </p:txBody>
      </p:sp>
      <p:sp>
        <p:nvSpPr>
          <p:cNvPr id="317" name="Google Shape;317;p45"/>
          <p:cNvSpPr txBox="1"/>
          <p:nvPr/>
        </p:nvSpPr>
        <p:spPr>
          <a:xfrm>
            <a:off x="6611925" y="3957650"/>
            <a:ext cx="1038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要多少錢?</a:t>
            </a:r>
            <a:endParaRPr>
              <a:solidFill>
                <a:srgbClr val="3C78D8"/>
              </a:solidFill>
              <a:latin typeface="Helvetica Neue"/>
              <a:ea typeface="Helvetica Neue"/>
              <a:cs typeface="Helvetica Neue"/>
              <a:sym typeface="Helvetica Neue"/>
            </a:endParaRPr>
          </a:p>
        </p:txBody>
      </p:sp>
      <p:sp>
        <p:nvSpPr>
          <p:cNvPr id="318" name="Google Shape;318;p45"/>
          <p:cNvSpPr txBox="1"/>
          <p:nvPr/>
        </p:nvSpPr>
        <p:spPr>
          <a:xfrm>
            <a:off x="4881300" y="3097875"/>
            <a:ext cx="957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你是誰?</a:t>
            </a:r>
            <a:endParaRPr>
              <a:solidFill>
                <a:srgbClr val="3C78D8"/>
              </a:solidFill>
              <a:latin typeface="Helvetica Neue"/>
              <a:ea typeface="Helvetica Neue"/>
              <a:cs typeface="Helvetica Neue"/>
              <a:sym typeface="Helvetica Neue"/>
            </a:endParaRPr>
          </a:p>
        </p:txBody>
      </p:sp>
      <p:sp>
        <p:nvSpPr>
          <p:cNvPr id="319" name="Google Shape;319;p45"/>
          <p:cNvSpPr txBox="1"/>
          <p:nvPr/>
        </p:nvSpPr>
        <p:spPr>
          <a:xfrm>
            <a:off x="7847425" y="3097875"/>
            <a:ext cx="957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購買紀錄</a:t>
            </a:r>
            <a:endParaRPr>
              <a:solidFill>
                <a:srgbClr val="3C78D8"/>
              </a:solidFill>
              <a:latin typeface="Helvetica Neue"/>
              <a:ea typeface="Helvetica Neue"/>
              <a:cs typeface="Helvetica Neue"/>
              <a:sym typeface="Helvetica Neue"/>
            </a:endParaRPr>
          </a:p>
        </p:txBody>
      </p:sp>
      <p:sp>
        <p:nvSpPr>
          <p:cNvPr id="320" name="Google Shape;320;p45"/>
          <p:cNvSpPr txBox="1"/>
          <p:nvPr/>
        </p:nvSpPr>
        <p:spPr>
          <a:xfrm>
            <a:off x="6658775" y="1057075"/>
            <a:ext cx="110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(逛街)</a:t>
            </a:r>
            <a:endParaRPr>
              <a:solidFill>
                <a:srgbClr val="3C78D8"/>
              </a:solidFill>
              <a:latin typeface="Helvetica Neue"/>
              <a:ea typeface="Helvetica Neue"/>
              <a:cs typeface="Helvetica Neue"/>
              <a:sym typeface="Helvetica Neue"/>
            </a:endParaRPr>
          </a:p>
        </p:txBody>
      </p:sp>
      <p:sp>
        <p:nvSpPr>
          <p:cNvPr id="321" name="Google Shape;321;p45"/>
          <p:cNvSpPr/>
          <p:nvPr/>
        </p:nvSpPr>
        <p:spPr>
          <a:xfrm>
            <a:off x="4214350" y="343597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會員</a:t>
            </a:r>
            <a:endParaRPr>
              <a:latin typeface="Helvetica Neue"/>
              <a:ea typeface="Helvetica Neue"/>
              <a:cs typeface="Helvetica Neue"/>
              <a:sym typeface="Helvetica Neue"/>
            </a:endParaRPr>
          </a:p>
        </p:txBody>
      </p:sp>
      <p:cxnSp>
        <p:nvCxnSpPr>
          <p:cNvPr id="322" name="Google Shape;322;p45"/>
          <p:cNvCxnSpPr>
            <a:stCxn id="321" idx="3"/>
            <a:endCxn id="307" idx="1"/>
          </p:cNvCxnSpPr>
          <p:nvPr/>
        </p:nvCxnSpPr>
        <p:spPr>
          <a:xfrm>
            <a:off x="5428450" y="3663075"/>
            <a:ext cx="576300" cy="0"/>
          </a:xfrm>
          <a:prstGeom prst="straightConnector1">
            <a:avLst/>
          </a:prstGeom>
          <a:noFill/>
          <a:ln cap="flat" cmpd="sng" w="9525">
            <a:solidFill>
              <a:schemeClr val="dk2"/>
            </a:solidFill>
            <a:prstDash val="solid"/>
            <a:round/>
            <a:headEnd len="med" w="med" type="none"/>
            <a:tailEnd len="med" w="med" type="triangle"/>
          </a:ln>
        </p:spPr>
      </p:cxnSp>
      <p:sp>
        <p:nvSpPr>
          <p:cNvPr id="323" name="Google Shape;323;p45"/>
          <p:cNvSpPr/>
          <p:nvPr/>
        </p:nvSpPr>
        <p:spPr>
          <a:xfrm>
            <a:off x="4135250" y="1018475"/>
            <a:ext cx="4964700" cy="3999900"/>
          </a:xfrm>
          <a:prstGeom prst="roundRect">
            <a:avLst>
              <a:gd fmla="val 5111" name="adj"/>
            </a:avLst>
          </a:prstGeom>
          <a:no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324" name="Google Shape;324;p45"/>
          <p:cNvSpPr/>
          <p:nvPr/>
        </p:nvSpPr>
        <p:spPr>
          <a:xfrm>
            <a:off x="1707200" y="1018475"/>
            <a:ext cx="1878600" cy="615600"/>
          </a:xfrm>
          <a:prstGeom prst="roundRect">
            <a:avLst>
              <a:gd fmla="val 16667" name="adj"/>
            </a:avLst>
          </a:prstGeom>
          <a:no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WEB</a:t>
            </a:r>
            <a:endParaRPr>
              <a:latin typeface="Helvetica Neue"/>
              <a:ea typeface="Helvetica Neue"/>
              <a:cs typeface="Helvetica Neue"/>
              <a:sym typeface="Helvetica Neue"/>
            </a:endParaRPr>
          </a:p>
        </p:txBody>
      </p:sp>
      <p:sp>
        <p:nvSpPr>
          <p:cNvPr id="325" name="Google Shape;325;p45"/>
          <p:cNvSpPr/>
          <p:nvPr/>
        </p:nvSpPr>
        <p:spPr>
          <a:xfrm>
            <a:off x="1707200" y="2284675"/>
            <a:ext cx="1878600" cy="615600"/>
          </a:xfrm>
          <a:prstGeom prst="roundRect">
            <a:avLst>
              <a:gd fmla="val 16667" name="adj"/>
            </a:avLst>
          </a:prstGeom>
          <a:no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APP</a:t>
            </a:r>
            <a:endParaRPr>
              <a:latin typeface="Helvetica Neue"/>
              <a:ea typeface="Helvetica Neue"/>
              <a:cs typeface="Helvetica Neue"/>
              <a:sym typeface="Helvetica Neue"/>
            </a:endParaRPr>
          </a:p>
        </p:txBody>
      </p:sp>
      <p:sp>
        <p:nvSpPr>
          <p:cNvPr id="326" name="Google Shape;326;p45"/>
          <p:cNvSpPr/>
          <p:nvPr/>
        </p:nvSpPr>
        <p:spPr>
          <a:xfrm>
            <a:off x="1707200" y="3688100"/>
            <a:ext cx="1878600" cy="939300"/>
          </a:xfrm>
          <a:prstGeom prst="roundRect">
            <a:avLst>
              <a:gd fmla="val 16667" name="adj"/>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AI - Agent</a:t>
            </a:r>
            <a:endParaRPr>
              <a:latin typeface="Helvetica Neue"/>
              <a:ea typeface="Helvetica Neue"/>
              <a:cs typeface="Helvetica Neue"/>
              <a:sym typeface="Helvetica Neue"/>
            </a:endParaRPr>
          </a:p>
          <a:p>
            <a:pPr indent="0" lvl="0" marL="0" rtl="0" algn="ctr">
              <a:spcBef>
                <a:spcPts val="0"/>
              </a:spcBef>
              <a:spcAft>
                <a:spcPts val="0"/>
              </a:spcAft>
              <a:buNone/>
            </a:pPr>
            <a:r>
              <a:rPr lang="zh-TW">
                <a:latin typeface="Helvetica Neue"/>
                <a:ea typeface="Helvetica Neue"/>
                <a:cs typeface="Helvetica Neue"/>
                <a:sym typeface="Helvetica Neue"/>
              </a:rPr>
              <a:t>(安德魯小舖GPTs)</a:t>
            </a:r>
            <a:endParaRPr>
              <a:latin typeface="Helvetica Neue"/>
              <a:ea typeface="Helvetica Neue"/>
              <a:cs typeface="Helvetica Neue"/>
              <a:sym typeface="Helvetica Neue"/>
            </a:endParaRPr>
          </a:p>
        </p:txBody>
      </p:sp>
      <p:cxnSp>
        <p:nvCxnSpPr>
          <p:cNvPr id="327" name="Google Shape;327;p45"/>
          <p:cNvCxnSpPr>
            <a:stCxn id="324" idx="3"/>
          </p:cNvCxnSpPr>
          <p:nvPr/>
        </p:nvCxnSpPr>
        <p:spPr>
          <a:xfrm>
            <a:off x="3585800" y="1326275"/>
            <a:ext cx="543000" cy="0"/>
          </a:xfrm>
          <a:prstGeom prst="straightConnector1">
            <a:avLst/>
          </a:prstGeom>
          <a:noFill/>
          <a:ln cap="flat" cmpd="sng" w="9525">
            <a:solidFill>
              <a:schemeClr val="dk2"/>
            </a:solidFill>
            <a:prstDash val="dash"/>
            <a:round/>
            <a:headEnd len="med" w="med" type="none"/>
            <a:tailEnd len="med" w="med" type="none"/>
          </a:ln>
        </p:spPr>
      </p:cxnSp>
      <p:cxnSp>
        <p:nvCxnSpPr>
          <p:cNvPr id="328" name="Google Shape;328;p45"/>
          <p:cNvCxnSpPr/>
          <p:nvPr/>
        </p:nvCxnSpPr>
        <p:spPr>
          <a:xfrm>
            <a:off x="3585800" y="2571750"/>
            <a:ext cx="543000" cy="0"/>
          </a:xfrm>
          <a:prstGeom prst="straightConnector1">
            <a:avLst/>
          </a:prstGeom>
          <a:noFill/>
          <a:ln cap="flat" cmpd="sng" w="9525">
            <a:solidFill>
              <a:schemeClr val="dk2"/>
            </a:solidFill>
            <a:prstDash val="dash"/>
            <a:round/>
            <a:headEnd len="med" w="med" type="none"/>
            <a:tailEnd len="med" w="med" type="none"/>
          </a:ln>
        </p:spPr>
      </p:cxnSp>
      <p:cxnSp>
        <p:nvCxnSpPr>
          <p:cNvPr id="329" name="Google Shape;329;p45"/>
          <p:cNvCxnSpPr/>
          <p:nvPr/>
        </p:nvCxnSpPr>
        <p:spPr>
          <a:xfrm>
            <a:off x="3585800" y="4157725"/>
            <a:ext cx="543000" cy="0"/>
          </a:xfrm>
          <a:prstGeom prst="straightConnector1">
            <a:avLst/>
          </a:prstGeom>
          <a:noFill/>
          <a:ln cap="flat" cmpd="sng" w="9525">
            <a:solidFill>
              <a:schemeClr val="dk2"/>
            </a:solidFill>
            <a:prstDash val="solid"/>
            <a:round/>
            <a:headEnd len="med" w="med" type="none"/>
            <a:tailEnd len="med" w="med" type="none"/>
          </a:ln>
        </p:spPr>
      </p:cxnSp>
      <p:sp>
        <p:nvSpPr>
          <p:cNvPr id="330" name="Google Shape;330;p45"/>
          <p:cNvSpPr txBox="1"/>
          <p:nvPr/>
        </p:nvSpPr>
        <p:spPr>
          <a:xfrm>
            <a:off x="199350" y="3957650"/>
            <a:ext cx="1425000" cy="615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zh-TW">
                <a:latin typeface="Helvetica Neue"/>
                <a:ea typeface="Helvetica Neue"/>
                <a:cs typeface="Helvetica Neue"/>
                <a:sym typeface="Helvetica Neue"/>
              </a:rPr>
              <a:t>像人一樣對話</a:t>
            </a:r>
            <a:endParaRPr>
              <a:latin typeface="Helvetica Neue"/>
              <a:ea typeface="Helvetica Neue"/>
              <a:cs typeface="Helvetica Neue"/>
              <a:sym typeface="Helvetica Neue"/>
            </a:endParaRPr>
          </a:p>
          <a:p>
            <a:pPr indent="0" lvl="0" marL="0" rtl="0" algn="r">
              <a:spcBef>
                <a:spcPts val="0"/>
              </a:spcBef>
              <a:spcAft>
                <a:spcPts val="0"/>
              </a:spcAft>
              <a:buNone/>
            </a:pPr>
            <a:r>
              <a:rPr lang="zh-TW">
                <a:latin typeface="Helvetica Neue"/>
                <a:ea typeface="Helvetica Neue"/>
                <a:cs typeface="Helvetica Neue"/>
                <a:sym typeface="Helvetica Neue"/>
              </a:rPr>
              <a:t>自然語言的UX</a:t>
            </a:r>
            <a:endParaRPr>
              <a:latin typeface="Helvetica Neue"/>
              <a:ea typeface="Helvetica Neue"/>
              <a:cs typeface="Helvetica Neue"/>
              <a:sym typeface="Helvetica Neue"/>
            </a:endParaRPr>
          </a:p>
        </p:txBody>
      </p:sp>
      <p:sp>
        <p:nvSpPr>
          <p:cNvPr id="331" name="Google Shape;331;p45"/>
          <p:cNvSpPr txBox="1"/>
          <p:nvPr/>
        </p:nvSpPr>
        <p:spPr>
          <a:xfrm>
            <a:off x="4250250" y="1152675"/>
            <a:ext cx="1425000" cy="61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零售系統 API</a:t>
            </a:r>
            <a:endParaRPr>
              <a:latin typeface="Helvetica Neue"/>
              <a:ea typeface="Helvetica Neue"/>
              <a:cs typeface="Helvetica Neue"/>
              <a:sym typeface="Helvetica Neue"/>
            </a:endParaRPr>
          </a:p>
        </p:txBody>
      </p:sp>
      <p:sp>
        <p:nvSpPr>
          <p:cNvPr id="332" name="Google Shape;332;p45"/>
          <p:cNvSpPr/>
          <p:nvPr/>
        </p:nvSpPr>
        <p:spPr>
          <a:xfrm>
            <a:off x="1707200" y="2974475"/>
            <a:ext cx="1878600" cy="306000"/>
          </a:xfrm>
          <a:prstGeom prst="roundRect">
            <a:avLst>
              <a:gd fmla="val 16667" name="adj"/>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AI - Copilot</a:t>
            </a:r>
            <a:endParaRPr>
              <a:latin typeface="Helvetica Neue"/>
              <a:ea typeface="Helvetica Neue"/>
              <a:cs typeface="Helvetica Neue"/>
              <a:sym typeface="Helvetica Neue"/>
            </a:endParaRPr>
          </a:p>
        </p:txBody>
      </p:sp>
      <p:sp>
        <p:nvSpPr>
          <p:cNvPr id="333" name="Google Shape;333;p45"/>
          <p:cNvSpPr/>
          <p:nvPr/>
        </p:nvSpPr>
        <p:spPr>
          <a:xfrm>
            <a:off x="1707200" y="1696838"/>
            <a:ext cx="1878600" cy="306000"/>
          </a:xfrm>
          <a:prstGeom prst="roundRect">
            <a:avLst>
              <a:gd fmla="val 16667" name="adj"/>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AI - Copilot</a:t>
            </a:r>
            <a:endParaRPr>
              <a:latin typeface="Helvetica Neue"/>
              <a:ea typeface="Helvetica Neue"/>
              <a:cs typeface="Helvetica Neue"/>
              <a:sym typeface="Helvetica Neue"/>
            </a:endParaRPr>
          </a:p>
        </p:txBody>
      </p:sp>
      <p:sp>
        <p:nvSpPr>
          <p:cNvPr id="334" name="Google Shape;334;p45"/>
          <p:cNvSpPr txBox="1"/>
          <p:nvPr/>
        </p:nvSpPr>
        <p:spPr>
          <a:xfrm>
            <a:off x="199350" y="1412525"/>
            <a:ext cx="1425000" cy="615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zh-TW">
                <a:latin typeface="Helvetica Neue"/>
                <a:ea typeface="Helvetica Neue"/>
                <a:cs typeface="Helvetica Neue"/>
                <a:sym typeface="Helvetica Neue"/>
              </a:rPr>
              <a:t>維持既有的UX</a:t>
            </a:r>
            <a:endParaRPr>
              <a:latin typeface="Helvetica Neue"/>
              <a:ea typeface="Helvetica Neue"/>
              <a:cs typeface="Helvetica Neue"/>
              <a:sym typeface="Helvetica Neue"/>
            </a:endParaRPr>
          </a:p>
          <a:p>
            <a:pPr indent="0" lvl="0" marL="0" rtl="0" algn="r">
              <a:spcBef>
                <a:spcPts val="0"/>
              </a:spcBef>
              <a:spcAft>
                <a:spcPts val="0"/>
              </a:spcAft>
              <a:buNone/>
            </a:pPr>
            <a:r>
              <a:rPr lang="zh-TW">
                <a:latin typeface="Helvetica Neue"/>
                <a:ea typeface="Helvetica Neue"/>
                <a:cs typeface="Helvetica Neue"/>
                <a:sym typeface="Helvetica Neue"/>
              </a:rPr>
              <a:t>擴充對話協助</a:t>
            </a:r>
            <a:endParaRPr>
              <a:latin typeface="Helvetica Neue"/>
              <a:ea typeface="Helvetica Neue"/>
              <a:cs typeface="Helvetica Neue"/>
              <a:sym typeface="Helvetica Neue"/>
            </a:endParaRPr>
          </a:p>
        </p:txBody>
      </p:sp>
      <p:sp>
        <p:nvSpPr>
          <p:cNvPr id="335" name="Google Shape;335;p45"/>
          <p:cNvSpPr txBox="1"/>
          <p:nvPr/>
        </p:nvSpPr>
        <p:spPr>
          <a:xfrm>
            <a:off x="199350" y="2752900"/>
            <a:ext cx="1425000" cy="615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zh-TW">
                <a:latin typeface="Helvetica Neue"/>
                <a:ea typeface="Helvetica Neue"/>
                <a:cs typeface="Helvetica Neue"/>
                <a:sym typeface="Helvetica Neue"/>
              </a:rPr>
              <a:t>維持既有的UX</a:t>
            </a:r>
            <a:endParaRPr>
              <a:latin typeface="Helvetica Neue"/>
              <a:ea typeface="Helvetica Neue"/>
              <a:cs typeface="Helvetica Neue"/>
              <a:sym typeface="Helvetica Neue"/>
            </a:endParaRPr>
          </a:p>
          <a:p>
            <a:pPr indent="0" lvl="0" marL="0" rtl="0" algn="r">
              <a:spcBef>
                <a:spcPts val="0"/>
              </a:spcBef>
              <a:spcAft>
                <a:spcPts val="0"/>
              </a:spcAft>
              <a:buClr>
                <a:schemeClr val="dk1"/>
              </a:buClr>
              <a:buSzPts val="1100"/>
              <a:buFont typeface="Arial"/>
              <a:buNone/>
            </a:pPr>
            <a:r>
              <a:rPr lang="zh-TW">
                <a:solidFill>
                  <a:schemeClr val="dk1"/>
                </a:solidFill>
                <a:latin typeface="Helvetica Neue"/>
                <a:ea typeface="Helvetica Neue"/>
                <a:cs typeface="Helvetica Neue"/>
                <a:sym typeface="Helvetica Neue"/>
              </a:rPr>
              <a:t>擴充對話協助</a:t>
            </a:r>
            <a:endParaRPr>
              <a:latin typeface="Helvetica Neue"/>
              <a:ea typeface="Helvetica Neue"/>
              <a:cs typeface="Helvetica Neue"/>
              <a:sym typeface="Helvetica Neu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6"/>
          <p:cNvSpPr txBox="1"/>
          <p:nvPr>
            <p:ph idx="1" type="body"/>
          </p:nvPr>
        </p:nvSpPr>
        <p:spPr>
          <a:xfrm>
            <a:off x="523875" y="2829385"/>
            <a:ext cx="8096400" cy="16854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341" name="Google Shape;341;p46"/>
          <p:cNvSpPr txBox="1"/>
          <p:nvPr>
            <p:ph type="title"/>
          </p:nvPr>
        </p:nvSpPr>
        <p:spPr>
          <a:xfrm>
            <a:off x="523875" y="2047875"/>
            <a:ext cx="8096400" cy="714300"/>
          </a:xfrm>
          <a:prstGeom prst="rect">
            <a:avLst/>
          </a:prstGeom>
        </p:spPr>
        <p:txBody>
          <a:bodyPr anchorCtr="0" anchor="b" bIns="26775" lIns="26775" spcFirstLastPara="1" rIns="26775" wrap="square" tIns="26775">
            <a:noAutofit/>
          </a:bodyPr>
          <a:lstStyle/>
          <a:p>
            <a:pPr indent="0" lvl="0" marL="0" rtl="0" algn="l">
              <a:spcBef>
                <a:spcPts val="0"/>
              </a:spcBef>
              <a:spcAft>
                <a:spcPts val="0"/>
              </a:spcAft>
              <a:buNone/>
            </a:pPr>
            <a:r>
              <a:rPr lang="zh-TW"/>
              <a:t>2. </a:t>
            </a:r>
            <a:r>
              <a:rPr lang="zh-TW"/>
              <a:t>安德魯小舖 GPTs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7"/>
          <p:cNvSpPr/>
          <p:nvPr/>
        </p:nvSpPr>
        <p:spPr>
          <a:xfrm>
            <a:off x="125" y="3347175"/>
            <a:ext cx="9144000" cy="279000"/>
          </a:xfrm>
          <a:prstGeom prst="rect">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347" name="Google Shape;347;p47"/>
          <p:cNvSpPr txBox="1"/>
          <p:nvPr>
            <p:ph idx="1" type="body"/>
          </p:nvPr>
        </p:nvSpPr>
        <p:spPr>
          <a:xfrm>
            <a:off x="262574" y="824425"/>
            <a:ext cx="5895300" cy="3797100"/>
          </a:xfrm>
          <a:prstGeom prst="rect">
            <a:avLst/>
          </a:prstGeom>
        </p:spPr>
        <p:txBody>
          <a:bodyPr anchorCtr="0" anchor="t" bIns="26775" lIns="26775" spcFirstLastPara="1" rIns="26775" wrap="square" tIns="26775">
            <a:noAutofit/>
          </a:bodyPr>
          <a:lstStyle/>
          <a:p>
            <a:pPr indent="-317500" lvl="0" marL="457200" rtl="0" algn="l">
              <a:spcBef>
                <a:spcPts val="500"/>
              </a:spcBef>
              <a:spcAft>
                <a:spcPts val="0"/>
              </a:spcAft>
              <a:buSzPts val="1400"/>
              <a:buChar char="●"/>
            </a:pPr>
            <a:r>
              <a:rPr lang="zh-TW" u="sng">
                <a:solidFill>
                  <a:schemeClr val="hlink"/>
                </a:solidFill>
                <a:hlinkClick r:id="rId3"/>
              </a:rPr>
              <a:t>GPTs </a:t>
            </a:r>
            <a:r>
              <a:rPr lang="zh-TW" u="sng">
                <a:solidFill>
                  <a:schemeClr val="hlink"/>
                </a:solidFill>
                <a:hlinkClick r:id="rId4"/>
              </a:rPr>
              <a:t>連結</a:t>
            </a:r>
            <a:r>
              <a:rPr lang="zh-TW"/>
              <a:t> </a:t>
            </a:r>
            <a:r>
              <a:rPr lang="zh-TW" sz="1000"/>
              <a:t>(已開放所有使用者, Free 版本有限定對話次數)</a:t>
            </a:r>
            <a:br>
              <a:rPr lang="zh-TW"/>
            </a:br>
            <a:r>
              <a:rPr lang="zh-TW" sz="1000" u="sng">
                <a:solidFill>
                  <a:schemeClr val="hlink"/>
                </a:solidFill>
                <a:hlinkClick r:id="rId5"/>
              </a:rPr>
              <a:t>https://chatgpt.com/g/g-Bp79bdOOJ-an-de-lu-xiao-pu-v5-2-0</a:t>
            </a:r>
            <a:br>
              <a:rPr lang="zh-TW"/>
            </a:br>
            <a:endParaRPr/>
          </a:p>
          <a:p>
            <a:pPr indent="-317500" lvl="0" marL="457200" rtl="0" algn="l">
              <a:spcBef>
                <a:spcPts val="0"/>
              </a:spcBef>
              <a:spcAft>
                <a:spcPts val="0"/>
              </a:spcAft>
              <a:buSzPts val="1400"/>
              <a:buChar char="●"/>
            </a:pPr>
            <a:r>
              <a:rPr lang="zh-TW"/>
              <a:t>在 ChatGPT 創建出來的 GPTs - 虛擬店長。</a:t>
            </a:r>
            <a:br>
              <a:rPr lang="zh-TW"/>
            </a:br>
            <a:r>
              <a:rPr lang="zh-TW"/>
              <a:t>可透過對話方式，給你商品</a:t>
            </a:r>
            <a:r>
              <a:rPr lang="zh-TW">
                <a:solidFill>
                  <a:schemeClr val="dk1"/>
                </a:solidFill>
              </a:rPr>
              <a:t>推薦</a:t>
            </a:r>
            <a:r>
              <a:rPr lang="zh-TW"/>
              <a:t>，建議，到採購與結帳服務。</a:t>
            </a:r>
            <a:br>
              <a:rPr lang="zh-TW"/>
            </a:br>
            <a:endParaRPr/>
          </a:p>
          <a:p>
            <a:pPr indent="-317500" lvl="0" marL="457200" rtl="0" algn="l">
              <a:spcBef>
                <a:spcPts val="0"/>
              </a:spcBef>
              <a:spcAft>
                <a:spcPts val="0"/>
              </a:spcAft>
              <a:buSzPts val="1400"/>
              <a:buChar char="●"/>
            </a:pPr>
            <a:r>
              <a:rPr lang="zh-TW"/>
              <a:t>安德魯小舖，背後整合 EC 的會員認證與 API，你可以體會 AI 如何扮演真正的 "店長分身" 來執行任務 (不只是個能回答資訊的 AI)</a:t>
            </a:r>
            <a:br>
              <a:rPr lang="zh-TW"/>
            </a:br>
            <a:endParaRPr/>
          </a:p>
          <a:p>
            <a:pPr indent="-317500" lvl="0" marL="457200" rtl="0" algn="l">
              <a:spcBef>
                <a:spcPts val="0"/>
              </a:spcBef>
              <a:spcAft>
                <a:spcPts val="0"/>
              </a:spcAft>
              <a:buSzPts val="1400"/>
              <a:buChar char="●"/>
            </a:pPr>
            <a:r>
              <a:rPr lang="zh-TW"/>
              <a:t>Open AI 官網對於 </a:t>
            </a:r>
            <a:r>
              <a:rPr lang="zh-TW" u="sng">
                <a:solidFill>
                  <a:schemeClr val="hlink"/>
                </a:solidFill>
                <a:hlinkClick r:id="rId6"/>
              </a:rPr>
              <a:t>GPTs 的介紹</a:t>
            </a:r>
            <a:r>
              <a:rPr lang="zh-TW"/>
              <a:t>:</a:t>
            </a:r>
            <a:endParaRPr/>
          </a:p>
          <a:p>
            <a:pPr indent="-317500" lvl="1" marL="914400" rtl="0" algn="l">
              <a:spcBef>
                <a:spcPts val="0"/>
              </a:spcBef>
              <a:spcAft>
                <a:spcPts val="0"/>
              </a:spcAft>
              <a:buSzPts val="1400"/>
              <a:buChar char="○"/>
            </a:pPr>
            <a:r>
              <a:rPr lang="zh-TW"/>
              <a:t>GPTs let you customize ChatGPT for a </a:t>
            </a:r>
            <a:r>
              <a:rPr b="1" lang="zh-TW" u="sng">
                <a:solidFill>
                  <a:srgbClr val="3C78D8"/>
                </a:solidFill>
              </a:rPr>
              <a:t>specific purpose</a:t>
            </a:r>
            <a:endParaRPr b="1" u="sng">
              <a:solidFill>
                <a:srgbClr val="3C78D8"/>
              </a:solidFill>
            </a:endParaRPr>
          </a:p>
          <a:p>
            <a:pPr indent="-317500" lvl="1" marL="914400" rtl="0" algn="l">
              <a:spcBef>
                <a:spcPts val="0"/>
              </a:spcBef>
              <a:spcAft>
                <a:spcPts val="0"/>
              </a:spcAft>
              <a:buSzPts val="1400"/>
              <a:buChar char="○"/>
            </a:pPr>
            <a:r>
              <a:rPr lang="zh-TW"/>
              <a:t>Developers can </a:t>
            </a:r>
            <a:r>
              <a:rPr b="1" lang="zh-TW" u="sng">
                <a:solidFill>
                  <a:srgbClr val="3C78D8"/>
                </a:solidFill>
              </a:rPr>
              <a:t>connect </a:t>
            </a:r>
            <a:r>
              <a:rPr lang="zh-TW"/>
              <a:t>GPTs to the real world</a:t>
            </a:r>
            <a:endParaRPr/>
          </a:p>
          <a:p>
            <a:pPr indent="-317500" lvl="1" marL="914400" rtl="0" algn="l">
              <a:spcBef>
                <a:spcPts val="0"/>
              </a:spcBef>
              <a:spcAft>
                <a:spcPts val="0"/>
              </a:spcAft>
              <a:buSzPts val="1400"/>
              <a:buChar char="○"/>
            </a:pPr>
            <a:r>
              <a:rPr lang="zh-TW"/>
              <a:t>Enterprise customers can deploy </a:t>
            </a:r>
            <a:r>
              <a:rPr b="1" lang="zh-TW" u="sng">
                <a:solidFill>
                  <a:srgbClr val="3C78D8"/>
                </a:solidFill>
              </a:rPr>
              <a:t>internal-only</a:t>
            </a:r>
            <a:r>
              <a:rPr lang="zh-TW"/>
              <a:t> GPTs</a:t>
            </a:r>
            <a:endParaRPr/>
          </a:p>
          <a:p>
            <a:pPr indent="-317500" lvl="1" marL="914400" rtl="0" algn="l">
              <a:spcBef>
                <a:spcPts val="0"/>
              </a:spcBef>
              <a:spcAft>
                <a:spcPts val="0"/>
              </a:spcAft>
              <a:buSzPts val="1400"/>
              <a:buChar char="○"/>
            </a:pPr>
            <a:r>
              <a:rPr lang="zh-TW"/>
              <a:t>We want more people to </a:t>
            </a:r>
            <a:r>
              <a:rPr b="1" lang="zh-TW" u="sng">
                <a:solidFill>
                  <a:srgbClr val="3C78D8"/>
                </a:solidFill>
              </a:rPr>
              <a:t>shape how AI behaves</a:t>
            </a:r>
            <a:endParaRPr b="1" u="sng">
              <a:solidFill>
                <a:srgbClr val="3C78D8"/>
              </a:solidFill>
            </a:endParaRPr>
          </a:p>
          <a:p>
            <a:pPr indent="-317500" lvl="1" marL="914400" rtl="0" algn="l">
              <a:spcBef>
                <a:spcPts val="0"/>
              </a:spcBef>
              <a:spcAft>
                <a:spcPts val="0"/>
              </a:spcAft>
              <a:buSzPts val="1400"/>
              <a:buChar char="○"/>
            </a:pPr>
            <a:r>
              <a:rPr lang="zh-TW"/>
              <a:t>We’ve made ChatGPT Plus </a:t>
            </a:r>
            <a:r>
              <a:rPr b="1" lang="zh-TW" u="sng">
                <a:solidFill>
                  <a:srgbClr val="3C78D8"/>
                </a:solidFill>
              </a:rPr>
              <a:t>fresher and simpler to use</a:t>
            </a:r>
            <a:endParaRPr b="1" u="sng">
              <a:solidFill>
                <a:srgbClr val="3C78D8"/>
              </a:solidFill>
            </a:endParaRPr>
          </a:p>
        </p:txBody>
      </p:sp>
      <p:sp>
        <p:nvSpPr>
          <p:cNvPr id="348" name="Google Shape;348;p47"/>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安德魯小舖 GPTs 是什麼?</a:t>
            </a:r>
            <a:endParaRPr/>
          </a:p>
        </p:txBody>
      </p:sp>
      <p:pic>
        <p:nvPicPr>
          <p:cNvPr id="349" name="Google Shape;349;p47"/>
          <p:cNvPicPr preferRelativeResize="0"/>
          <p:nvPr/>
        </p:nvPicPr>
        <p:blipFill>
          <a:blip r:embed="rId7">
            <a:alphaModFix/>
          </a:blip>
          <a:stretch>
            <a:fillRect/>
          </a:stretch>
        </p:blipFill>
        <p:spPr>
          <a:xfrm>
            <a:off x="6401875" y="629875"/>
            <a:ext cx="2607200" cy="5644349"/>
          </a:xfrm>
          <a:prstGeom prst="rect">
            <a:avLst/>
          </a:prstGeom>
          <a:noFill/>
          <a:ln cap="flat" cmpd="sng" w="9525">
            <a:solidFill>
              <a:srgbClr val="D9D9D9"/>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6"/>
                                        </p:tgtEl>
                                        <p:attrNameLst>
                                          <p:attrName>style.visibility</p:attrName>
                                        </p:attrNameLst>
                                      </p:cBhvr>
                                      <p:to>
                                        <p:strVal val="visible"/>
                                      </p:to>
                                    </p:set>
                                    <p:animEffect filter="fade" transition="in">
                                      <p:cBhvr>
                                        <p:cTn dur="1000"/>
                                        <p:tgtEl>
                                          <p:spTgt spid="3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48"/>
          <p:cNvSpPr txBox="1"/>
          <p:nvPr>
            <p:ph idx="1" type="body"/>
          </p:nvPr>
        </p:nvSpPr>
        <p:spPr>
          <a:xfrm>
            <a:off x="523875" y="2829385"/>
            <a:ext cx="8096400" cy="16854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355" name="Google Shape;355;p48"/>
          <p:cNvSpPr txBox="1"/>
          <p:nvPr>
            <p:ph type="title"/>
          </p:nvPr>
        </p:nvSpPr>
        <p:spPr>
          <a:xfrm>
            <a:off x="523875" y="2047875"/>
            <a:ext cx="8096400" cy="714300"/>
          </a:xfrm>
          <a:prstGeom prst="rect">
            <a:avLst/>
          </a:prstGeom>
        </p:spPr>
        <p:txBody>
          <a:bodyPr anchorCtr="0" anchor="b" bIns="26775" lIns="26775" spcFirstLastPara="1" rIns="26775" wrap="square" tIns="26775">
            <a:noAutofit/>
          </a:bodyPr>
          <a:lstStyle/>
          <a:p>
            <a:pPr indent="0" lvl="0" marL="0" rtl="0" algn="l">
              <a:spcBef>
                <a:spcPts val="0"/>
              </a:spcBef>
              <a:spcAft>
                <a:spcPts val="0"/>
              </a:spcAft>
              <a:buNone/>
            </a:pPr>
            <a:r>
              <a:rPr lang="zh-TW"/>
              <a:t>Demo #1, </a:t>
            </a:r>
            <a:r>
              <a:rPr lang="zh-TW"/>
              <a:t>出一張嘴就能買東西的魔法</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49"/>
          <p:cNvSpPr txBox="1"/>
          <p:nvPr>
            <p:ph idx="1" type="body"/>
          </p:nvPr>
        </p:nvSpPr>
        <p:spPr>
          <a:xfrm>
            <a:off x="262575" y="824425"/>
            <a:ext cx="46359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情境說明 (對話大綱):</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sz="1000"/>
              <a:t>🕐00:00</a:t>
            </a:r>
            <a:br>
              <a:rPr lang="zh-TW" sz="1000"/>
            </a:br>
            <a:r>
              <a:rPr lang="zh-TW">
                <a:solidFill>
                  <a:srgbClr val="3C78D8"/>
                </a:solidFill>
              </a:rPr>
              <a:t>使用者詢問推薦商品，限定預算，指定商品</a:t>
            </a:r>
            <a:br>
              <a:rPr lang="zh-TW">
                <a:solidFill>
                  <a:srgbClr val="3C78D8"/>
                </a:solidFill>
              </a:rPr>
            </a:br>
            <a:r>
              <a:rPr lang="zh-TW">
                <a:solidFill>
                  <a:srgbClr val="3C78D8"/>
                </a:solidFill>
              </a:rPr>
              <a:t>店長能協助加入購物車，並且結帳</a:t>
            </a: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sz="1000">
                <a:solidFill>
                  <a:schemeClr val="dk1"/>
                </a:solidFill>
              </a:rPr>
              <a:t>🕐</a:t>
            </a:r>
            <a:r>
              <a:rPr lang="zh-TW" sz="1000"/>
              <a:t>00:40</a:t>
            </a:r>
            <a:br>
              <a:rPr lang="zh-TW" sz="1000"/>
            </a:br>
            <a:r>
              <a:rPr lang="zh-TW">
                <a:solidFill>
                  <a:srgbClr val="3C78D8"/>
                </a:solidFill>
              </a:rPr>
              <a:t>使用者查詢購買紀錄，並且按照期待調整呈現方式</a:t>
            </a:r>
            <a:br>
              <a:rPr lang="zh-TW">
                <a:solidFill>
                  <a:srgbClr val="3C78D8"/>
                </a:solidFill>
              </a:rPr>
            </a:br>
            <a:r>
              <a:rPr lang="zh-TW">
                <a:solidFill>
                  <a:srgbClr val="3C78D8"/>
                </a:solidFill>
              </a:rPr>
              <a:t>表格改成條列 (適合手機)，從訂購紀錄統計商品數量</a:t>
            </a: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sz="1000">
                <a:solidFill>
                  <a:schemeClr val="dk1"/>
                </a:solidFill>
              </a:rPr>
              <a:t>🕐</a:t>
            </a:r>
            <a:r>
              <a:rPr lang="zh-TW" sz="1000"/>
              <a:t>01:10</a:t>
            </a:r>
            <a:br>
              <a:rPr lang="zh-TW"/>
            </a:br>
            <a:r>
              <a:rPr lang="zh-TW">
                <a:solidFill>
                  <a:srgbClr val="3C78D8"/>
                </a:solidFill>
              </a:rPr>
              <a:t>使用者直接跟店長說明情境，由店長判定並且推薦適合商品，並且協助完成結帳</a:t>
            </a:r>
            <a:endParaRPr>
              <a:solidFill>
                <a:srgbClr val="3C78D8"/>
              </a:solidFill>
            </a:endParaRPr>
          </a:p>
        </p:txBody>
      </p:sp>
      <p:sp>
        <p:nvSpPr>
          <p:cNvPr id="361" name="Google Shape;361;p49"/>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Demo #1, </a:t>
            </a:r>
            <a:r>
              <a:rPr lang="zh-TW"/>
              <a:t>出一張嘴就可以買東西...</a:t>
            </a:r>
            <a:endParaRPr/>
          </a:p>
        </p:txBody>
      </p:sp>
      <p:pic>
        <p:nvPicPr>
          <p:cNvPr id="362" name="Google Shape;362;p49" title="DEMO1.mp4">
            <a:hlinkClick r:id="rId3"/>
          </p:cNvPr>
          <p:cNvPicPr preferRelativeResize="0"/>
          <p:nvPr/>
        </p:nvPicPr>
        <p:blipFill>
          <a:blip r:embed="rId4">
            <a:alphaModFix/>
          </a:blip>
          <a:stretch>
            <a:fillRect/>
          </a:stretch>
        </p:blipFill>
        <p:spPr>
          <a:xfrm>
            <a:off x="5118326" y="101872"/>
            <a:ext cx="3911401" cy="4889228"/>
          </a:xfrm>
          <a:prstGeom prst="rect">
            <a:avLst/>
          </a:prstGeom>
          <a:noFill/>
          <a:ln cap="flat" cmpd="sng" w="9525">
            <a:solidFill>
              <a:srgbClr val="C9DAF8"/>
            </a:solidFill>
            <a:prstDash val="solid"/>
            <a:round/>
            <a:headEnd len="sm" w="sm" type="none"/>
            <a:tailEnd len="sm" w="sm" type="none"/>
          </a:ln>
        </p:spPr>
      </p:pic>
      <p:cxnSp>
        <p:nvCxnSpPr>
          <p:cNvPr id="363" name="Google Shape;363;p49"/>
          <p:cNvCxnSpPr/>
          <p:nvPr/>
        </p:nvCxnSpPr>
        <p:spPr>
          <a:xfrm>
            <a:off x="180875" y="1424000"/>
            <a:ext cx="0" cy="696300"/>
          </a:xfrm>
          <a:prstGeom prst="straightConnector1">
            <a:avLst/>
          </a:prstGeom>
          <a:noFill/>
          <a:ln cap="flat" cmpd="sng" w="76200">
            <a:solidFill>
              <a:srgbClr val="A4C2F4"/>
            </a:solidFill>
            <a:prstDash val="solid"/>
            <a:round/>
            <a:headEnd len="med" w="med" type="none"/>
            <a:tailEnd len="med" w="med" type="none"/>
          </a:ln>
        </p:spPr>
      </p:cxnSp>
      <p:cxnSp>
        <p:nvCxnSpPr>
          <p:cNvPr id="364" name="Google Shape;364;p49"/>
          <p:cNvCxnSpPr/>
          <p:nvPr/>
        </p:nvCxnSpPr>
        <p:spPr>
          <a:xfrm>
            <a:off x="180875" y="2374825"/>
            <a:ext cx="0" cy="696300"/>
          </a:xfrm>
          <a:prstGeom prst="straightConnector1">
            <a:avLst/>
          </a:prstGeom>
          <a:noFill/>
          <a:ln cap="flat" cmpd="sng" w="76200">
            <a:solidFill>
              <a:srgbClr val="A4C2F4"/>
            </a:solidFill>
            <a:prstDash val="solid"/>
            <a:round/>
            <a:headEnd len="med" w="med" type="none"/>
            <a:tailEnd len="med" w="med" type="none"/>
          </a:ln>
        </p:spPr>
      </p:cxnSp>
      <p:cxnSp>
        <p:nvCxnSpPr>
          <p:cNvPr id="365" name="Google Shape;365;p49"/>
          <p:cNvCxnSpPr/>
          <p:nvPr/>
        </p:nvCxnSpPr>
        <p:spPr>
          <a:xfrm>
            <a:off x="180875" y="3429900"/>
            <a:ext cx="0" cy="696300"/>
          </a:xfrm>
          <a:prstGeom prst="straightConnector1">
            <a:avLst/>
          </a:prstGeom>
          <a:noFill/>
          <a:ln cap="flat" cmpd="sng" w="76200">
            <a:solidFill>
              <a:srgbClr val="A4C2F4"/>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gtEl>
                                        <p:attrNameLst>
                                          <p:attrName>style.visibility</p:attrName>
                                        </p:attrNameLst>
                                      </p:cBhvr>
                                      <p:to>
                                        <p:strVal val="visible"/>
                                      </p:to>
                                    </p:set>
                                    <p:animEffect filter="fade" transition="in">
                                      <p:cBhvr>
                                        <p:cTn dur="1000"/>
                                        <p:tgtEl>
                                          <p:spTgt spid="3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50"/>
          <p:cNvSpPr txBox="1"/>
          <p:nvPr>
            <p:ph idx="1" type="body"/>
          </p:nvPr>
        </p:nvSpPr>
        <p:spPr>
          <a:xfrm>
            <a:off x="262575" y="824425"/>
            <a:ext cx="3349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1. </a:t>
            </a:r>
            <a:r>
              <a:rPr lang="zh-TW"/>
              <a:t>設置 GPTs Instruction</a:t>
            </a:r>
            <a:br>
              <a:rPr lang="zh-TW"/>
            </a:br>
            <a:br>
              <a:rPr lang="zh-TW">
                <a:solidFill>
                  <a:srgbClr val="3C78D8"/>
                </a:solidFill>
              </a:rPr>
            </a:br>
            <a:br>
              <a:rPr lang="zh-TW"/>
            </a:br>
            <a:endParaRPr/>
          </a:p>
          <a:p>
            <a:pPr indent="0" lvl="0" marL="0" rtl="0" algn="l">
              <a:spcBef>
                <a:spcPts val="500"/>
              </a:spcBef>
              <a:spcAft>
                <a:spcPts val="0"/>
              </a:spcAft>
              <a:buNone/>
            </a:pPr>
            <a:r>
              <a:rPr lang="zh-TW"/>
              <a:t>2. 建立 Custom Actions</a:t>
            </a:r>
            <a:br>
              <a:rPr lang="zh-TW"/>
            </a:br>
            <a:br>
              <a:rPr lang="zh-TW">
                <a:solidFill>
                  <a:srgbClr val="3C78D8"/>
                </a:solidFill>
              </a:rPr>
            </a:br>
            <a:br>
              <a:rPr lang="zh-TW">
                <a:solidFill>
                  <a:srgbClr val="3C78D8"/>
                </a:solidFill>
              </a:rPr>
            </a:b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3. 設定啟動對話</a:t>
            </a:r>
            <a:br>
              <a:rPr lang="zh-TW"/>
            </a:br>
            <a:endParaRPr/>
          </a:p>
          <a:p>
            <a:pPr indent="0" lvl="0" marL="0" rtl="0" algn="l">
              <a:spcBef>
                <a:spcPts val="500"/>
              </a:spcBef>
              <a:spcAft>
                <a:spcPts val="0"/>
              </a:spcAft>
              <a:buNone/>
            </a:pPr>
            <a:r>
              <a:rPr lang="zh-TW"/>
              <a:t>4. 發布 GPTs</a:t>
            </a:r>
            <a:br>
              <a:rPr lang="zh-TW"/>
            </a:br>
            <a:endParaRPr/>
          </a:p>
          <a:p>
            <a:pPr indent="0" lvl="0" marL="0" rtl="0" algn="l">
              <a:spcBef>
                <a:spcPts val="500"/>
              </a:spcBef>
              <a:spcAft>
                <a:spcPts val="0"/>
              </a:spcAft>
              <a:buNone/>
            </a:pPr>
            <a:br>
              <a:rPr lang="zh-TW">
                <a:solidFill>
                  <a:srgbClr val="3C78D8"/>
                </a:solidFill>
              </a:rPr>
            </a:br>
            <a:endParaRPr>
              <a:solidFill>
                <a:srgbClr val="3C78D8"/>
              </a:solidFill>
            </a:endParaRPr>
          </a:p>
        </p:txBody>
      </p:sp>
      <p:sp>
        <p:nvSpPr>
          <p:cNvPr id="371" name="Google Shape;371;p50"/>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這個展示，背後做了什麼事?</a:t>
            </a:r>
            <a:endParaRPr/>
          </a:p>
        </p:txBody>
      </p:sp>
      <p:pic>
        <p:nvPicPr>
          <p:cNvPr id="372" name="Google Shape;372;p50"/>
          <p:cNvPicPr preferRelativeResize="0"/>
          <p:nvPr/>
        </p:nvPicPr>
        <p:blipFill rotWithShape="1">
          <a:blip r:embed="rId3">
            <a:alphaModFix/>
          </a:blip>
          <a:srcRect b="48274" l="0" r="0" t="0"/>
          <a:stretch/>
        </p:blipFill>
        <p:spPr>
          <a:xfrm>
            <a:off x="3796250" y="824413"/>
            <a:ext cx="5195351" cy="3171326"/>
          </a:xfrm>
          <a:prstGeom prst="rect">
            <a:avLst/>
          </a:prstGeom>
          <a:noFill/>
          <a:ln>
            <a:noFill/>
          </a:ln>
        </p:spPr>
      </p:pic>
      <p:pic>
        <p:nvPicPr>
          <p:cNvPr id="373" name="Google Shape;373;p50"/>
          <p:cNvPicPr preferRelativeResize="0"/>
          <p:nvPr/>
        </p:nvPicPr>
        <p:blipFill>
          <a:blip r:embed="rId4">
            <a:alphaModFix/>
          </a:blip>
          <a:stretch>
            <a:fillRect/>
          </a:stretch>
        </p:blipFill>
        <p:spPr>
          <a:xfrm>
            <a:off x="4303076" y="679600"/>
            <a:ext cx="4322676" cy="5905275"/>
          </a:xfrm>
          <a:prstGeom prst="rect">
            <a:avLst/>
          </a:prstGeom>
          <a:noFill/>
          <a:ln>
            <a:noFill/>
          </a:ln>
        </p:spPr>
      </p:pic>
      <p:sp>
        <p:nvSpPr>
          <p:cNvPr id="374" name="Google Shape;374;p50"/>
          <p:cNvSpPr txBox="1"/>
          <p:nvPr>
            <p:ph idx="1" type="body"/>
          </p:nvPr>
        </p:nvSpPr>
        <p:spPr>
          <a:xfrm>
            <a:off x="262575" y="824425"/>
            <a:ext cx="3349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1. 設置 GPTs Instruction</a:t>
            </a:r>
            <a:br>
              <a:rPr lang="zh-TW"/>
            </a:br>
            <a:r>
              <a:rPr lang="zh-TW">
                <a:solidFill>
                  <a:srgbClr val="3C78D8"/>
                </a:solidFill>
              </a:rPr>
              <a:t>// 告訴 GPTs 該如何扮演好店長的角色</a:t>
            </a:r>
            <a:br>
              <a:rPr lang="zh-TW">
                <a:solidFill>
                  <a:srgbClr val="3C78D8"/>
                </a:solidFill>
              </a:rPr>
            </a:br>
            <a:r>
              <a:rPr lang="zh-TW">
                <a:solidFill>
                  <a:srgbClr val="3C78D8"/>
                </a:solidFill>
              </a:rPr>
              <a:t>// (工作準則)</a:t>
            </a:r>
            <a:br>
              <a:rPr lang="zh-TW"/>
            </a:br>
            <a:endParaRPr/>
          </a:p>
          <a:p>
            <a:pPr indent="0" lvl="0" marL="0" rtl="0" algn="l">
              <a:spcBef>
                <a:spcPts val="500"/>
              </a:spcBef>
              <a:spcAft>
                <a:spcPts val="0"/>
              </a:spcAft>
              <a:buNone/>
            </a:pPr>
            <a:r>
              <a:rPr lang="zh-TW"/>
              <a:t>2. 建立 Custom Actions</a:t>
            </a:r>
            <a:br>
              <a:rPr lang="zh-TW"/>
            </a:br>
            <a:r>
              <a:rPr lang="zh-TW">
                <a:solidFill>
                  <a:srgbClr val="3C78D8"/>
                </a:solidFill>
              </a:rPr>
              <a:t>// 建立 API Service</a:t>
            </a:r>
            <a:br>
              <a:rPr lang="zh-TW">
                <a:solidFill>
                  <a:srgbClr val="3C78D8"/>
                </a:solidFill>
              </a:rPr>
            </a:br>
            <a:r>
              <a:rPr lang="zh-TW">
                <a:solidFill>
                  <a:srgbClr val="3C78D8"/>
                </a:solidFill>
              </a:rPr>
              <a:t>// 設定 API 驗證機制 (OAuth)</a:t>
            </a:r>
            <a:br>
              <a:rPr lang="zh-TW">
                <a:solidFill>
                  <a:srgbClr val="3C78D8"/>
                </a:solidFill>
              </a:rPr>
            </a:br>
            <a:r>
              <a:rPr lang="zh-TW">
                <a:solidFill>
                  <a:srgbClr val="3C78D8"/>
                </a:solidFill>
              </a:rPr>
              <a:t>// 設定 Open API Spec (swagger)</a:t>
            </a: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3. 設定啟動對話</a:t>
            </a:r>
            <a:br>
              <a:rPr lang="zh-TW"/>
            </a:br>
            <a:endParaRPr/>
          </a:p>
          <a:p>
            <a:pPr indent="0" lvl="0" marL="0" rtl="0" algn="l">
              <a:spcBef>
                <a:spcPts val="500"/>
              </a:spcBef>
              <a:spcAft>
                <a:spcPts val="0"/>
              </a:spcAft>
              <a:buNone/>
            </a:pPr>
            <a:r>
              <a:rPr lang="zh-TW"/>
              <a:t>4. 發布 GPTs</a:t>
            </a:r>
            <a:br>
              <a:rPr lang="zh-TW"/>
            </a:br>
            <a:endParaRPr/>
          </a:p>
          <a:p>
            <a:pPr indent="0" lvl="0" marL="0" rtl="0" algn="l">
              <a:spcBef>
                <a:spcPts val="500"/>
              </a:spcBef>
              <a:spcAft>
                <a:spcPts val="0"/>
              </a:spcAft>
              <a:buNone/>
            </a:pPr>
            <a:r>
              <a:rPr lang="zh-TW">
                <a:solidFill>
                  <a:srgbClr val="3C78D8"/>
                </a:solidFill>
              </a:rPr>
              <a:t>// 實做的技術門檻非常低</a:t>
            </a:r>
            <a:br>
              <a:rPr lang="zh-TW">
                <a:solidFill>
                  <a:srgbClr val="3C78D8"/>
                </a:solidFill>
              </a:rPr>
            </a:br>
            <a:r>
              <a:rPr lang="zh-TW">
                <a:solidFill>
                  <a:srgbClr val="3C78D8"/>
                </a:solidFill>
              </a:rPr>
              <a:t>// 困難的部分都在 AI 身上 (GPT4o)</a:t>
            </a:r>
            <a:endParaRPr>
              <a:solidFill>
                <a:srgbClr val="3C78D8"/>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4"/>
                                        </p:tgtEl>
                                        <p:attrNameLst>
                                          <p:attrName>style.visibility</p:attrName>
                                        </p:attrNameLst>
                                      </p:cBhvr>
                                      <p:to>
                                        <p:strVal val="visible"/>
                                      </p:to>
                                    </p:set>
                                    <p:animEffect filter="fade" transition="in">
                                      <p:cBhvr>
                                        <p:cTn dur="1000"/>
                                        <p:tgtEl>
                                          <p:spTgt spid="3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2"/>
                                        </p:tgtEl>
                                        <p:attrNameLst>
                                          <p:attrName>style.visibility</p:attrName>
                                        </p:attrNameLst>
                                      </p:cBhvr>
                                      <p:to>
                                        <p:strVal val="visible"/>
                                      </p:to>
                                    </p:set>
                                    <p:animEffect filter="fade" transition="in">
                                      <p:cBhvr>
                                        <p:cTn dur="1000"/>
                                        <p:tgtEl>
                                          <p:spTgt spid="3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gtEl>
                                        <p:attrNameLst>
                                          <p:attrName>style.visibility</p:attrName>
                                        </p:attrNameLst>
                                      </p:cBhvr>
                                      <p:to>
                                        <p:strVal val="visible"/>
                                      </p:to>
                                    </p:set>
                                    <p:animEffect filter="fade" transition="in">
                                      <p:cBhvr>
                                        <p:cTn dur="1000"/>
                                        <p:tgtEl>
                                          <p:spTgt spid="3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51"/>
          <p:cNvSpPr txBox="1"/>
          <p:nvPr>
            <p:ph idx="1" type="body"/>
          </p:nvPr>
        </p:nvSpPr>
        <p:spPr>
          <a:xfrm>
            <a:off x="262578" y="824425"/>
            <a:ext cx="46224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就是來自 "商業模型" 設計而來的 API Spec</a:t>
            </a:r>
            <a:endParaRPr/>
          </a:p>
          <a:p>
            <a:pPr indent="0" lvl="0" marL="0" rtl="0" algn="l">
              <a:spcBef>
                <a:spcPts val="500"/>
              </a:spcBef>
              <a:spcAft>
                <a:spcPts val="0"/>
              </a:spcAft>
              <a:buNone/>
            </a:pPr>
            <a:r>
              <a:rPr lang="zh-TW"/>
              <a:t>(參考</a:t>
            </a:r>
            <a:r>
              <a:rPr lang="zh-TW" u="sng">
                <a:solidFill>
                  <a:schemeClr val="hlink"/>
                </a:solidFill>
                <a:hlinkClick action="ppaction://hlinksldjump" r:id="rId3"/>
              </a:rPr>
              <a:t>前面的介紹</a:t>
            </a:r>
            <a:r>
              <a:rPr lang="zh-TW"/>
              <a:t>: 我在進行的案例)</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特別留意:</a:t>
            </a:r>
            <a:endParaRPr/>
          </a:p>
          <a:p>
            <a:pPr indent="-317500" lvl="0" marL="457200" rtl="0" algn="l">
              <a:spcBef>
                <a:spcPts val="500"/>
              </a:spcBef>
              <a:spcAft>
                <a:spcPts val="0"/>
              </a:spcAft>
              <a:buSzPts val="1400"/>
              <a:buChar char="●"/>
            </a:pPr>
            <a:r>
              <a:rPr lang="zh-TW"/>
              <a:t>API 規格非常精簡，只有基本功能。</a:t>
            </a:r>
            <a:br>
              <a:rPr lang="zh-TW"/>
            </a:br>
            <a:br>
              <a:rPr lang="zh-TW"/>
            </a:br>
            <a:endParaRPr/>
          </a:p>
          <a:p>
            <a:pPr indent="-317500" lvl="0" marL="457200" rtl="0" algn="l">
              <a:spcBef>
                <a:spcPts val="0"/>
              </a:spcBef>
              <a:spcAft>
                <a:spcPts val="0"/>
              </a:spcAft>
              <a:buSzPts val="1400"/>
              <a:buChar char="●"/>
            </a:pPr>
            <a:r>
              <a:rPr lang="zh-TW"/>
              <a:t>並沒有查詢 "折扣活動" 的 API。</a:t>
            </a:r>
            <a:br>
              <a:rPr lang="zh-TW"/>
            </a:br>
            <a:br>
              <a:rPr lang="zh-TW">
                <a:solidFill>
                  <a:srgbClr val="3C78D8"/>
                </a:solidFill>
              </a:rPr>
            </a:br>
            <a:br>
              <a:rPr lang="zh-TW"/>
            </a:br>
            <a:endParaRPr/>
          </a:p>
          <a:p>
            <a:pPr indent="-317500" lvl="0" marL="457200" rtl="0" algn="l">
              <a:spcBef>
                <a:spcPts val="0"/>
              </a:spcBef>
              <a:spcAft>
                <a:spcPts val="0"/>
              </a:spcAft>
              <a:buSzPts val="1400"/>
              <a:buChar char="●"/>
            </a:pPr>
            <a:r>
              <a:rPr lang="zh-TW"/>
              <a:t>前面示範的 "預算限制"，是 AI 自己組合多次 API 呼叫，並且從試算的結果來決定要不要繼續算下去..</a:t>
            </a:r>
            <a:br>
              <a:rPr lang="zh-TW"/>
            </a:br>
            <a:br>
              <a:rPr lang="zh-TW">
                <a:solidFill>
                  <a:srgbClr val="3C78D8"/>
                </a:solidFill>
              </a:rPr>
            </a:br>
            <a:endParaRPr>
              <a:solidFill>
                <a:srgbClr val="3C78D8"/>
              </a:solidFill>
            </a:endParaRPr>
          </a:p>
        </p:txBody>
      </p:sp>
      <p:sp>
        <p:nvSpPr>
          <p:cNvPr id="380" name="Google Shape;380;p51"/>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背後的 API 規格</a:t>
            </a:r>
            <a:endParaRPr/>
          </a:p>
        </p:txBody>
      </p:sp>
      <p:pic>
        <p:nvPicPr>
          <p:cNvPr id="381" name="Google Shape;381;p51"/>
          <p:cNvPicPr preferRelativeResize="0"/>
          <p:nvPr/>
        </p:nvPicPr>
        <p:blipFill>
          <a:blip r:embed="rId4">
            <a:alphaModFix/>
          </a:blip>
          <a:stretch>
            <a:fillRect/>
          </a:stretch>
        </p:blipFill>
        <p:spPr>
          <a:xfrm>
            <a:off x="5125645" y="0"/>
            <a:ext cx="4018359" cy="5143500"/>
          </a:xfrm>
          <a:prstGeom prst="rect">
            <a:avLst/>
          </a:prstGeom>
          <a:noFill/>
          <a:ln>
            <a:noFill/>
          </a:ln>
        </p:spPr>
      </p:pic>
      <p:sp>
        <p:nvSpPr>
          <p:cNvPr id="382" name="Google Shape;382;p51"/>
          <p:cNvSpPr txBox="1"/>
          <p:nvPr>
            <p:ph idx="1" type="body"/>
          </p:nvPr>
        </p:nvSpPr>
        <p:spPr>
          <a:xfrm>
            <a:off x="262578" y="824425"/>
            <a:ext cx="46224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就是來自 "商業模型" 設計而來的 API Spec</a:t>
            </a:r>
            <a:endParaRPr/>
          </a:p>
          <a:p>
            <a:pPr indent="0" lvl="0" marL="0" rtl="0" algn="l">
              <a:spcBef>
                <a:spcPts val="500"/>
              </a:spcBef>
              <a:spcAft>
                <a:spcPts val="0"/>
              </a:spcAft>
              <a:buNone/>
            </a:pPr>
            <a:r>
              <a:rPr lang="zh-TW"/>
              <a:t>(參考</a:t>
            </a:r>
            <a:r>
              <a:rPr lang="zh-TW" u="sng">
                <a:solidFill>
                  <a:schemeClr val="hlink"/>
                </a:solidFill>
                <a:hlinkClick action="ppaction://hlinksldjump" r:id="rId5"/>
              </a:rPr>
              <a:t>前面的介紹</a:t>
            </a:r>
            <a:r>
              <a:rPr lang="zh-TW"/>
              <a:t>: 我在進行的案例)</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特別留意:</a:t>
            </a:r>
            <a:endParaRPr/>
          </a:p>
          <a:p>
            <a:pPr indent="-317500" lvl="0" marL="457200" rtl="0" algn="l">
              <a:spcBef>
                <a:spcPts val="500"/>
              </a:spcBef>
              <a:spcAft>
                <a:spcPts val="0"/>
              </a:spcAft>
              <a:buSzPts val="1400"/>
              <a:buChar char="●"/>
            </a:pPr>
            <a:r>
              <a:rPr lang="zh-TW"/>
              <a:t>API 規格非常精簡，只有基本功能。</a:t>
            </a:r>
            <a:br>
              <a:rPr lang="zh-TW"/>
            </a:br>
            <a:r>
              <a:rPr lang="zh-TW">
                <a:solidFill>
                  <a:srgbClr val="3C78D8"/>
                </a:solidFill>
              </a:rPr>
              <a:t>// AI 有腦補的能力，有必要他會組合使用</a:t>
            </a:r>
            <a:br>
              <a:rPr lang="zh-TW"/>
            </a:br>
            <a:endParaRPr/>
          </a:p>
          <a:p>
            <a:pPr indent="-317500" lvl="0" marL="457200" rtl="0" algn="l">
              <a:spcBef>
                <a:spcPts val="0"/>
              </a:spcBef>
              <a:spcAft>
                <a:spcPts val="0"/>
              </a:spcAft>
              <a:buSzPts val="1400"/>
              <a:buChar char="●"/>
            </a:pPr>
            <a:r>
              <a:rPr lang="zh-TW"/>
              <a:t>並沒有查詢 "折扣活動" 的 API。</a:t>
            </a:r>
            <a:br>
              <a:rPr lang="zh-TW"/>
            </a:br>
            <a:r>
              <a:rPr lang="zh-TW">
                <a:solidFill>
                  <a:srgbClr val="3C78D8"/>
                </a:solidFill>
              </a:rPr>
              <a:t>// 唯一的方式只能先加入購物車，然後試算結帳金額</a:t>
            </a:r>
            <a:br>
              <a:rPr lang="zh-TW">
                <a:solidFill>
                  <a:srgbClr val="3C78D8"/>
                </a:solidFill>
              </a:rPr>
            </a:br>
            <a:r>
              <a:rPr lang="zh-TW">
                <a:solidFill>
                  <a:srgbClr val="3C78D8"/>
                </a:solidFill>
              </a:rPr>
              <a:t>// 就像超商店員: "我幫你刷看看有沒有折扣"</a:t>
            </a:r>
            <a:br>
              <a:rPr lang="zh-TW"/>
            </a:br>
            <a:endParaRPr/>
          </a:p>
          <a:p>
            <a:pPr indent="-317500" lvl="0" marL="457200" rtl="0" algn="l">
              <a:spcBef>
                <a:spcPts val="0"/>
              </a:spcBef>
              <a:spcAft>
                <a:spcPts val="0"/>
              </a:spcAft>
              <a:buSzPts val="1400"/>
              <a:buChar char="●"/>
            </a:pPr>
            <a:r>
              <a:rPr lang="zh-TW"/>
              <a:t>前面示範的 "預算限制"，是 AI 自己組合多次 API 呼叫，並且從試算的結果來決定要不要繼續算下去..</a:t>
            </a:r>
            <a:br>
              <a:rPr lang="zh-TW"/>
            </a:br>
            <a:r>
              <a:rPr lang="zh-TW">
                <a:solidFill>
                  <a:srgbClr val="3C78D8"/>
                </a:solidFill>
              </a:rPr>
              <a:t>// AI 能夠自己補位，嘗試組合出你要的操作</a:t>
            </a:r>
            <a:br>
              <a:rPr lang="zh-TW">
                <a:solidFill>
                  <a:srgbClr val="3C78D8"/>
                </a:solidFill>
              </a:rPr>
            </a:br>
            <a:r>
              <a:rPr lang="zh-TW">
                <a:solidFill>
                  <a:srgbClr val="3C78D8"/>
                </a:solidFill>
              </a:rPr>
              <a:t>// 但是有 API 的話 AI 會直接使用 (一定更快更精確)</a:t>
            </a:r>
            <a:endParaRPr>
              <a:solidFill>
                <a:srgbClr val="3C78D8"/>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2"/>
                                        </p:tgtEl>
                                        <p:attrNameLst>
                                          <p:attrName>style.visibility</p:attrName>
                                        </p:attrNameLst>
                                      </p:cBhvr>
                                      <p:to>
                                        <p:strVal val="visible"/>
                                      </p:to>
                                    </p:set>
                                    <p:animEffect filter="fade" transition="in">
                                      <p:cBhvr>
                                        <p:cTn dur="1000"/>
                                        <p:tgtEl>
                                          <p:spTgt spid="3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52"/>
          <p:cNvSpPr/>
          <p:nvPr/>
        </p:nvSpPr>
        <p:spPr>
          <a:xfrm>
            <a:off x="4557075" y="313117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結帳</a:t>
            </a:r>
            <a:endParaRPr>
              <a:latin typeface="Helvetica Neue"/>
              <a:ea typeface="Helvetica Neue"/>
              <a:cs typeface="Helvetica Neue"/>
              <a:sym typeface="Helvetica Neue"/>
            </a:endParaRPr>
          </a:p>
        </p:txBody>
      </p:sp>
      <p:sp>
        <p:nvSpPr>
          <p:cNvPr id="388" name="Google Shape;388;p52"/>
          <p:cNvSpPr/>
          <p:nvPr/>
        </p:nvSpPr>
        <p:spPr>
          <a:xfrm>
            <a:off x="4557075" y="214182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購物車</a:t>
            </a:r>
            <a:endParaRPr>
              <a:latin typeface="Helvetica Neue"/>
              <a:ea typeface="Helvetica Neue"/>
              <a:cs typeface="Helvetica Neue"/>
              <a:sym typeface="Helvetica Neue"/>
            </a:endParaRPr>
          </a:p>
        </p:txBody>
      </p:sp>
      <p:sp>
        <p:nvSpPr>
          <p:cNvPr id="389" name="Google Shape;389;p52"/>
          <p:cNvSpPr/>
          <p:nvPr/>
        </p:nvSpPr>
        <p:spPr>
          <a:xfrm>
            <a:off x="4557075" y="412052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u="sng">
                <a:solidFill>
                  <a:schemeClr val="hlink"/>
                </a:solidFill>
                <a:latin typeface="Helvetica Neue"/>
                <a:ea typeface="Helvetica Neue"/>
                <a:cs typeface="Helvetica Neue"/>
                <a:sym typeface="Helvetica Neue"/>
                <a:hlinkClick r:id="rId3"/>
              </a:rPr>
              <a:t>價格計算</a:t>
            </a:r>
            <a:endParaRPr>
              <a:latin typeface="Helvetica Neue"/>
              <a:ea typeface="Helvetica Neue"/>
              <a:cs typeface="Helvetica Neue"/>
              <a:sym typeface="Helvetica Neue"/>
            </a:endParaRPr>
          </a:p>
        </p:txBody>
      </p:sp>
      <p:sp>
        <p:nvSpPr>
          <p:cNvPr id="390" name="Google Shape;390;p52"/>
          <p:cNvSpPr/>
          <p:nvPr/>
        </p:nvSpPr>
        <p:spPr>
          <a:xfrm>
            <a:off x="7847400" y="313117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訂單</a:t>
            </a:r>
            <a:endParaRPr>
              <a:latin typeface="Helvetica Neue"/>
              <a:ea typeface="Helvetica Neue"/>
              <a:cs typeface="Helvetica Neue"/>
              <a:sym typeface="Helvetica Neue"/>
            </a:endParaRPr>
          </a:p>
        </p:txBody>
      </p:sp>
      <p:cxnSp>
        <p:nvCxnSpPr>
          <p:cNvPr id="391" name="Google Shape;391;p52"/>
          <p:cNvCxnSpPr>
            <a:stCxn id="388" idx="2"/>
            <a:endCxn id="387" idx="0"/>
          </p:cNvCxnSpPr>
          <p:nvPr/>
        </p:nvCxnSpPr>
        <p:spPr>
          <a:xfrm>
            <a:off x="5164125" y="2596025"/>
            <a:ext cx="0" cy="535200"/>
          </a:xfrm>
          <a:prstGeom prst="straightConnector1">
            <a:avLst/>
          </a:prstGeom>
          <a:noFill/>
          <a:ln cap="flat" cmpd="sng" w="9525">
            <a:solidFill>
              <a:schemeClr val="dk2"/>
            </a:solidFill>
            <a:prstDash val="solid"/>
            <a:round/>
            <a:headEnd len="med" w="med" type="none"/>
            <a:tailEnd len="med" w="med" type="triangle"/>
          </a:ln>
        </p:spPr>
      </p:cxnSp>
      <p:cxnSp>
        <p:nvCxnSpPr>
          <p:cNvPr id="392" name="Google Shape;392;p52"/>
          <p:cNvCxnSpPr>
            <a:stCxn id="389" idx="0"/>
            <a:endCxn id="387" idx="2"/>
          </p:cNvCxnSpPr>
          <p:nvPr/>
        </p:nvCxnSpPr>
        <p:spPr>
          <a:xfrm rot="10800000">
            <a:off x="5164125" y="3585325"/>
            <a:ext cx="0" cy="535200"/>
          </a:xfrm>
          <a:prstGeom prst="straightConnector1">
            <a:avLst/>
          </a:prstGeom>
          <a:noFill/>
          <a:ln cap="flat" cmpd="sng" w="9525">
            <a:solidFill>
              <a:schemeClr val="dk2"/>
            </a:solidFill>
            <a:prstDash val="solid"/>
            <a:round/>
            <a:headEnd len="med" w="med" type="none"/>
            <a:tailEnd len="med" w="med" type="triangle"/>
          </a:ln>
        </p:spPr>
      </p:cxnSp>
      <p:cxnSp>
        <p:nvCxnSpPr>
          <p:cNvPr id="393" name="Google Shape;393;p52"/>
          <p:cNvCxnSpPr>
            <a:stCxn id="387" idx="3"/>
            <a:endCxn id="390" idx="1"/>
          </p:cNvCxnSpPr>
          <p:nvPr/>
        </p:nvCxnSpPr>
        <p:spPr>
          <a:xfrm>
            <a:off x="5771175" y="3358275"/>
            <a:ext cx="2076300" cy="0"/>
          </a:xfrm>
          <a:prstGeom prst="straightConnector1">
            <a:avLst/>
          </a:prstGeom>
          <a:noFill/>
          <a:ln cap="flat" cmpd="sng" w="9525">
            <a:solidFill>
              <a:schemeClr val="dk2"/>
            </a:solidFill>
            <a:prstDash val="solid"/>
            <a:round/>
            <a:headEnd len="med" w="med" type="none"/>
            <a:tailEnd len="med" w="med" type="triangle"/>
          </a:ln>
        </p:spPr>
      </p:cxnSp>
      <p:sp>
        <p:nvSpPr>
          <p:cNvPr id="394" name="Google Shape;394;p52"/>
          <p:cNvSpPr/>
          <p:nvPr/>
        </p:nvSpPr>
        <p:spPr>
          <a:xfrm>
            <a:off x="6202238" y="3131175"/>
            <a:ext cx="1214100" cy="454200"/>
          </a:xfrm>
          <a:prstGeom prst="roundRect">
            <a:avLst>
              <a:gd fmla="val 16667" name="adj"/>
            </a:avLst>
          </a:prstGeom>
          <a:solidFill>
            <a:srgbClr val="FFFFFF"/>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u="sng">
                <a:solidFill>
                  <a:schemeClr val="hlink"/>
                </a:solidFill>
                <a:latin typeface="Helvetica Neue"/>
                <a:ea typeface="Helvetica Neue"/>
                <a:cs typeface="Helvetica Neue"/>
                <a:sym typeface="Helvetica Neue"/>
                <a:hlinkClick r:id="rId4"/>
              </a:rPr>
              <a:t>排隊</a:t>
            </a:r>
            <a:endParaRPr>
              <a:latin typeface="Helvetica Neue"/>
              <a:ea typeface="Helvetica Neue"/>
              <a:cs typeface="Helvetica Neue"/>
              <a:sym typeface="Helvetica Neue"/>
            </a:endParaRPr>
          </a:p>
        </p:txBody>
      </p:sp>
      <p:sp>
        <p:nvSpPr>
          <p:cNvPr id="395" name="Google Shape;395;p52"/>
          <p:cNvSpPr/>
          <p:nvPr/>
        </p:nvSpPr>
        <p:spPr>
          <a:xfrm>
            <a:off x="4557075" y="115247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型錄</a:t>
            </a:r>
            <a:endParaRPr>
              <a:latin typeface="Helvetica Neue"/>
              <a:ea typeface="Helvetica Neue"/>
              <a:cs typeface="Helvetica Neue"/>
              <a:sym typeface="Helvetica Neue"/>
            </a:endParaRPr>
          </a:p>
        </p:txBody>
      </p:sp>
      <p:cxnSp>
        <p:nvCxnSpPr>
          <p:cNvPr id="396" name="Google Shape;396;p52"/>
          <p:cNvCxnSpPr>
            <a:stCxn id="395" idx="2"/>
            <a:endCxn id="388" idx="0"/>
          </p:cNvCxnSpPr>
          <p:nvPr/>
        </p:nvCxnSpPr>
        <p:spPr>
          <a:xfrm>
            <a:off x="5164125" y="1606675"/>
            <a:ext cx="0" cy="535200"/>
          </a:xfrm>
          <a:prstGeom prst="straightConnector1">
            <a:avLst/>
          </a:prstGeom>
          <a:noFill/>
          <a:ln cap="flat" cmpd="sng" w="9525">
            <a:solidFill>
              <a:schemeClr val="dk2"/>
            </a:solidFill>
            <a:prstDash val="solid"/>
            <a:round/>
            <a:headEnd len="med" w="med" type="none"/>
            <a:tailEnd len="med" w="med" type="triangle"/>
          </a:ln>
        </p:spPr>
      </p:cxnSp>
      <p:sp>
        <p:nvSpPr>
          <p:cNvPr id="397" name="Google Shape;397;p52"/>
          <p:cNvSpPr/>
          <p:nvPr/>
        </p:nvSpPr>
        <p:spPr>
          <a:xfrm>
            <a:off x="6202238" y="2596025"/>
            <a:ext cx="1214100" cy="454200"/>
          </a:xfrm>
          <a:prstGeom prst="roundRect">
            <a:avLst>
              <a:gd fmla="val 16667" name="adj"/>
            </a:avLst>
          </a:prstGeom>
          <a:solidFill>
            <a:srgbClr val="FFFFFF"/>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u="sng">
                <a:solidFill>
                  <a:schemeClr val="hlink"/>
                </a:solidFill>
                <a:latin typeface="Helvetica Neue"/>
                <a:ea typeface="Helvetica Neue"/>
                <a:cs typeface="Helvetica Neue"/>
                <a:sym typeface="Helvetica Neue"/>
                <a:hlinkClick r:id="rId5"/>
              </a:rPr>
              <a:t>分散式交易</a:t>
            </a:r>
            <a:endParaRPr>
              <a:latin typeface="Helvetica Neue"/>
              <a:ea typeface="Helvetica Neue"/>
              <a:cs typeface="Helvetica Neue"/>
              <a:sym typeface="Helvetica Neue"/>
            </a:endParaRPr>
          </a:p>
        </p:txBody>
      </p:sp>
      <p:sp>
        <p:nvSpPr>
          <p:cNvPr id="398" name="Google Shape;398;p52"/>
          <p:cNvSpPr/>
          <p:nvPr/>
        </p:nvSpPr>
        <p:spPr>
          <a:xfrm>
            <a:off x="6202238" y="3666325"/>
            <a:ext cx="1214100" cy="454200"/>
          </a:xfrm>
          <a:prstGeom prst="roundRect">
            <a:avLst>
              <a:gd fmla="val 16667" name="adj"/>
            </a:avLst>
          </a:prstGeom>
          <a:solidFill>
            <a:srgbClr val="FFFFFF"/>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u="sng">
                <a:solidFill>
                  <a:schemeClr val="hlink"/>
                </a:solidFill>
                <a:latin typeface="Helvetica Neue"/>
                <a:ea typeface="Helvetica Neue"/>
                <a:cs typeface="Helvetica Neue"/>
                <a:sym typeface="Helvetica Neue"/>
                <a:hlinkClick r:id="rId6"/>
              </a:rPr>
              <a:t>服務水準</a:t>
            </a:r>
            <a:endParaRPr>
              <a:latin typeface="Helvetica Neue"/>
              <a:ea typeface="Helvetica Neue"/>
              <a:cs typeface="Helvetica Neue"/>
              <a:sym typeface="Helvetica Neue"/>
            </a:endParaRPr>
          </a:p>
        </p:txBody>
      </p:sp>
      <p:sp>
        <p:nvSpPr>
          <p:cNvPr id="399" name="Google Shape;399;p52"/>
          <p:cNvSpPr/>
          <p:nvPr/>
        </p:nvSpPr>
        <p:spPr>
          <a:xfrm>
            <a:off x="6202238" y="4201475"/>
            <a:ext cx="1214100" cy="454200"/>
          </a:xfrm>
          <a:prstGeom prst="roundRect">
            <a:avLst>
              <a:gd fmla="val 16667" name="adj"/>
            </a:avLst>
          </a:prstGeom>
          <a:solidFill>
            <a:srgbClr val="FFFFFF"/>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u="sng">
                <a:solidFill>
                  <a:schemeClr val="hlink"/>
                </a:solidFill>
                <a:latin typeface="Helvetica Neue"/>
                <a:ea typeface="Helvetica Neue"/>
                <a:cs typeface="Helvetica Neue"/>
                <a:sym typeface="Helvetica Neue"/>
                <a:hlinkClick r:id="rId7"/>
              </a:rPr>
              <a:t>負載控制</a:t>
            </a:r>
            <a:endParaRPr>
              <a:latin typeface="Helvetica Neue"/>
              <a:ea typeface="Helvetica Neue"/>
              <a:cs typeface="Helvetica Neue"/>
              <a:sym typeface="Helvetica Neue"/>
            </a:endParaRPr>
          </a:p>
        </p:txBody>
      </p:sp>
      <p:sp>
        <p:nvSpPr>
          <p:cNvPr id="400" name="Google Shape;400;p52"/>
          <p:cNvSpPr txBox="1"/>
          <p:nvPr/>
        </p:nvSpPr>
        <p:spPr>
          <a:xfrm>
            <a:off x="5164125" y="2663500"/>
            <a:ext cx="957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買什麼?</a:t>
            </a:r>
            <a:endParaRPr>
              <a:solidFill>
                <a:srgbClr val="3C78D8"/>
              </a:solidFill>
              <a:latin typeface="Helvetica Neue"/>
              <a:ea typeface="Helvetica Neue"/>
              <a:cs typeface="Helvetica Neue"/>
              <a:sym typeface="Helvetica Neue"/>
            </a:endParaRPr>
          </a:p>
        </p:txBody>
      </p:sp>
      <p:sp>
        <p:nvSpPr>
          <p:cNvPr id="401" name="Google Shape;401;p52"/>
          <p:cNvSpPr txBox="1"/>
          <p:nvPr/>
        </p:nvSpPr>
        <p:spPr>
          <a:xfrm>
            <a:off x="5164125" y="3652850"/>
            <a:ext cx="1038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要多少錢?</a:t>
            </a:r>
            <a:endParaRPr>
              <a:solidFill>
                <a:srgbClr val="3C78D8"/>
              </a:solidFill>
              <a:latin typeface="Helvetica Neue"/>
              <a:ea typeface="Helvetica Neue"/>
              <a:cs typeface="Helvetica Neue"/>
              <a:sym typeface="Helvetica Neue"/>
            </a:endParaRPr>
          </a:p>
        </p:txBody>
      </p:sp>
      <p:sp>
        <p:nvSpPr>
          <p:cNvPr id="402" name="Google Shape;402;p52"/>
          <p:cNvSpPr txBox="1"/>
          <p:nvPr/>
        </p:nvSpPr>
        <p:spPr>
          <a:xfrm>
            <a:off x="3433500" y="2793075"/>
            <a:ext cx="957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你是誰?</a:t>
            </a:r>
            <a:endParaRPr>
              <a:solidFill>
                <a:srgbClr val="3C78D8"/>
              </a:solidFill>
              <a:latin typeface="Helvetica Neue"/>
              <a:ea typeface="Helvetica Neue"/>
              <a:cs typeface="Helvetica Neue"/>
              <a:sym typeface="Helvetica Neue"/>
            </a:endParaRPr>
          </a:p>
        </p:txBody>
      </p:sp>
      <p:sp>
        <p:nvSpPr>
          <p:cNvPr id="403" name="Google Shape;403;p52"/>
          <p:cNvSpPr txBox="1"/>
          <p:nvPr/>
        </p:nvSpPr>
        <p:spPr>
          <a:xfrm>
            <a:off x="7847425" y="2793075"/>
            <a:ext cx="957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購買紀錄</a:t>
            </a:r>
            <a:endParaRPr>
              <a:solidFill>
                <a:srgbClr val="3C78D8"/>
              </a:solidFill>
              <a:latin typeface="Helvetica Neue"/>
              <a:ea typeface="Helvetica Neue"/>
              <a:cs typeface="Helvetica Neue"/>
              <a:sym typeface="Helvetica Neue"/>
            </a:endParaRPr>
          </a:p>
        </p:txBody>
      </p:sp>
      <p:sp>
        <p:nvSpPr>
          <p:cNvPr id="404" name="Google Shape;404;p52"/>
          <p:cNvSpPr txBox="1"/>
          <p:nvPr/>
        </p:nvSpPr>
        <p:spPr>
          <a:xfrm>
            <a:off x="6202250" y="2141925"/>
            <a:ext cx="110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(買的順利)</a:t>
            </a:r>
            <a:endParaRPr>
              <a:solidFill>
                <a:srgbClr val="3C78D8"/>
              </a:solidFill>
              <a:latin typeface="Helvetica Neue"/>
              <a:ea typeface="Helvetica Neue"/>
              <a:cs typeface="Helvetica Neue"/>
              <a:sym typeface="Helvetica Neue"/>
            </a:endParaRPr>
          </a:p>
        </p:txBody>
      </p:sp>
      <p:sp>
        <p:nvSpPr>
          <p:cNvPr id="405" name="Google Shape;405;p52"/>
          <p:cNvSpPr txBox="1"/>
          <p:nvPr/>
        </p:nvSpPr>
        <p:spPr>
          <a:xfrm>
            <a:off x="5210975" y="752275"/>
            <a:ext cx="110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(逛街)</a:t>
            </a:r>
            <a:endParaRPr>
              <a:solidFill>
                <a:srgbClr val="3C78D8"/>
              </a:solidFill>
              <a:latin typeface="Helvetica Neue"/>
              <a:ea typeface="Helvetica Neue"/>
              <a:cs typeface="Helvetica Neue"/>
              <a:sym typeface="Helvetica Neue"/>
            </a:endParaRPr>
          </a:p>
        </p:txBody>
      </p:sp>
      <p:sp>
        <p:nvSpPr>
          <p:cNvPr id="406" name="Google Shape;406;p52"/>
          <p:cNvSpPr/>
          <p:nvPr/>
        </p:nvSpPr>
        <p:spPr>
          <a:xfrm>
            <a:off x="2766550" y="313117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會員</a:t>
            </a:r>
            <a:endParaRPr>
              <a:latin typeface="Helvetica Neue"/>
              <a:ea typeface="Helvetica Neue"/>
              <a:cs typeface="Helvetica Neue"/>
              <a:sym typeface="Helvetica Neue"/>
            </a:endParaRPr>
          </a:p>
        </p:txBody>
      </p:sp>
      <p:cxnSp>
        <p:nvCxnSpPr>
          <p:cNvPr id="407" name="Google Shape;407;p52"/>
          <p:cNvCxnSpPr>
            <a:stCxn id="406" idx="3"/>
            <a:endCxn id="387" idx="1"/>
          </p:cNvCxnSpPr>
          <p:nvPr/>
        </p:nvCxnSpPr>
        <p:spPr>
          <a:xfrm>
            <a:off x="3980650" y="3358275"/>
            <a:ext cx="576300" cy="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53"/>
          <p:cNvSpPr txBox="1"/>
          <p:nvPr>
            <p:ph idx="1" type="body"/>
          </p:nvPr>
        </p:nvSpPr>
        <p:spPr>
          <a:xfrm>
            <a:off x="523875" y="2829385"/>
            <a:ext cx="8096400" cy="16854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413" name="Google Shape;413;p53"/>
          <p:cNvSpPr txBox="1"/>
          <p:nvPr>
            <p:ph type="title"/>
          </p:nvPr>
        </p:nvSpPr>
        <p:spPr>
          <a:xfrm>
            <a:off x="523875" y="2047875"/>
            <a:ext cx="8096400" cy="714300"/>
          </a:xfrm>
          <a:prstGeom prst="rect">
            <a:avLst/>
          </a:prstGeom>
        </p:spPr>
        <p:txBody>
          <a:bodyPr anchorCtr="0" anchor="b" bIns="26775" lIns="26775" spcFirstLastPara="1" rIns="26775" wrap="square" tIns="26775">
            <a:noAutofit/>
          </a:bodyPr>
          <a:lstStyle/>
          <a:p>
            <a:pPr indent="0" lvl="0" marL="0" rtl="0" algn="l">
              <a:spcBef>
                <a:spcPts val="0"/>
              </a:spcBef>
              <a:spcAft>
                <a:spcPts val="0"/>
              </a:spcAft>
              <a:buNone/>
            </a:pPr>
            <a:r>
              <a:rPr lang="zh-TW"/>
              <a:t>降維打擊: 透過 AI 來提升使用者體驗</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54"/>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我沒有設計任何畫面 (UI)，也沒有優化操作流程 (Flow)</a:t>
            </a:r>
            <a:endParaRPr/>
          </a:p>
          <a:p>
            <a:pPr indent="0" lvl="0" marL="0" rtl="0" algn="l">
              <a:spcBef>
                <a:spcPts val="500"/>
              </a:spcBef>
              <a:spcAft>
                <a:spcPts val="0"/>
              </a:spcAft>
              <a:buNone/>
            </a:pPr>
            <a:r>
              <a:rPr lang="zh-TW"/>
              <a:t>但是卻有比操作 UI 更好 (?) 的體驗...</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主要的差異在於:</a:t>
            </a:r>
            <a:endParaRPr/>
          </a:p>
          <a:p>
            <a:pPr indent="-317500" lvl="0" marL="457200" rtl="0" algn="l">
              <a:spcBef>
                <a:spcPts val="500"/>
              </a:spcBef>
              <a:spcAft>
                <a:spcPts val="0"/>
              </a:spcAft>
              <a:buSzPts val="1400"/>
              <a:buAutoNum type="arabicPeriod"/>
            </a:pPr>
            <a:r>
              <a:rPr lang="zh-TW"/>
              <a:t>"安德魯小舖" 聽的懂人話，我用說的他就能正確操作。</a:t>
            </a:r>
            <a:br>
              <a:rPr lang="zh-TW"/>
            </a:br>
            <a:br>
              <a:rPr lang="zh-TW">
                <a:solidFill>
                  <a:srgbClr val="3C78D8"/>
                </a:solidFill>
              </a:rPr>
            </a:br>
            <a:br>
              <a:rPr lang="zh-TW"/>
            </a:br>
            <a:endParaRPr/>
          </a:p>
          <a:p>
            <a:pPr indent="-317500" lvl="0" marL="457200" rtl="0" algn="l">
              <a:spcBef>
                <a:spcPts val="0"/>
              </a:spcBef>
              <a:spcAft>
                <a:spcPts val="0"/>
              </a:spcAft>
              <a:buSzPts val="1400"/>
              <a:buAutoNum type="arabicPeriod"/>
            </a:pPr>
            <a:r>
              <a:rPr lang="zh-TW"/>
              <a:t>"安德魯小舖" 懂得隨機應變，設計規格不存在的需求它也能應付。</a:t>
            </a:r>
            <a:br>
              <a:rPr lang="zh-TW"/>
            </a:br>
            <a:br>
              <a:rPr lang="zh-TW">
                <a:solidFill>
                  <a:srgbClr val="3C78D8"/>
                </a:solidFill>
              </a:rPr>
            </a:br>
            <a:br>
              <a:rPr lang="zh-TW"/>
            </a:br>
            <a:endParaRPr/>
          </a:p>
          <a:p>
            <a:pPr indent="-317500" lvl="0" marL="457200" rtl="0" algn="l">
              <a:spcBef>
                <a:spcPts val="0"/>
              </a:spcBef>
              <a:spcAft>
                <a:spcPts val="0"/>
              </a:spcAft>
              <a:buSzPts val="1400"/>
              <a:buAutoNum type="arabicPeriod"/>
            </a:pPr>
            <a:r>
              <a:rPr lang="zh-TW"/>
              <a:t>"安德魯小舖" 能隨時調整我要的輸出樣式。</a:t>
            </a:r>
            <a:br>
              <a:rPr lang="zh-TW"/>
            </a:br>
            <a:br>
              <a:rPr lang="zh-TW">
                <a:solidFill>
                  <a:srgbClr val="3C78D8"/>
                </a:solidFill>
              </a:rPr>
            </a:br>
            <a:endParaRPr>
              <a:solidFill>
                <a:srgbClr val="3C78D8"/>
              </a:solidFill>
            </a:endParaRPr>
          </a:p>
          <a:p>
            <a:pPr indent="0" lvl="0" marL="0" rtl="0" algn="l">
              <a:spcBef>
                <a:spcPts val="500"/>
              </a:spcBef>
              <a:spcAft>
                <a:spcPts val="0"/>
              </a:spcAft>
              <a:buNone/>
            </a:pPr>
            <a:r>
              <a:t/>
            </a:r>
            <a:endParaRPr/>
          </a:p>
        </p:txBody>
      </p:sp>
      <p:sp>
        <p:nvSpPr>
          <p:cNvPr id="419" name="Google Shape;419;p54"/>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THINK: </a:t>
            </a:r>
            <a:r>
              <a:rPr lang="zh-TW"/>
              <a:t>你覺得 "安德魯小舖 GPTs" 的 UX 好嗎?</a:t>
            </a:r>
            <a:endParaRPr/>
          </a:p>
        </p:txBody>
      </p:sp>
      <p:sp>
        <p:nvSpPr>
          <p:cNvPr id="420" name="Google Shape;420;p54"/>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我沒有設計任何畫面 (UI)，也沒有優化操作流程 (Flow)</a:t>
            </a:r>
            <a:endParaRPr/>
          </a:p>
          <a:p>
            <a:pPr indent="0" lvl="0" marL="0" rtl="0" algn="l">
              <a:spcBef>
                <a:spcPts val="500"/>
              </a:spcBef>
              <a:spcAft>
                <a:spcPts val="0"/>
              </a:spcAft>
              <a:buNone/>
            </a:pPr>
            <a:r>
              <a:rPr lang="zh-TW"/>
              <a:t>但是卻有比操作 UI 更好 (?) 的體驗...</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主要的差異在於:</a:t>
            </a:r>
            <a:endParaRPr/>
          </a:p>
          <a:p>
            <a:pPr indent="-317500" lvl="0" marL="457200" rtl="0" algn="l">
              <a:spcBef>
                <a:spcPts val="500"/>
              </a:spcBef>
              <a:spcAft>
                <a:spcPts val="0"/>
              </a:spcAft>
              <a:buSzPts val="1400"/>
              <a:buAutoNum type="arabicPeriod"/>
            </a:pPr>
            <a:r>
              <a:rPr lang="zh-TW"/>
              <a:t>"安德魯小舖" 聽的懂人話，我用說的他就能正確操作。</a:t>
            </a:r>
            <a:br>
              <a:rPr lang="zh-TW"/>
            </a:br>
            <a:r>
              <a:rPr lang="zh-TW">
                <a:solidFill>
                  <a:srgbClr val="3C78D8"/>
                </a:solidFill>
              </a:rPr>
              <a:t>// UI: 靠設計師的經驗與流程設計，來 </a:t>
            </a:r>
            <a:r>
              <a:rPr b="1" lang="zh-TW" u="sng">
                <a:solidFill>
                  <a:srgbClr val="3C78D8"/>
                </a:solidFill>
              </a:rPr>
              <a:t>猜測 </a:t>
            </a:r>
            <a:r>
              <a:rPr lang="zh-TW">
                <a:solidFill>
                  <a:srgbClr val="3C78D8"/>
                </a:solidFill>
              </a:rPr>
              <a:t>使用者的意圖</a:t>
            </a:r>
            <a:br>
              <a:rPr lang="zh-TW">
                <a:solidFill>
                  <a:srgbClr val="3C78D8"/>
                </a:solidFill>
              </a:rPr>
            </a:br>
            <a:r>
              <a:rPr lang="zh-TW">
                <a:solidFill>
                  <a:srgbClr val="3C78D8"/>
                </a:solidFill>
              </a:rPr>
              <a:t>// AI: 直接用 LLM 的 </a:t>
            </a:r>
            <a:r>
              <a:rPr b="1" lang="zh-TW" u="sng">
                <a:solidFill>
                  <a:srgbClr val="3C78D8"/>
                </a:solidFill>
              </a:rPr>
              <a:t>理解</a:t>
            </a:r>
            <a:r>
              <a:rPr lang="zh-TW">
                <a:solidFill>
                  <a:srgbClr val="3C78D8"/>
                </a:solidFill>
              </a:rPr>
              <a:t> 能力來解讀使用者的意圖</a:t>
            </a:r>
            <a:br>
              <a:rPr lang="zh-TW"/>
            </a:br>
            <a:endParaRPr/>
          </a:p>
          <a:p>
            <a:pPr indent="-317500" lvl="0" marL="457200" rtl="0" algn="l">
              <a:spcBef>
                <a:spcPts val="0"/>
              </a:spcBef>
              <a:spcAft>
                <a:spcPts val="0"/>
              </a:spcAft>
              <a:buSzPts val="1400"/>
              <a:buAutoNum type="arabicPeriod"/>
            </a:pPr>
            <a:r>
              <a:rPr lang="zh-TW"/>
              <a:t>"安德魯小舖" 懂得隨機應變，設計規格不存在的需求它也能應付。</a:t>
            </a:r>
            <a:br>
              <a:rPr lang="zh-TW"/>
            </a:br>
            <a:r>
              <a:rPr lang="zh-TW">
                <a:solidFill>
                  <a:srgbClr val="3C78D8"/>
                </a:solidFill>
              </a:rPr>
              <a:t>// UI: 靠設計師的經驗、訪談、掌握情境，預先猜測使用者的意圖，來</a:t>
            </a:r>
            <a:r>
              <a:rPr b="1" lang="zh-TW" u="sng">
                <a:solidFill>
                  <a:srgbClr val="3C78D8"/>
                </a:solidFill>
              </a:rPr>
              <a:t>設計功能</a:t>
            </a:r>
            <a:r>
              <a:rPr lang="zh-TW">
                <a:solidFill>
                  <a:srgbClr val="3C78D8"/>
                </a:solidFill>
              </a:rPr>
              <a:t>與流程，達成使用者期待</a:t>
            </a:r>
            <a:br>
              <a:rPr lang="zh-TW">
                <a:solidFill>
                  <a:srgbClr val="3C78D8"/>
                </a:solidFill>
              </a:rPr>
            </a:br>
            <a:r>
              <a:rPr lang="zh-TW">
                <a:solidFill>
                  <a:srgbClr val="3C78D8"/>
                </a:solidFill>
              </a:rPr>
              <a:t>// AI: 靠 LLM 的理解能力，搭配文字訊息的回覆 + </a:t>
            </a:r>
            <a:r>
              <a:rPr b="1" lang="zh-TW" u="sng">
                <a:solidFill>
                  <a:srgbClr val="3C78D8"/>
                </a:solidFill>
              </a:rPr>
              <a:t>解讀後轉化</a:t>
            </a:r>
            <a:r>
              <a:rPr lang="zh-TW">
                <a:solidFill>
                  <a:srgbClr val="3C78D8"/>
                </a:solidFill>
              </a:rPr>
              <a:t>為對應 API 呼叫，達成使用者期待</a:t>
            </a:r>
            <a:br>
              <a:rPr lang="zh-TW"/>
            </a:br>
            <a:endParaRPr/>
          </a:p>
          <a:p>
            <a:pPr indent="-317500" lvl="0" marL="457200" rtl="0" algn="l">
              <a:spcBef>
                <a:spcPts val="0"/>
              </a:spcBef>
              <a:spcAft>
                <a:spcPts val="0"/>
              </a:spcAft>
              <a:buSzPts val="1400"/>
              <a:buAutoNum type="arabicPeriod"/>
            </a:pPr>
            <a:r>
              <a:rPr lang="zh-TW"/>
              <a:t>"安德魯小舖" 能隨時調整我要的輸出樣式。</a:t>
            </a:r>
            <a:br>
              <a:rPr lang="zh-TW"/>
            </a:br>
            <a:r>
              <a:rPr lang="zh-TW">
                <a:solidFill>
                  <a:srgbClr val="3C78D8"/>
                </a:solidFill>
              </a:rPr>
              <a:t>// UI: 靠設計師的經驗、訪談、掌握情境，</a:t>
            </a:r>
            <a:r>
              <a:rPr b="1" lang="zh-TW" u="sng">
                <a:solidFill>
                  <a:srgbClr val="3C78D8"/>
                </a:solidFill>
              </a:rPr>
              <a:t>規劃設計</a:t>
            </a:r>
            <a:r>
              <a:rPr lang="zh-TW">
                <a:solidFill>
                  <a:srgbClr val="3C78D8"/>
                </a:solidFill>
              </a:rPr>
              <a:t>適合使用者當下想要得到的資訊內容與呈現方式</a:t>
            </a:r>
            <a:br>
              <a:rPr lang="zh-TW">
                <a:solidFill>
                  <a:srgbClr val="3C78D8"/>
                </a:solidFill>
              </a:rPr>
            </a:br>
            <a:r>
              <a:rPr lang="zh-TW">
                <a:solidFill>
                  <a:srgbClr val="3C78D8"/>
                </a:solidFill>
              </a:rPr>
              <a:t>// AI: 靠 LLM 的理解能力，</a:t>
            </a:r>
            <a:r>
              <a:rPr b="1" lang="zh-TW" u="sng">
                <a:solidFill>
                  <a:srgbClr val="3C78D8"/>
                </a:solidFill>
              </a:rPr>
              <a:t>解讀使用者的需求</a:t>
            </a:r>
            <a:r>
              <a:rPr lang="zh-TW">
                <a:solidFill>
                  <a:srgbClr val="3C78D8"/>
                </a:solidFill>
              </a:rPr>
              <a:t>，轉化成 API 呼叫取得資訊，調整輸出的內容與形式。</a:t>
            </a:r>
            <a:endParaRPr>
              <a:solidFill>
                <a:srgbClr val="3C78D8"/>
              </a:solidFill>
            </a:endParaRPr>
          </a:p>
          <a:p>
            <a:pPr indent="0" lvl="0" marL="0" rtl="0" algn="l">
              <a:spcBef>
                <a:spcPts val="50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0"/>
                                        </p:tgtEl>
                                        <p:attrNameLst>
                                          <p:attrName>style.visibility</p:attrName>
                                        </p:attrNameLst>
                                      </p:cBhvr>
                                      <p:to>
                                        <p:strVal val="visible"/>
                                      </p:to>
                                    </p:set>
                                    <p:animEffect filter="fade" transition="in">
                                      <p:cBhvr>
                                        <p:cTn dur="1000"/>
                                        <p:tgtEl>
                                          <p:spTgt spid="4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55"/>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現在的 UX 改善，都來自厲害的 UX designer 精湛的設計…</a:t>
            </a:r>
            <a:endParaRPr/>
          </a:p>
          <a:p>
            <a:pPr indent="0" lvl="0" marL="0" rtl="0" algn="l">
              <a:spcBef>
                <a:spcPts val="500"/>
              </a:spcBef>
              <a:spcAft>
                <a:spcPts val="0"/>
              </a:spcAft>
              <a:buNone/>
            </a:pPr>
            <a:br>
              <a:rPr lang="zh-TW">
                <a:solidFill>
                  <a:srgbClr val="3C78D8"/>
                </a:solidFill>
              </a:rPr>
            </a:b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然而 "安德魯小舖 GPTs" 的 UX 改變，完全是另一條路 …</a:t>
            </a:r>
            <a:endParaRPr/>
          </a:p>
          <a:p>
            <a:pPr indent="0" lvl="0" marL="0" rtl="0" algn="l">
              <a:spcBef>
                <a:spcPts val="500"/>
              </a:spcBef>
              <a:spcAft>
                <a:spcPts val="0"/>
              </a:spcAft>
              <a:buNone/>
            </a:pPr>
            <a:br>
              <a:rPr lang="zh-TW">
                <a:solidFill>
                  <a:srgbClr val="3C78D8"/>
                </a:solidFill>
              </a:rPr>
            </a:br>
            <a:br>
              <a:rPr lang="zh-TW">
                <a:solidFill>
                  <a:srgbClr val="3C78D8"/>
                </a:solidFill>
              </a:rPr>
            </a:b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兩者完全是不同 “維度” 的工程技術... </a:t>
            </a:r>
            <a:endParaRPr/>
          </a:p>
          <a:p>
            <a:pPr indent="0" lvl="0" marL="0" rtl="0" algn="l">
              <a:spcBef>
                <a:spcPts val="500"/>
              </a:spcBef>
              <a:spcAft>
                <a:spcPts val="0"/>
              </a:spcAft>
              <a:buNone/>
            </a:pPr>
            <a:br>
              <a:rPr lang="zh-TW">
                <a:solidFill>
                  <a:srgbClr val="3C78D8"/>
                </a:solidFill>
              </a:rPr>
            </a:br>
            <a:endParaRPr>
              <a:solidFill>
                <a:srgbClr val="3C78D8"/>
              </a:solidFill>
            </a:endParaRPr>
          </a:p>
        </p:txBody>
      </p:sp>
      <p:sp>
        <p:nvSpPr>
          <p:cNvPr id="426" name="Google Shape;426;p55"/>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THINK: 你覺得 "安德魯小舖 GPTs" 的 UX 好嗎?</a:t>
            </a:r>
            <a:endParaRPr/>
          </a:p>
        </p:txBody>
      </p:sp>
      <p:sp>
        <p:nvSpPr>
          <p:cNvPr id="427" name="Google Shape;427;p55"/>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現在的 UX 改善，都來自厲害的 UX designer 精湛的設計…</a:t>
            </a:r>
            <a:endParaRPr/>
          </a:p>
          <a:p>
            <a:pPr indent="0" lvl="0" marL="0" rtl="0" algn="l">
              <a:spcBef>
                <a:spcPts val="500"/>
              </a:spcBef>
              <a:spcAft>
                <a:spcPts val="0"/>
              </a:spcAft>
              <a:buNone/>
            </a:pPr>
            <a:r>
              <a:rPr lang="zh-TW">
                <a:solidFill>
                  <a:srgbClr val="3C78D8"/>
                </a:solidFill>
              </a:rPr>
              <a:t>// 主要是呈現在 UI 操作方式跟 Flow 的設計，作為改善的切入點</a:t>
            </a:r>
            <a:br>
              <a:rPr lang="zh-TW">
                <a:solidFill>
                  <a:srgbClr val="3C78D8"/>
                </a:solidFill>
              </a:rPr>
            </a:br>
            <a:r>
              <a:rPr lang="zh-TW">
                <a:solidFill>
                  <a:srgbClr val="3C78D8"/>
                </a:solidFill>
              </a:rPr>
              <a:t>// 以大量的訪談，大量的追蹤，用數據與案例，設計師的經驗作為改善的基礎</a:t>
            </a: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然而 "安德魯小舖 GPTs" 的 UX 改變，完全是另一條路 …</a:t>
            </a:r>
            <a:endParaRPr/>
          </a:p>
          <a:p>
            <a:pPr indent="0" lvl="0" marL="0" rtl="0" algn="l">
              <a:spcBef>
                <a:spcPts val="500"/>
              </a:spcBef>
              <a:spcAft>
                <a:spcPts val="0"/>
              </a:spcAft>
              <a:buNone/>
            </a:pPr>
            <a:r>
              <a:rPr lang="zh-TW">
                <a:solidFill>
                  <a:srgbClr val="3C78D8"/>
                </a:solidFill>
              </a:rPr>
              <a:t>// 來自於 "聽的懂人話" (理解使用者的意圖)</a:t>
            </a:r>
            <a:br>
              <a:rPr lang="zh-TW">
                <a:solidFill>
                  <a:srgbClr val="3C78D8"/>
                </a:solidFill>
              </a:rPr>
            </a:br>
            <a:r>
              <a:rPr lang="zh-TW">
                <a:solidFill>
                  <a:srgbClr val="3C78D8"/>
                </a:solidFill>
              </a:rPr>
              <a:t>// 能應付設計規格以外的需求 (靠 Runtime, 不是靠 Design Time / Build Time)</a:t>
            </a:r>
            <a:br>
              <a:rPr lang="zh-TW">
                <a:solidFill>
                  <a:srgbClr val="3C78D8"/>
                </a:solidFill>
              </a:rPr>
            </a:br>
            <a:r>
              <a:rPr lang="zh-TW">
                <a:solidFill>
                  <a:srgbClr val="3C78D8"/>
                </a:solidFill>
              </a:rPr>
              <a:t>// 這些改善的動力都來自 LLM 的進步，與背後算力的支持</a:t>
            </a: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兩者完全是不同 “維度” 的工程技術... </a:t>
            </a:r>
            <a:endParaRPr/>
          </a:p>
          <a:p>
            <a:pPr indent="0" lvl="0" marL="0" rtl="0" algn="l">
              <a:spcBef>
                <a:spcPts val="500"/>
              </a:spcBef>
              <a:spcAft>
                <a:spcPts val="0"/>
              </a:spcAft>
              <a:buNone/>
            </a:pPr>
            <a:r>
              <a:rPr lang="zh-TW">
                <a:solidFill>
                  <a:srgbClr val="3C78D8"/>
                </a:solidFill>
              </a:rPr>
              <a:t>// 兩者不互相衝突，可以各自發展</a:t>
            </a:r>
            <a:br>
              <a:rPr lang="zh-TW">
                <a:solidFill>
                  <a:srgbClr val="3C78D8"/>
                </a:solidFill>
              </a:rPr>
            </a:br>
            <a:r>
              <a:rPr lang="zh-TW">
                <a:solidFill>
                  <a:srgbClr val="3C78D8"/>
                </a:solidFill>
              </a:rPr>
              <a:t>// AI 有機會做到目前 UX 做不到的事</a:t>
            </a:r>
            <a:endParaRPr>
              <a:solidFill>
                <a:srgbClr val="3C78D8"/>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7"/>
                                        </p:tgtEl>
                                        <p:attrNameLst>
                                          <p:attrName>style.visibility</p:attrName>
                                        </p:attrNameLst>
                                      </p:cBhvr>
                                      <p:to>
                                        <p:strVal val="visible"/>
                                      </p:to>
                                    </p:set>
                                    <p:animEffect filter="fade" transition="in">
                                      <p:cBhvr>
                                        <p:cTn dur="1000"/>
                                        <p:tgtEl>
                                          <p:spTgt spid="4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56"/>
          <p:cNvSpPr txBox="1"/>
          <p:nvPr>
            <p:ph idx="1" type="body"/>
          </p:nvPr>
        </p:nvSpPr>
        <p:spPr>
          <a:xfrm>
            <a:off x="523875" y="2829385"/>
            <a:ext cx="8096400" cy="16854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433" name="Google Shape;433;p56"/>
          <p:cNvSpPr txBox="1"/>
          <p:nvPr>
            <p:ph type="title"/>
          </p:nvPr>
        </p:nvSpPr>
        <p:spPr>
          <a:xfrm>
            <a:off x="523875" y="2047875"/>
            <a:ext cx="8096400" cy="714300"/>
          </a:xfrm>
          <a:prstGeom prst="rect">
            <a:avLst/>
          </a:prstGeom>
        </p:spPr>
        <p:txBody>
          <a:bodyPr anchorCtr="0" anchor="b" bIns="26775" lIns="26775" spcFirstLastPara="1" rIns="26775" wrap="square" tIns="26775">
            <a:noAutofit/>
          </a:bodyPr>
          <a:lstStyle/>
          <a:p>
            <a:pPr indent="0" lvl="0" marL="0" rtl="0" algn="l">
              <a:spcBef>
                <a:spcPts val="0"/>
              </a:spcBef>
              <a:spcAft>
                <a:spcPts val="0"/>
              </a:spcAft>
              <a:buNone/>
            </a:pPr>
            <a:r>
              <a:rPr lang="zh-TW"/>
              <a:t>Demo #2, </a:t>
            </a:r>
            <a:r>
              <a:rPr lang="zh-TW"/>
              <a:t>偵測購買滿意度的魔法</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57"/>
          <p:cNvSpPr txBox="1"/>
          <p:nvPr>
            <p:ph idx="1" type="body"/>
          </p:nvPr>
        </p:nvSpPr>
        <p:spPr>
          <a:xfrm>
            <a:off x="262575" y="824425"/>
            <a:ext cx="45501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示範情境:</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sz="1000">
                <a:solidFill>
                  <a:schemeClr val="dk1"/>
                </a:solidFill>
              </a:rPr>
              <a:t>🕐</a:t>
            </a:r>
            <a:r>
              <a:rPr lang="zh-TW" sz="1000"/>
              <a:t>00:00</a:t>
            </a:r>
            <a:br>
              <a:rPr lang="zh-TW"/>
            </a:br>
            <a:r>
              <a:rPr lang="zh-TW">
                <a:solidFill>
                  <a:srgbClr val="3C78D8"/>
                </a:solidFill>
              </a:rPr>
              <a:t>使用者說明自身喜好，店長推薦商品。</a:t>
            </a:r>
            <a:br>
              <a:rPr lang="zh-TW">
                <a:solidFill>
                  <a:srgbClr val="3C78D8"/>
                </a:solidFill>
              </a:rPr>
            </a:br>
            <a:r>
              <a:rPr lang="zh-TW">
                <a:solidFill>
                  <a:srgbClr val="3C78D8"/>
                </a:solidFill>
              </a:rPr>
              <a:t>店長自己記下會員摘要註記 (下次會記得)</a:t>
            </a: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sz="1000">
                <a:solidFill>
                  <a:schemeClr val="dk1"/>
                </a:solidFill>
              </a:rPr>
              <a:t>🕐</a:t>
            </a:r>
            <a:r>
              <a:rPr lang="zh-TW" sz="1000"/>
              <a:t>00:55</a:t>
            </a:r>
            <a:br>
              <a:rPr lang="zh-TW"/>
            </a:br>
            <a:r>
              <a:rPr lang="zh-TW">
                <a:solidFill>
                  <a:srgbClr val="3C78D8"/>
                </a:solidFill>
              </a:rPr>
              <a:t>三天後使用者再次來訪，只描述情境，店長能根據使用者喜好 (上次留下的註記) + 情境給予推薦商品</a:t>
            </a: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sz="1000">
                <a:solidFill>
                  <a:schemeClr val="dk1"/>
                </a:solidFill>
              </a:rPr>
              <a:t>🕐</a:t>
            </a:r>
            <a:r>
              <a:rPr lang="zh-TW" sz="1000"/>
              <a:t>01:25</a:t>
            </a:r>
            <a:br>
              <a:rPr lang="zh-TW"/>
            </a:br>
            <a:r>
              <a:rPr lang="zh-TW">
                <a:solidFill>
                  <a:srgbClr val="3C78D8"/>
                </a:solidFill>
              </a:rPr>
              <a:t>店長口頭給了錯誤的折扣資訊，導致使用者表達不滿。訂單的註記與消費滿意度給了 2 分，並記錄不滿意的原因</a:t>
            </a:r>
            <a:endParaRPr>
              <a:solidFill>
                <a:srgbClr val="3C78D8"/>
              </a:solidFill>
            </a:endParaRPr>
          </a:p>
        </p:txBody>
      </p:sp>
      <p:sp>
        <p:nvSpPr>
          <p:cNvPr id="439" name="Google Shape;439;p57"/>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Demo #2, </a:t>
            </a:r>
            <a:r>
              <a:rPr lang="zh-TW"/>
              <a:t>了解喜好, 判斷情緒</a:t>
            </a:r>
            <a:endParaRPr/>
          </a:p>
        </p:txBody>
      </p:sp>
      <p:pic>
        <p:nvPicPr>
          <p:cNvPr id="440" name="Google Shape;440;p57" title="DEMO2.mp4">
            <a:hlinkClick r:id="rId3"/>
          </p:cNvPr>
          <p:cNvPicPr preferRelativeResize="0"/>
          <p:nvPr/>
        </p:nvPicPr>
        <p:blipFill>
          <a:blip r:embed="rId4">
            <a:alphaModFix/>
          </a:blip>
          <a:stretch>
            <a:fillRect/>
          </a:stretch>
        </p:blipFill>
        <p:spPr>
          <a:xfrm>
            <a:off x="5089600" y="111625"/>
            <a:ext cx="3903576" cy="4879474"/>
          </a:xfrm>
          <a:prstGeom prst="rect">
            <a:avLst/>
          </a:prstGeom>
          <a:noFill/>
          <a:ln cap="flat" cmpd="sng" w="9525">
            <a:solidFill>
              <a:srgbClr val="C9DAF8"/>
            </a:solidFill>
            <a:prstDash val="solid"/>
            <a:round/>
            <a:headEnd len="sm" w="sm" type="none"/>
            <a:tailEnd len="sm" w="sm" type="none"/>
          </a:ln>
        </p:spPr>
      </p:pic>
      <p:cxnSp>
        <p:nvCxnSpPr>
          <p:cNvPr id="441" name="Google Shape;441;p57"/>
          <p:cNvCxnSpPr/>
          <p:nvPr/>
        </p:nvCxnSpPr>
        <p:spPr>
          <a:xfrm>
            <a:off x="180875" y="1424000"/>
            <a:ext cx="0" cy="696300"/>
          </a:xfrm>
          <a:prstGeom prst="straightConnector1">
            <a:avLst/>
          </a:prstGeom>
          <a:noFill/>
          <a:ln cap="flat" cmpd="sng" w="76200">
            <a:solidFill>
              <a:srgbClr val="A4C2F4"/>
            </a:solidFill>
            <a:prstDash val="solid"/>
            <a:round/>
            <a:headEnd len="med" w="med" type="none"/>
            <a:tailEnd len="med" w="med" type="none"/>
          </a:ln>
        </p:spPr>
      </p:cxnSp>
      <p:cxnSp>
        <p:nvCxnSpPr>
          <p:cNvPr id="442" name="Google Shape;442;p57"/>
          <p:cNvCxnSpPr/>
          <p:nvPr/>
        </p:nvCxnSpPr>
        <p:spPr>
          <a:xfrm>
            <a:off x="180875" y="2374825"/>
            <a:ext cx="0" cy="696300"/>
          </a:xfrm>
          <a:prstGeom prst="straightConnector1">
            <a:avLst/>
          </a:prstGeom>
          <a:noFill/>
          <a:ln cap="flat" cmpd="sng" w="76200">
            <a:solidFill>
              <a:srgbClr val="A4C2F4"/>
            </a:solidFill>
            <a:prstDash val="solid"/>
            <a:round/>
            <a:headEnd len="med" w="med" type="none"/>
            <a:tailEnd len="med" w="med" type="none"/>
          </a:ln>
        </p:spPr>
      </p:cxnSp>
      <p:cxnSp>
        <p:nvCxnSpPr>
          <p:cNvPr id="443" name="Google Shape;443;p57"/>
          <p:cNvCxnSpPr/>
          <p:nvPr/>
        </p:nvCxnSpPr>
        <p:spPr>
          <a:xfrm>
            <a:off x="180875" y="3401200"/>
            <a:ext cx="0" cy="696300"/>
          </a:xfrm>
          <a:prstGeom prst="straightConnector1">
            <a:avLst/>
          </a:prstGeom>
          <a:noFill/>
          <a:ln cap="flat" cmpd="sng" w="76200">
            <a:solidFill>
              <a:srgbClr val="A4C2F4"/>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0"/>
                                        </p:tgtEl>
                                        <p:attrNameLst>
                                          <p:attrName>style.visibility</p:attrName>
                                        </p:attrNameLst>
                                      </p:cBhvr>
                                      <p:to>
                                        <p:strVal val="visible"/>
                                      </p:to>
                                    </p:set>
                                    <p:animEffect filter="fade" transition="in">
                                      <p:cBhvr>
                                        <p:cTn dur="1000"/>
                                        <p:tgtEl>
                                          <p:spTgt spid="4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58"/>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我沒有設計任何</a:t>
            </a:r>
            <a:r>
              <a:rPr lang="zh-TW"/>
              <a:t>滿意度問券</a:t>
            </a:r>
            <a:r>
              <a:rPr lang="zh-TW"/>
              <a:t>，也沒有</a:t>
            </a:r>
            <a:r>
              <a:rPr lang="zh-TW"/>
              <a:t>埋追蹤設定，來觀察統計轉換率，跳脫率等等指標</a:t>
            </a:r>
            <a:br>
              <a:rPr lang="zh-TW"/>
            </a:br>
            <a:r>
              <a:rPr lang="zh-TW"/>
              <a:t>但是卻</a:t>
            </a:r>
            <a:r>
              <a:rPr lang="zh-TW"/>
              <a:t>能從 LLM 解讀對話過程，得到更明確的使用者回饋</a:t>
            </a:r>
            <a:r>
              <a:rPr lang="zh-TW"/>
              <a:t>...，</a:t>
            </a:r>
            <a:r>
              <a:rPr lang="zh-TW"/>
              <a:t>並且可以用於個人化推薦...</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主要的差異在於: </a:t>
            </a:r>
            <a:r>
              <a:rPr lang="zh-TW"/>
              <a:t>從數據統計(ML) vs 從店員有人性(LLM)的關懷</a:t>
            </a:r>
            <a:endParaRPr/>
          </a:p>
          <a:p>
            <a:pPr indent="-317500" lvl="0" marL="457200" rtl="0" algn="l">
              <a:spcBef>
                <a:spcPts val="500"/>
              </a:spcBef>
              <a:spcAft>
                <a:spcPts val="0"/>
              </a:spcAft>
              <a:buSzPts val="1400"/>
              <a:buAutoNum type="arabicPeriod"/>
            </a:pPr>
            <a:r>
              <a:rPr lang="zh-TW"/>
              <a:t>"安德魯小舖" </a:t>
            </a:r>
            <a:r>
              <a:rPr lang="zh-TW"/>
              <a:t>能看懂 "個人註記"，藉此了解我的喜好，說我想聽的，推薦我想要的給我</a:t>
            </a:r>
            <a:r>
              <a:rPr lang="zh-TW"/>
              <a:t>。</a:t>
            </a:r>
            <a:br>
              <a:rPr lang="zh-TW"/>
            </a:br>
            <a:br>
              <a:rPr lang="zh-TW">
                <a:solidFill>
                  <a:srgbClr val="3C78D8"/>
                </a:solidFill>
              </a:rPr>
            </a:br>
            <a:br>
              <a:rPr lang="zh-TW"/>
            </a:br>
            <a:endParaRPr/>
          </a:p>
          <a:p>
            <a:pPr indent="-317500" lvl="0" marL="457200" rtl="0" algn="l">
              <a:spcBef>
                <a:spcPts val="0"/>
              </a:spcBef>
              <a:spcAft>
                <a:spcPts val="0"/>
              </a:spcAft>
              <a:buSzPts val="1400"/>
              <a:buAutoNum type="arabicPeriod"/>
            </a:pPr>
            <a:r>
              <a:rPr lang="zh-TW"/>
              <a:t>"安德魯小舖" </a:t>
            </a:r>
            <a:r>
              <a:rPr lang="zh-TW"/>
              <a:t>能從互動過程中察覺我的想法，能修正回應，也能做出</a:t>
            </a:r>
            <a:r>
              <a:rPr lang="zh-TW" strike="sngStrike"/>
              <a:t>正確的</a:t>
            </a:r>
            <a:r>
              <a:rPr lang="zh-TW"/>
              <a:t>評價 (目前: 過度樂觀)</a:t>
            </a:r>
            <a:r>
              <a:rPr lang="zh-TW"/>
              <a:t>。</a:t>
            </a:r>
            <a:br>
              <a:rPr lang="zh-TW"/>
            </a:br>
            <a:br>
              <a:rPr lang="zh-TW">
                <a:solidFill>
                  <a:srgbClr val="3C78D8"/>
                </a:solidFill>
              </a:rPr>
            </a:br>
            <a:endParaRPr>
              <a:solidFill>
                <a:srgbClr val="3C78D8"/>
              </a:solidFill>
            </a:endParaRPr>
          </a:p>
        </p:txBody>
      </p:sp>
      <p:sp>
        <p:nvSpPr>
          <p:cNvPr id="449" name="Google Shape;449;p58"/>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THINK </a:t>
            </a:r>
            <a:r>
              <a:rPr lang="zh-TW"/>
              <a:t>(Again): 你覺得 "安德魯小舖 GPTs" 的 UX 好嗎?</a:t>
            </a:r>
            <a:endParaRPr/>
          </a:p>
        </p:txBody>
      </p:sp>
      <p:sp>
        <p:nvSpPr>
          <p:cNvPr id="450" name="Google Shape;450;p58"/>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我沒有設計任何滿意度問券，也沒有埋追蹤設定，來觀察統計轉換率，跳脫率等等指標</a:t>
            </a:r>
            <a:br>
              <a:rPr lang="zh-TW"/>
            </a:br>
            <a:r>
              <a:rPr lang="zh-TW"/>
              <a:t>但是卻能從 LLM 解讀對話過程，得到更明確的使用者回饋...，並且可以用於個人化推薦...</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主要的差異在於: 從數據統計(ML) vs 從店員有人性(LLM)的關懷</a:t>
            </a:r>
            <a:endParaRPr/>
          </a:p>
          <a:p>
            <a:pPr indent="-317500" lvl="0" marL="457200" rtl="0" algn="l">
              <a:spcBef>
                <a:spcPts val="500"/>
              </a:spcBef>
              <a:spcAft>
                <a:spcPts val="0"/>
              </a:spcAft>
              <a:buSzPts val="1400"/>
              <a:buAutoNum type="arabicPeriod"/>
            </a:pPr>
            <a:r>
              <a:rPr lang="zh-TW"/>
              <a:t>"安德魯小舖" 能看懂 "個人註記"，藉此了解我的喜好，說我想聽的，推薦我想要的給我。</a:t>
            </a:r>
            <a:br>
              <a:rPr lang="zh-TW"/>
            </a:br>
            <a:r>
              <a:rPr lang="zh-TW">
                <a:solidFill>
                  <a:srgbClr val="3C78D8"/>
                </a:solidFill>
              </a:rPr>
              <a:t>// UI: 從追蹤數據，追蹤使用者操作等資訊，進行統計 &amp; 推測使用者體驗，進行改善</a:t>
            </a:r>
            <a:br>
              <a:rPr lang="zh-TW">
                <a:solidFill>
                  <a:srgbClr val="3C78D8"/>
                </a:solidFill>
              </a:rPr>
            </a:br>
            <a:r>
              <a:rPr lang="zh-TW">
                <a:solidFill>
                  <a:srgbClr val="3C78D8"/>
                </a:solidFill>
              </a:rPr>
              <a:t>// AI: 直接藉由 LLM 的語言理解能力，轉化為文字的回應，或是更新註記</a:t>
            </a:r>
            <a:br>
              <a:rPr lang="zh-TW"/>
            </a:br>
            <a:endParaRPr/>
          </a:p>
          <a:p>
            <a:pPr indent="-317500" lvl="0" marL="457200" rtl="0" algn="l">
              <a:spcBef>
                <a:spcPts val="0"/>
              </a:spcBef>
              <a:spcAft>
                <a:spcPts val="0"/>
              </a:spcAft>
              <a:buSzPts val="1400"/>
              <a:buAutoNum type="arabicPeriod"/>
            </a:pPr>
            <a:r>
              <a:rPr lang="zh-TW"/>
              <a:t>"安德魯小舖" 能從互動過程中察覺我的想法，能修正回應，也能做出</a:t>
            </a:r>
            <a:r>
              <a:rPr lang="zh-TW" strike="sngStrike"/>
              <a:t>正確的</a:t>
            </a:r>
            <a:r>
              <a:rPr lang="zh-TW"/>
              <a:t>評價 (目前: 過度樂觀)。</a:t>
            </a:r>
            <a:br>
              <a:rPr lang="zh-TW"/>
            </a:br>
            <a:r>
              <a:rPr lang="zh-TW">
                <a:solidFill>
                  <a:srgbClr val="3C78D8"/>
                </a:solidFill>
              </a:rPr>
              <a:t>// UI: 從追蹤數據，問券回饋 (通常要付出一些誘因讓顧客願意填寫) 取得回饋</a:t>
            </a:r>
            <a:br>
              <a:rPr lang="zh-TW">
                <a:solidFill>
                  <a:srgbClr val="3C78D8"/>
                </a:solidFill>
              </a:rPr>
            </a:br>
            <a:r>
              <a:rPr lang="zh-TW">
                <a:solidFill>
                  <a:srgbClr val="3C78D8"/>
                </a:solidFill>
              </a:rPr>
              <a:t>// AI: 直接藉由 LLM 的語言理解能力，觀察情緒變化與猜測使用者的意圖，做出評價與判斷並更新註記</a:t>
            </a:r>
            <a:endParaRPr>
              <a:solidFill>
                <a:srgbClr val="3C78D8"/>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0"/>
                                        </p:tgtEl>
                                        <p:attrNameLst>
                                          <p:attrName>style.visibility</p:attrName>
                                        </p:attrNameLst>
                                      </p:cBhvr>
                                      <p:to>
                                        <p:strVal val="visible"/>
                                      </p:to>
                                    </p:set>
                                    <p:animEffect filter="fade" transition="in">
                                      <p:cBhvr>
                                        <p:cTn dur="1000"/>
                                        <p:tgtEl>
                                          <p:spTgt spid="4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59"/>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你注意到 "變革" 發生在哪裡了嗎?</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API 的層面，技術完全沒有改變。</a:t>
            </a:r>
            <a:r>
              <a:rPr b="1" lang="zh-TW" u="sng"/>
              <a:t>差別在於 API 的設計上要開始考慮 AI 的 DX 了</a:t>
            </a:r>
            <a:r>
              <a:rPr lang="zh-TW"/>
              <a:t>。</a:t>
            </a:r>
            <a:endParaRPr/>
          </a:p>
          <a:p>
            <a:pPr indent="0" lvl="0" marL="0" rtl="0" algn="l">
              <a:spcBef>
                <a:spcPts val="500"/>
              </a:spcBef>
              <a:spcAft>
                <a:spcPts val="0"/>
              </a:spcAft>
              <a:buNone/>
            </a:pPr>
            <a:br>
              <a:rPr lang="zh-TW">
                <a:solidFill>
                  <a:srgbClr val="3C78D8"/>
                </a:solidFill>
              </a:rPr>
            </a:br>
            <a:br>
              <a:rPr lang="zh-TW">
                <a:solidFill>
                  <a:srgbClr val="3C78D8"/>
                </a:solidFill>
              </a:rPr>
            </a:b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體驗上多了 AI 加持，就帶來了體驗與滿意度的改善，而且用的是不同以往的工程作法。</a:t>
            </a:r>
            <a:endParaRPr/>
          </a:p>
          <a:p>
            <a:pPr indent="0" lvl="0" marL="0" rtl="0" algn="l">
              <a:spcBef>
                <a:spcPts val="500"/>
              </a:spcBef>
              <a:spcAft>
                <a:spcPts val="0"/>
              </a:spcAft>
              <a:buNone/>
            </a:pPr>
            <a:br>
              <a:rPr lang="zh-TW">
                <a:solidFill>
                  <a:srgbClr val="3C78D8"/>
                </a:solidFill>
              </a:rPr>
            </a:br>
            <a:br>
              <a:rPr lang="zh-TW">
                <a:solidFill>
                  <a:srgbClr val="3C78D8"/>
                </a:solidFill>
              </a:rPr>
            </a:br>
            <a:br>
              <a:rPr lang="zh-TW">
                <a:solidFill>
                  <a:srgbClr val="3C78D8"/>
                </a:solidFill>
              </a:rPr>
            </a:br>
            <a:endParaRPr>
              <a:solidFill>
                <a:srgbClr val="3C78D8"/>
              </a:solidFill>
            </a:endParaRPr>
          </a:p>
        </p:txBody>
      </p:sp>
      <p:sp>
        <p:nvSpPr>
          <p:cNvPr id="456" name="Google Shape;456;p59"/>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小結</a:t>
            </a:r>
            <a:endParaRPr/>
          </a:p>
        </p:txBody>
      </p:sp>
      <p:sp>
        <p:nvSpPr>
          <p:cNvPr id="457" name="Google Shape;457;p59"/>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你注意到 "變革" 發生在哪裡了嗎?</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API 的層面，技術完全沒有改變。</a:t>
            </a:r>
            <a:r>
              <a:rPr b="1" lang="zh-TW" u="sng"/>
              <a:t>差別在於 API 的設計上要開始考慮 AI 的 DX 了</a:t>
            </a:r>
            <a:r>
              <a:rPr lang="zh-TW"/>
              <a:t>。</a:t>
            </a:r>
            <a:endParaRPr/>
          </a:p>
          <a:p>
            <a:pPr indent="0" lvl="0" marL="0" rtl="0" algn="l">
              <a:spcBef>
                <a:spcPts val="500"/>
              </a:spcBef>
              <a:spcAft>
                <a:spcPts val="0"/>
              </a:spcAft>
              <a:buNone/>
            </a:pPr>
            <a:r>
              <a:rPr lang="zh-TW">
                <a:solidFill>
                  <a:srgbClr val="3C78D8"/>
                </a:solidFill>
              </a:rPr>
              <a:t>// 要讓 AI 看的懂，要避開 AI 的不確定性。</a:t>
            </a:r>
            <a:br>
              <a:rPr lang="zh-TW">
                <a:solidFill>
                  <a:srgbClr val="3C78D8"/>
                </a:solidFill>
              </a:rPr>
            </a:br>
            <a:r>
              <a:rPr lang="zh-TW">
                <a:solidFill>
                  <a:srgbClr val="3C78D8"/>
                </a:solidFill>
              </a:rPr>
              <a:t>// 真正的 "服務" (API)，在這案例內一行都沒有改，我只是調整 "技術" 規格讓 ChatGPT 能順利使用它</a:t>
            </a:r>
            <a:br>
              <a:rPr lang="zh-TW">
                <a:solidFill>
                  <a:srgbClr val="3C78D8"/>
                </a:solidFill>
              </a:rPr>
            </a:br>
            <a:r>
              <a:rPr lang="zh-TW">
                <a:solidFill>
                  <a:srgbClr val="3C78D8"/>
                </a:solidFill>
              </a:rPr>
              <a:t>// 商業應用層面完全沿用 (甚至更精簡: 我沒有給預算處理的程式碼)</a:t>
            </a: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體驗上多了 AI 加持，就帶來了體驗與滿意度的改善，而且用的是不同以往的工程作法。</a:t>
            </a:r>
            <a:endParaRPr/>
          </a:p>
          <a:p>
            <a:pPr indent="0" lvl="0" marL="0" rtl="0" algn="l">
              <a:spcBef>
                <a:spcPts val="500"/>
              </a:spcBef>
              <a:spcAft>
                <a:spcPts val="0"/>
              </a:spcAft>
              <a:buNone/>
            </a:pPr>
            <a:r>
              <a:rPr lang="zh-TW">
                <a:solidFill>
                  <a:srgbClr val="3C78D8"/>
                </a:solidFill>
              </a:rPr>
              <a:t>// AI 帶來了新的抽象層級</a:t>
            </a:r>
            <a:br>
              <a:rPr lang="zh-TW">
                <a:solidFill>
                  <a:srgbClr val="3C78D8"/>
                </a:solidFill>
              </a:rPr>
            </a:br>
            <a:r>
              <a:rPr lang="zh-TW">
                <a:solidFill>
                  <a:srgbClr val="3C78D8"/>
                </a:solidFill>
              </a:rPr>
              <a:t>// 在同一層級的優化會有極限的</a:t>
            </a:r>
            <a:br>
              <a:rPr lang="zh-TW">
                <a:solidFill>
                  <a:srgbClr val="3C78D8"/>
                </a:solidFill>
              </a:rPr>
            </a:br>
            <a:r>
              <a:rPr lang="zh-TW">
                <a:solidFill>
                  <a:srgbClr val="3C78D8"/>
                </a:solidFill>
              </a:rPr>
              <a:t>// 多了 AI 這層服務抽象層，效果是加成的。使用得當的話能超過目前做法的極限。</a:t>
            </a:r>
            <a:br>
              <a:rPr lang="zh-TW">
                <a:solidFill>
                  <a:srgbClr val="3C78D8"/>
                </a:solidFill>
              </a:rPr>
            </a:br>
            <a:r>
              <a:rPr lang="zh-TW">
                <a:solidFill>
                  <a:srgbClr val="3C78D8"/>
                </a:solidFill>
              </a:rPr>
              <a:t>// 多一個維度帶來的差距就是這麼大，站在三次元的視角你可以完全輾壓二次元的生物。</a:t>
            </a:r>
            <a:endParaRPr>
              <a:solidFill>
                <a:srgbClr val="3C78D8"/>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7"/>
                                        </p:tgtEl>
                                        <p:attrNameLst>
                                          <p:attrName>style.visibility</p:attrName>
                                        </p:attrNameLst>
                                      </p:cBhvr>
                                      <p:to>
                                        <p:strVal val="visible"/>
                                      </p:to>
                                    </p:set>
                                    <p:animEffect filter="fade" transition="in">
                                      <p:cBhvr>
                                        <p:cTn dur="1000"/>
                                        <p:tgtEl>
                                          <p:spTgt spid="4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60"/>
          <p:cNvSpPr txBox="1"/>
          <p:nvPr>
            <p:ph idx="1" type="body"/>
          </p:nvPr>
        </p:nvSpPr>
        <p:spPr>
          <a:xfrm>
            <a:off x="523875" y="2829385"/>
            <a:ext cx="8096400" cy="16854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463" name="Google Shape;463;p60"/>
          <p:cNvSpPr txBox="1"/>
          <p:nvPr>
            <p:ph type="title"/>
          </p:nvPr>
        </p:nvSpPr>
        <p:spPr>
          <a:xfrm>
            <a:off x="523875" y="2047875"/>
            <a:ext cx="8096400" cy="714300"/>
          </a:xfrm>
          <a:prstGeom prst="rect">
            <a:avLst/>
          </a:prstGeom>
        </p:spPr>
        <p:txBody>
          <a:bodyPr anchorCtr="0" anchor="b" bIns="26775" lIns="26775" spcFirstLastPara="1" rIns="26775" wrap="square" tIns="26775">
            <a:noAutofit/>
          </a:bodyPr>
          <a:lstStyle/>
          <a:p>
            <a:pPr indent="0" lvl="0" marL="0" rtl="0" algn="l">
              <a:spcBef>
                <a:spcPts val="0"/>
              </a:spcBef>
              <a:spcAft>
                <a:spcPts val="0"/>
              </a:spcAft>
              <a:buNone/>
            </a:pPr>
            <a:r>
              <a:rPr lang="zh-TW"/>
              <a:t>3. </a:t>
            </a:r>
            <a:r>
              <a:rPr lang="zh-TW"/>
              <a:t>軟體開發，還是你想像的樣貌嗎?</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61"/>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317500" lvl="0" marL="457200" rtl="0" algn="l">
              <a:spcBef>
                <a:spcPts val="500"/>
              </a:spcBef>
              <a:spcAft>
                <a:spcPts val="0"/>
              </a:spcAft>
              <a:buSzPts val="1400"/>
              <a:buChar char="●"/>
            </a:pPr>
            <a:r>
              <a:rPr lang="zh-TW"/>
              <a:t>AI </a:t>
            </a:r>
            <a:r>
              <a:rPr lang="zh-TW"/>
              <a:t>能理解對話的意圖，也能正確使用工具..</a:t>
            </a:r>
            <a:br>
              <a:rPr lang="zh-TW"/>
            </a:br>
            <a:br>
              <a:rPr lang="zh-TW">
                <a:solidFill>
                  <a:srgbClr val="3C78D8"/>
                </a:solidFill>
              </a:rPr>
            </a:br>
            <a:br>
              <a:rPr lang="zh-TW">
                <a:solidFill>
                  <a:srgbClr val="3C78D8"/>
                </a:solidFill>
              </a:rPr>
            </a:br>
            <a:endParaRPr>
              <a:solidFill>
                <a:srgbClr val="3C78D8"/>
              </a:solidFill>
            </a:endParaRPr>
          </a:p>
          <a:p>
            <a:pPr indent="-317500" lvl="0" marL="457200" rtl="0" algn="l">
              <a:spcBef>
                <a:spcPts val="0"/>
              </a:spcBef>
              <a:spcAft>
                <a:spcPts val="0"/>
              </a:spcAft>
              <a:buSzPts val="1400"/>
              <a:buChar char="●"/>
            </a:pPr>
            <a:r>
              <a:rPr lang="zh-TW"/>
              <a:t>傳統資訊科學，講求的都是 "精確的運算"；對於 "無法用精確數據與流程的要求" 都不擅長處理。</a:t>
            </a:r>
            <a:br>
              <a:rPr lang="zh-TW"/>
            </a:br>
            <a:br>
              <a:rPr lang="zh-TW">
                <a:solidFill>
                  <a:srgbClr val="3C78D8"/>
                </a:solidFill>
              </a:rPr>
            </a:br>
            <a:br>
              <a:rPr lang="zh-TW">
                <a:solidFill>
                  <a:srgbClr val="3C78D8"/>
                </a:solidFill>
              </a:rPr>
            </a:br>
            <a:br>
              <a:rPr lang="zh-TW"/>
            </a:br>
            <a:endParaRPr/>
          </a:p>
          <a:p>
            <a:pPr indent="-317500" lvl="0" marL="457200" rtl="0" algn="l">
              <a:spcBef>
                <a:spcPts val="0"/>
              </a:spcBef>
              <a:spcAft>
                <a:spcPts val="0"/>
              </a:spcAft>
              <a:buSzPts val="1400"/>
              <a:buChar char="●"/>
            </a:pPr>
            <a:r>
              <a:rPr lang="zh-TW"/>
              <a:t>不可確定性，是優點也是缺點。掌握他，把它放在有效益的位置</a:t>
            </a:r>
            <a:br>
              <a:rPr lang="zh-TW"/>
            </a:br>
            <a:br>
              <a:rPr lang="zh-TW">
                <a:solidFill>
                  <a:srgbClr val="3C78D8"/>
                </a:solidFill>
              </a:rPr>
            </a:br>
            <a:endParaRPr>
              <a:solidFill>
                <a:srgbClr val="3C78D8"/>
              </a:solidFill>
            </a:endParaRPr>
          </a:p>
        </p:txBody>
      </p:sp>
      <p:sp>
        <p:nvSpPr>
          <p:cNvPr id="469" name="Google Shape;469;p61"/>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感想: AI "已知用火"</a:t>
            </a:r>
            <a:endParaRPr/>
          </a:p>
        </p:txBody>
      </p:sp>
      <p:sp>
        <p:nvSpPr>
          <p:cNvPr id="470" name="Google Shape;470;p61"/>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317500" lvl="0" marL="457200" rtl="0" algn="l">
              <a:spcBef>
                <a:spcPts val="500"/>
              </a:spcBef>
              <a:spcAft>
                <a:spcPts val="0"/>
              </a:spcAft>
              <a:buSzPts val="1400"/>
              <a:buChar char="●"/>
            </a:pPr>
            <a:r>
              <a:rPr lang="zh-TW"/>
              <a:t>AI 能理解對話的意圖，也能正確使用工具..</a:t>
            </a:r>
            <a:br>
              <a:rPr lang="zh-TW"/>
            </a:br>
            <a:r>
              <a:rPr lang="zh-TW">
                <a:solidFill>
                  <a:srgbClr val="3C78D8"/>
                </a:solidFill>
              </a:rPr>
              <a:t>// 其實語音助理 ( 例如: Siri ) 已經能透過對話使用工具了，只是理解能力很差</a:t>
            </a:r>
            <a:br>
              <a:rPr lang="zh-TW">
                <a:solidFill>
                  <a:srgbClr val="3C78D8"/>
                </a:solidFill>
              </a:rPr>
            </a:br>
            <a:r>
              <a:rPr lang="zh-TW">
                <a:solidFill>
                  <a:srgbClr val="3C78D8"/>
                </a:solidFill>
              </a:rPr>
              <a:t>// 換上 LLM 理解能力大幅提升，AI 懂得使用工具已經符合成為一個 "AGENT" 的基本要求了。</a:t>
            </a:r>
            <a:br>
              <a:rPr lang="zh-TW">
                <a:solidFill>
                  <a:srgbClr val="3C78D8"/>
                </a:solidFill>
              </a:rPr>
            </a:br>
            <a:endParaRPr>
              <a:solidFill>
                <a:srgbClr val="3C78D8"/>
              </a:solidFill>
            </a:endParaRPr>
          </a:p>
          <a:p>
            <a:pPr indent="-317500" lvl="0" marL="457200" rtl="0" algn="l">
              <a:spcBef>
                <a:spcPts val="0"/>
              </a:spcBef>
              <a:spcAft>
                <a:spcPts val="0"/>
              </a:spcAft>
              <a:buSzPts val="1400"/>
              <a:buChar char="●"/>
            </a:pPr>
            <a:r>
              <a:rPr lang="zh-TW"/>
              <a:t>傳統資訊科學，講求的都是 "精確的運算"；對於 "無法用精確數據與流程的要求" 都不擅長處理。</a:t>
            </a:r>
            <a:br>
              <a:rPr lang="zh-TW"/>
            </a:br>
            <a:r>
              <a:rPr lang="zh-TW">
                <a:solidFill>
                  <a:srgbClr val="3C78D8"/>
                </a:solidFill>
              </a:rPr>
              <a:t>// 有明確的 INPUT，明確的規則，明確的 OUTPUT</a:t>
            </a:r>
            <a:br>
              <a:rPr lang="zh-TW">
                <a:solidFill>
                  <a:srgbClr val="3C78D8"/>
                </a:solidFill>
              </a:rPr>
            </a:br>
            <a:r>
              <a:rPr lang="zh-TW">
                <a:solidFill>
                  <a:srgbClr val="3C78D8"/>
                </a:solidFill>
              </a:rPr>
              <a:t>// 所以能夠測試</a:t>
            </a:r>
            <a:br>
              <a:rPr lang="zh-TW">
                <a:solidFill>
                  <a:srgbClr val="3C78D8"/>
                </a:solidFill>
              </a:rPr>
            </a:br>
            <a:r>
              <a:rPr lang="zh-TW">
                <a:solidFill>
                  <a:srgbClr val="3C78D8"/>
                </a:solidFill>
              </a:rPr>
              <a:t>// LLM + API 該如何測試?</a:t>
            </a:r>
            <a:br>
              <a:rPr lang="zh-TW"/>
            </a:br>
            <a:endParaRPr/>
          </a:p>
          <a:p>
            <a:pPr indent="-317500" lvl="0" marL="457200" rtl="0" algn="l">
              <a:spcBef>
                <a:spcPts val="0"/>
              </a:spcBef>
              <a:spcAft>
                <a:spcPts val="0"/>
              </a:spcAft>
              <a:buSzPts val="1400"/>
              <a:buChar char="●"/>
            </a:pPr>
            <a:r>
              <a:rPr lang="zh-TW"/>
              <a:t>不可確定性，是優點也是缺點。掌握他，把它放在有效益的位置</a:t>
            </a:r>
            <a:br>
              <a:rPr lang="zh-TW"/>
            </a:br>
            <a:r>
              <a:rPr lang="zh-TW">
                <a:solidFill>
                  <a:srgbClr val="3C78D8"/>
                </a:solidFill>
              </a:rPr>
              <a:t>// 藉由 LLM 的發展，"使用者意圖"，"使用者情緒"，"使用者滿意" 等抽象的概念都能被系統處理了。</a:t>
            </a:r>
            <a:br>
              <a:rPr lang="zh-TW">
                <a:solidFill>
                  <a:srgbClr val="3C78D8"/>
                </a:solidFill>
              </a:rPr>
            </a:br>
            <a:r>
              <a:rPr lang="zh-TW">
                <a:solidFill>
                  <a:srgbClr val="3C78D8"/>
                </a:solidFill>
              </a:rPr>
              <a:t>// 各位軟體開發領域的夥伴，必須開始學會如何把他運用在你的系統了。</a:t>
            </a:r>
            <a:endParaRPr>
              <a:solidFill>
                <a:srgbClr val="3C78D8"/>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62"/>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API First </a:t>
            </a:r>
            <a:r>
              <a:rPr lang="zh-TW"/>
              <a:t>是你能否有效運用 AI 的關鍵基礎。你必須要有 AI 能理解的 API，AI 才能成為你的得力助手:</a:t>
            </a:r>
            <a:endParaRPr/>
          </a:p>
          <a:p>
            <a:pPr indent="0" lvl="0" marL="0" rtl="0" algn="l">
              <a:spcBef>
                <a:spcPts val="500"/>
              </a:spcBef>
              <a:spcAft>
                <a:spcPts val="0"/>
              </a:spcAft>
              <a:buNone/>
            </a:pPr>
            <a:r>
              <a:t/>
            </a:r>
            <a:endParaRPr/>
          </a:p>
          <a:p>
            <a:pPr indent="-317500" lvl="0" marL="457200" rtl="0" algn="l">
              <a:spcBef>
                <a:spcPts val="500"/>
              </a:spcBef>
              <a:spcAft>
                <a:spcPts val="0"/>
              </a:spcAft>
              <a:buSzPts val="1400"/>
              <a:buAutoNum type="arabicPeriod"/>
            </a:pPr>
            <a:r>
              <a:rPr lang="zh-TW"/>
              <a:t>以前 API 是給 "別人" 用的，你有太多 "檯面下的手段" 可以讓他運作。</a:t>
            </a:r>
            <a:br>
              <a:rPr lang="zh-TW"/>
            </a:br>
            <a:br>
              <a:rPr lang="zh-TW">
                <a:solidFill>
                  <a:srgbClr val="3C78D8"/>
                </a:solidFill>
              </a:rPr>
            </a:br>
            <a:br>
              <a:rPr lang="zh-TW">
                <a:solidFill>
                  <a:srgbClr val="3C78D8"/>
                </a:solidFill>
              </a:rPr>
            </a:br>
            <a:br>
              <a:rPr lang="zh-TW"/>
            </a:br>
            <a:endParaRPr/>
          </a:p>
          <a:p>
            <a:pPr indent="-317500" lvl="0" marL="457200" rtl="0" algn="l">
              <a:spcBef>
                <a:spcPts val="0"/>
              </a:spcBef>
              <a:spcAft>
                <a:spcPts val="0"/>
              </a:spcAft>
              <a:buSzPts val="1400"/>
              <a:buAutoNum type="arabicPeriod"/>
            </a:pPr>
            <a:r>
              <a:rPr lang="zh-TW"/>
              <a:t>以前 API 是直接給 UI / Feature 開發人員用的，你會不知不覺為了交付，加上一些 "捷徑"</a:t>
            </a:r>
            <a:br>
              <a:rPr lang="zh-TW"/>
            </a:br>
            <a:r>
              <a:rPr lang="zh-TW"/>
              <a:t>(開出結構上不正確，或是不必要的 API)，而這些捷徑都會成為未來的技術債。</a:t>
            </a:r>
            <a:br>
              <a:rPr lang="zh-TW"/>
            </a:br>
            <a:br>
              <a:rPr lang="zh-TW"/>
            </a:br>
            <a:endParaRPr/>
          </a:p>
          <a:p>
            <a:pPr indent="-317500" lvl="0" marL="457200" rtl="0" algn="l">
              <a:spcBef>
                <a:spcPts val="0"/>
              </a:spcBef>
              <a:spcAft>
                <a:spcPts val="0"/>
              </a:spcAft>
              <a:buSzPts val="1400"/>
              <a:buAutoNum type="arabicPeriod"/>
            </a:pPr>
            <a:r>
              <a:rPr lang="zh-TW"/>
              <a:t>以前 API (尤其是內部用的) 你可以約束使用端該怎麼使用，避開某些會壞掉的用法。</a:t>
            </a:r>
            <a:br>
              <a:rPr lang="zh-TW"/>
            </a:br>
            <a:br>
              <a:rPr lang="zh-TW">
                <a:solidFill>
                  <a:srgbClr val="3C78D8"/>
                </a:solidFill>
              </a:rPr>
            </a:br>
            <a:br>
              <a:rPr lang="zh-TW"/>
            </a:br>
            <a:endParaRPr/>
          </a:p>
        </p:txBody>
      </p:sp>
      <p:sp>
        <p:nvSpPr>
          <p:cNvPr id="476" name="Google Shape;476;p62"/>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標題回收: "從 API First 到 AI First”</a:t>
            </a:r>
            <a:endParaRPr/>
          </a:p>
        </p:txBody>
      </p:sp>
      <p:sp>
        <p:nvSpPr>
          <p:cNvPr id="477" name="Google Shape;477;p62"/>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API First 是你能否有效運用 AI 的關鍵基礎。你必須要有 AI 能理解的 API，AI 才能成為你的得力助手:</a:t>
            </a:r>
            <a:endParaRPr/>
          </a:p>
          <a:p>
            <a:pPr indent="0" lvl="0" marL="0" rtl="0" algn="l">
              <a:spcBef>
                <a:spcPts val="500"/>
              </a:spcBef>
              <a:spcAft>
                <a:spcPts val="0"/>
              </a:spcAft>
              <a:buNone/>
            </a:pPr>
            <a:r>
              <a:t/>
            </a:r>
            <a:endParaRPr/>
          </a:p>
          <a:p>
            <a:pPr indent="-317500" lvl="0" marL="457200" rtl="0" algn="l">
              <a:spcBef>
                <a:spcPts val="500"/>
              </a:spcBef>
              <a:spcAft>
                <a:spcPts val="0"/>
              </a:spcAft>
              <a:buSzPts val="1400"/>
              <a:buAutoNum type="arabicPeriod"/>
            </a:pPr>
            <a:r>
              <a:rPr lang="zh-TW"/>
              <a:t>以前 API 是給 "別人" 用的，你有太多 "檯面下的手段" 可以讓他運作。</a:t>
            </a:r>
            <a:br>
              <a:rPr lang="zh-TW"/>
            </a:br>
            <a:r>
              <a:rPr lang="zh-TW">
                <a:solidFill>
                  <a:srgbClr val="3C78D8"/>
                </a:solidFill>
              </a:rPr>
              <a:t>// AI 不吃這套。</a:t>
            </a:r>
            <a:br>
              <a:rPr lang="zh-TW">
                <a:solidFill>
                  <a:srgbClr val="3C78D8"/>
                </a:solidFill>
              </a:rPr>
            </a:br>
            <a:r>
              <a:rPr lang="zh-TW">
                <a:solidFill>
                  <a:srgbClr val="3C78D8"/>
                </a:solidFill>
              </a:rPr>
              <a:t>// 要 AI 聽話的方式是給對的 instruction, 型態可以直接下 prompt, 或是給他 document</a:t>
            </a:r>
            <a:br>
              <a:rPr lang="zh-TW">
                <a:solidFill>
                  <a:srgbClr val="3C78D8"/>
                </a:solidFill>
              </a:rPr>
            </a:br>
            <a:r>
              <a:rPr lang="zh-TW">
                <a:solidFill>
                  <a:srgbClr val="3C78D8"/>
                </a:solidFill>
              </a:rPr>
              <a:t>// 終究你逃不掉寫文件 (只是現在的文件需要給 AI 看)</a:t>
            </a:r>
            <a:br>
              <a:rPr lang="zh-TW"/>
            </a:br>
            <a:endParaRPr/>
          </a:p>
          <a:p>
            <a:pPr indent="-317500" lvl="0" marL="457200" rtl="0" algn="l">
              <a:spcBef>
                <a:spcPts val="0"/>
              </a:spcBef>
              <a:spcAft>
                <a:spcPts val="0"/>
              </a:spcAft>
              <a:buSzPts val="1400"/>
              <a:buAutoNum type="arabicPeriod"/>
            </a:pPr>
            <a:r>
              <a:rPr lang="zh-TW"/>
              <a:t>以前 API 是直接給 UI / Feature 開發人員用的，你會不知不覺為了交付，加上一些 "捷徑"</a:t>
            </a:r>
            <a:br>
              <a:rPr lang="zh-TW"/>
            </a:br>
            <a:r>
              <a:rPr lang="zh-TW"/>
              <a:t>(開出結構上不正確，或是不必要的 API)，而這些捷徑都會成為未來的技術債。</a:t>
            </a:r>
            <a:br>
              <a:rPr lang="zh-TW"/>
            </a:br>
            <a:r>
              <a:rPr lang="zh-TW">
                <a:solidFill>
                  <a:srgbClr val="3C78D8"/>
                </a:solidFill>
              </a:rPr>
              <a:t>// AI 開始有能力自己組合 API，不再一定需要你給他 "捷徑"。你只需要給最核心的 API。</a:t>
            </a:r>
            <a:br>
              <a:rPr lang="zh-TW"/>
            </a:br>
            <a:endParaRPr/>
          </a:p>
          <a:p>
            <a:pPr indent="-317500" lvl="0" marL="457200" rtl="0" algn="l">
              <a:spcBef>
                <a:spcPts val="0"/>
              </a:spcBef>
              <a:spcAft>
                <a:spcPts val="0"/>
              </a:spcAft>
              <a:buSzPts val="1400"/>
              <a:buAutoNum type="arabicPeriod"/>
            </a:pPr>
            <a:r>
              <a:rPr lang="zh-TW"/>
              <a:t>以前 API (尤其是內部用的) 你可以約束使用端該怎麼使用，避開某些會壞掉的用法。</a:t>
            </a:r>
            <a:br>
              <a:rPr lang="zh-TW"/>
            </a:br>
            <a:r>
              <a:rPr lang="zh-TW">
                <a:solidFill>
                  <a:srgbClr val="3C78D8"/>
                </a:solidFill>
              </a:rPr>
              <a:t>// AI 不吃這套。你要讓他避開 "邏輯上" 他應該能做的事情，只能寫文件交代清楚 (但是例外越多越貴)</a:t>
            </a:r>
            <a:br>
              <a:rPr lang="zh-TW">
                <a:solidFill>
                  <a:srgbClr val="3C78D8"/>
                </a:solidFill>
              </a:rPr>
            </a:br>
            <a:r>
              <a:rPr lang="zh-TW">
                <a:solidFill>
                  <a:srgbClr val="3C78D8"/>
                </a:solidFill>
              </a:rPr>
              <a:t>// 另一條路是老老實實修好程式碼，或是改善設計</a:t>
            </a:r>
            <a:br>
              <a:rPr lang="zh-TW"/>
            </a:b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7"/>
                                        </p:tgtEl>
                                        <p:attrNameLst>
                                          <p:attrName>style.visibility</p:attrName>
                                        </p:attrNameLst>
                                      </p:cBhvr>
                                      <p:to>
                                        <p:strVal val="visible"/>
                                      </p:to>
                                    </p:set>
                                    <p:animEffect filter="fade" transition="in">
                                      <p:cBhvr>
                                        <p:cTn dur="1000"/>
                                        <p:tgtEl>
                                          <p:spTgt spid="4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63"/>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我這次的 "安德魯小舖"，去年底發行時是 v5.0.0, 過去曾經大翻過 API 四個版本，都是在 API spec 設計的不好，AI 老是無法照我預期的運作。所以 Prompt 越寫越長，AI 行為越來越難控制...</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最後我想通了，AI 是按照 "常理"，"通則" 被訓練出來的，我重新按照 "常理" 把 API 梳理了一次..</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對，就是去年談 API First 的那套做法:</a:t>
            </a:r>
            <a:endParaRPr/>
          </a:p>
          <a:p>
            <a:pPr indent="-317500" lvl="0" marL="457200" rtl="0" algn="l">
              <a:lnSpc>
                <a:spcPct val="105000"/>
              </a:lnSpc>
              <a:spcBef>
                <a:spcPts val="500"/>
              </a:spcBef>
              <a:spcAft>
                <a:spcPts val="0"/>
              </a:spcAft>
              <a:buSzPts val="1400"/>
              <a:buAutoNum type="arabicPeriod"/>
            </a:pPr>
            <a:r>
              <a:rPr b="1" lang="zh-TW">
                <a:solidFill>
                  <a:schemeClr val="dk1"/>
                </a:solidFill>
              </a:rPr>
              <a:t>物件導向</a:t>
            </a:r>
            <a:r>
              <a:rPr lang="zh-TW">
                <a:solidFill>
                  <a:schemeClr val="dk1"/>
                </a:solidFill>
              </a:rPr>
              <a:t>: </a:t>
            </a:r>
            <a:r>
              <a:rPr lang="zh-TW">
                <a:solidFill>
                  <a:srgbClr val="3C78D8"/>
                </a:solidFill>
              </a:rPr>
              <a:t>模擬實際世界的運作，變成電腦的理解方式並且能實際運作的科學</a:t>
            </a:r>
            <a:r>
              <a:rPr lang="zh-TW">
                <a:solidFill>
                  <a:schemeClr val="dk1"/>
                </a:solidFill>
              </a:rPr>
              <a:t>。</a:t>
            </a:r>
            <a:endParaRPr>
              <a:solidFill>
                <a:schemeClr val="dk1"/>
              </a:solidFill>
            </a:endParaRPr>
          </a:p>
          <a:p>
            <a:pPr indent="-317500" lvl="0" marL="457200" rtl="0" algn="l">
              <a:lnSpc>
                <a:spcPct val="105000"/>
              </a:lnSpc>
              <a:spcBef>
                <a:spcPts val="500"/>
              </a:spcBef>
              <a:spcAft>
                <a:spcPts val="0"/>
              </a:spcAft>
              <a:buClr>
                <a:schemeClr val="dk1"/>
              </a:buClr>
              <a:buSzPts val="1400"/>
              <a:buAutoNum type="arabicPeriod"/>
            </a:pPr>
            <a:r>
              <a:rPr lang="zh-TW">
                <a:solidFill>
                  <a:schemeClr val="dk1"/>
                </a:solidFill>
              </a:rPr>
              <a:t>有系統的分析 (主體的 狀態變化、觸發轉移的動作、驅動動作的角色、狀態轉移事件)，再開出規格</a:t>
            </a:r>
            <a:endParaRPr>
              <a:solidFill>
                <a:schemeClr val="dk1"/>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當你開出來的規格符合 "常理" 了，AI 就看的懂了 (當然真人也看得懂了)</a:t>
            </a:r>
            <a:endParaRPr/>
          </a:p>
          <a:p>
            <a:pPr indent="0" lvl="0" marL="0" rtl="0" algn="l">
              <a:spcBef>
                <a:spcPts val="500"/>
              </a:spcBef>
              <a:spcAft>
                <a:spcPts val="0"/>
              </a:spcAft>
              <a:buNone/>
            </a:pPr>
            <a:r>
              <a:rPr lang="zh-TW"/>
              <a:t>然後，"安德魯小舖 GPTs" 5.0.0 突然間就成功了 XDDD, 於是就有了 [</a:t>
            </a:r>
            <a:r>
              <a:rPr lang="zh-TW" u="sng">
                <a:solidFill>
                  <a:schemeClr val="hlink"/>
                </a:solidFill>
                <a:hlinkClick r:id="rId3"/>
              </a:rPr>
              <a:t>這則評論</a:t>
            </a:r>
            <a:r>
              <a:rPr lang="zh-TW"/>
              <a:t>] 與 [</a:t>
            </a:r>
            <a:r>
              <a:rPr lang="zh-TW" u="sng">
                <a:solidFill>
                  <a:schemeClr val="hlink"/>
                </a:solidFill>
                <a:hlinkClick r:id="rId4"/>
              </a:rPr>
              <a:t>這篇文章</a:t>
            </a:r>
            <a:r>
              <a:rPr lang="zh-TW"/>
              <a:t>]</a:t>
            </a:r>
            <a:endParaRPr/>
          </a:p>
        </p:txBody>
      </p:sp>
      <p:sp>
        <p:nvSpPr>
          <p:cNvPr id="483" name="Google Shape;483;p63"/>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Hint: </a:t>
            </a:r>
            <a:r>
              <a:rPr lang="zh-TW"/>
              <a:t>重視 API 的設計品質是必要的</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64"/>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為什麼 "模型" 很重要?</a:t>
            </a:r>
            <a:endParaRPr/>
          </a:p>
        </p:txBody>
      </p:sp>
      <p:sp>
        <p:nvSpPr>
          <p:cNvPr id="489" name="Google Shape;489;p64"/>
          <p:cNvSpPr txBox="1"/>
          <p:nvPr>
            <p:ph idx="1" type="body"/>
          </p:nvPr>
        </p:nvSpPr>
        <p:spPr>
          <a:xfrm>
            <a:off x="262577" y="824425"/>
            <a:ext cx="62298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XXX: 某某客戶實在很無理，他說 "</a:t>
            </a:r>
            <a:r>
              <a:rPr lang="zh-TW">
                <a:solidFill>
                  <a:srgbClr val="3C78D8"/>
                </a:solidFill>
              </a:rPr>
              <a:t>只要改個按鈕就好了，這很簡單啊</a:t>
            </a:r>
            <a:r>
              <a:rPr lang="zh-TW"/>
              <a:t>" ..，難道他不知道按鈕背後的一大堆程式跟資料庫都要跟著改嗎?</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老闆 / 客戶的立場:</a:t>
            </a:r>
            <a:r>
              <a:rPr lang="zh-TW">
                <a:solidFill>
                  <a:srgbClr val="999999"/>
                </a:solidFill>
              </a:rPr>
              <a:t> 這改變是合理的，只是把 XXX 流程的某個步驟跳過去而已 (背後的流程都完全沒變)，所以</a:t>
            </a:r>
            <a:r>
              <a:rPr lang="zh-TW"/>
              <a:t> "</a:t>
            </a:r>
            <a:r>
              <a:rPr lang="zh-TW">
                <a:solidFill>
                  <a:srgbClr val="3C78D8"/>
                </a:solidFill>
              </a:rPr>
              <a:t>只要改個按鈕就好了，這很簡單啊</a:t>
            </a:r>
            <a:r>
              <a:rPr lang="zh-TW">
                <a:solidFill>
                  <a:schemeClr val="dk1"/>
                </a:solidFill>
              </a:rPr>
              <a:t>"</a:t>
            </a:r>
            <a:endParaRPr>
              <a:solidFill>
                <a:schemeClr val="dk1"/>
              </a:solidFill>
            </a:endParaRPr>
          </a:p>
          <a:p>
            <a:pPr indent="0" lvl="0" marL="0" rtl="0" algn="l">
              <a:spcBef>
                <a:spcPts val="500"/>
              </a:spcBef>
              <a:spcAft>
                <a:spcPts val="0"/>
              </a:spcAft>
              <a:buNone/>
            </a:pPr>
            <a:r>
              <a:rPr lang="zh-TW">
                <a:solidFill>
                  <a:schemeClr val="dk1"/>
                </a:solidFill>
              </a:rPr>
              <a:t>工程師的立場: </a:t>
            </a:r>
            <a:r>
              <a:rPr lang="zh-TW">
                <a:solidFill>
                  <a:srgbClr val="999999"/>
                </a:solidFill>
              </a:rPr>
              <a:t>為了簡化需求開發，我特地用了 XXX 技巧，你看，程式碼只要 1/10 就夠了，而且結果剛剛好跟需求要求的一樣。我對過規格了，我們就這樣做。(這些實做設計隱含很多規格沒有提到的 "巧合" 為前提，剛好略過了部分系統 "目前" 不需要理會的邏輯)。結果老闆的這個改動，把我省略的邏輯凸顯出來了，拿掉那個按鈕假設就不對了啊... 所以</a:t>
            </a:r>
            <a:r>
              <a:rPr lang="zh-TW">
                <a:solidFill>
                  <a:schemeClr val="dk1"/>
                </a:solidFill>
              </a:rPr>
              <a:t> "</a:t>
            </a:r>
            <a:r>
              <a:rPr lang="zh-TW">
                <a:solidFill>
                  <a:srgbClr val="3C78D8"/>
                </a:solidFill>
              </a:rPr>
              <a:t>難道他不知道按鈕背後的一大堆程式跟資料庫都要跟著改嗎?</a:t>
            </a:r>
            <a:r>
              <a:rPr lang="zh-TW">
                <a:solidFill>
                  <a:schemeClr val="dk1"/>
                </a:solidFill>
              </a:rPr>
              <a:t>"</a:t>
            </a:r>
            <a:endParaRPr>
              <a:solidFill>
                <a:schemeClr val="dk1"/>
              </a:solidFill>
            </a:endParaRPr>
          </a:p>
          <a:p>
            <a:pPr indent="0" lvl="0" marL="0" rtl="0" algn="l">
              <a:spcBef>
                <a:spcPts val="500"/>
              </a:spcBef>
              <a:spcAft>
                <a:spcPts val="0"/>
              </a:spcAft>
              <a:buNone/>
            </a:pPr>
            <a:r>
              <a:t/>
            </a:r>
            <a:endParaRPr>
              <a:solidFill>
                <a:schemeClr val="dk1"/>
              </a:solidFill>
            </a:endParaRPr>
          </a:p>
          <a:p>
            <a:pPr indent="0" lvl="0" marL="0" rtl="0" algn="l">
              <a:spcBef>
                <a:spcPts val="500"/>
              </a:spcBef>
              <a:spcAft>
                <a:spcPts val="0"/>
              </a:spcAft>
              <a:buNone/>
            </a:pPr>
            <a:r>
              <a:rPr b="1" lang="zh-TW">
                <a:solidFill>
                  <a:schemeClr val="dk1"/>
                </a:solidFill>
              </a:rPr>
              <a:t>沒有精準扼要的模型設計，來對齊老闆 (商業模型) 與工程師 (技術模型)，你不會知道你的實做設計有沒有真的對準商業需求...。</a:t>
            </a:r>
            <a:endParaRPr b="1">
              <a:solidFill>
                <a:schemeClr val="dk1"/>
              </a:solidFill>
            </a:endParaRPr>
          </a:p>
          <a:p>
            <a:pPr indent="0" lvl="0" marL="0" rtl="0" algn="l">
              <a:spcBef>
                <a:spcPts val="500"/>
              </a:spcBef>
              <a:spcAft>
                <a:spcPts val="0"/>
              </a:spcAft>
              <a:buNone/>
            </a:pPr>
            <a:r>
              <a:rPr lang="zh-TW">
                <a:solidFill>
                  <a:schemeClr val="dk1"/>
                </a:solidFill>
              </a:rPr>
              <a:t>架構師的價值，就在於建模。建立的模型，就是你對於系統的設計。</a:t>
            </a:r>
            <a:endParaRPr>
              <a:solidFill>
                <a:schemeClr val="dk1"/>
              </a:solidFill>
            </a:endParaRPr>
          </a:p>
          <a:p>
            <a:pPr indent="0" lvl="0" marL="0" rtl="0" algn="l">
              <a:spcBef>
                <a:spcPts val="500"/>
              </a:spcBef>
              <a:spcAft>
                <a:spcPts val="0"/>
              </a:spcAft>
              <a:buNone/>
            </a:pPr>
            <a:r>
              <a:t/>
            </a:r>
            <a:endParaRPr>
              <a:solidFill>
                <a:schemeClr val="dk1"/>
              </a:solidFill>
            </a:endParaRPr>
          </a:p>
          <a:p>
            <a:pPr indent="0" lvl="0" marL="0" rtl="0" algn="l">
              <a:spcBef>
                <a:spcPts val="500"/>
              </a:spcBef>
              <a:spcAft>
                <a:spcPts val="0"/>
              </a:spcAft>
              <a:buNone/>
            </a:pPr>
            <a:r>
              <a:t/>
            </a:r>
            <a:endParaRPr>
              <a:solidFill>
                <a:schemeClr val="dk1"/>
              </a:solidFill>
            </a:endParaRPr>
          </a:p>
        </p:txBody>
      </p:sp>
      <p:pic>
        <p:nvPicPr>
          <p:cNvPr id="490" name="Google Shape;490;p64"/>
          <p:cNvPicPr preferRelativeResize="0"/>
          <p:nvPr/>
        </p:nvPicPr>
        <p:blipFill>
          <a:blip r:embed="rId3">
            <a:alphaModFix/>
          </a:blip>
          <a:stretch>
            <a:fillRect/>
          </a:stretch>
        </p:blipFill>
        <p:spPr>
          <a:xfrm>
            <a:off x="6644777" y="782264"/>
            <a:ext cx="2346823" cy="3499239"/>
          </a:xfrm>
          <a:prstGeom prst="rect">
            <a:avLst/>
          </a:prstGeom>
          <a:noFill/>
          <a:ln>
            <a:noFill/>
          </a:ln>
        </p:spPr>
      </p:pic>
      <p:grpSp>
        <p:nvGrpSpPr>
          <p:cNvPr id="491" name="Google Shape;491;p64"/>
          <p:cNvGrpSpPr/>
          <p:nvPr/>
        </p:nvGrpSpPr>
        <p:grpSpPr>
          <a:xfrm>
            <a:off x="5902300" y="46725"/>
            <a:ext cx="3190200" cy="775500"/>
            <a:chOff x="4629750" y="2591850"/>
            <a:chExt cx="3190200" cy="775500"/>
          </a:xfrm>
        </p:grpSpPr>
        <p:sp>
          <p:nvSpPr>
            <p:cNvPr id="492" name="Google Shape;492;p64"/>
            <p:cNvSpPr/>
            <p:nvPr/>
          </p:nvSpPr>
          <p:spPr>
            <a:xfrm rot="-5400000">
              <a:off x="5837100" y="1384500"/>
              <a:ext cx="775500" cy="3190200"/>
            </a:xfrm>
            <a:prstGeom prst="rect">
              <a:avLst/>
            </a:prstGeom>
            <a:solidFill>
              <a:srgbClr val="FFFFFF"/>
            </a:solidFill>
            <a:ln cap="flat" cmpd="sng" w="9525">
              <a:solidFill>
                <a:srgbClr val="6D9EEB"/>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zh-TW" sz="2200">
                  <a:solidFill>
                    <a:srgbClr val="B7B7B7"/>
                  </a:solidFill>
                  <a:latin typeface="Helvetica Neue"/>
                  <a:ea typeface="Helvetica Neue"/>
                  <a:cs typeface="Helvetica Neue"/>
                  <a:sym typeface="Helvetica Neue"/>
                </a:rPr>
                <a:t>回顧</a:t>
              </a:r>
              <a:endParaRPr b="1" sz="2200">
                <a:solidFill>
                  <a:srgbClr val="B7B7B7"/>
                </a:solidFill>
                <a:latin typeface="Helvetica Neue"/>
                <a:ea typeface="Helvetica Neue"/>
                <a:cs typeface="Helvetica Neue"/>
                <a:sym typeface="Helvetica Neue"/>
              </a:endParaRPr>
            </a:p>
          </p:txBody>
        </p:sp>
        <p:pic>
          <p:nvPicPr>
            <p:cNvPr id="493" name="Google Shape;493;p64"/>
            <p:cNvPicPr preferRelativeResize="0"/>
            <p:nvPr/>
          </p:nvPicPr>
          <p:blipFill>
            <a:blip r:embed="rId4">
              <a:alphaModFix/>
            </a:blip>
            <a:stretch>
              <a:fillRect/>
            </a:stretch>
          </p:blipFill>
          <p:spPr>
            <a:xfrm>
              <a:off x="5136075" y="2636525"/>
              <a:ext cx="2656875" cy="690788"/>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0"/>
                                        </p:tgtEl>
                                        <p:attrNameLst>
                                          <p:attrName>style.visibility</p:attrName>
                                        </p:attrNameLst>
                                      </p:cBhvr>
                                      <p:to>
                                        <p:strVal val="visible"/>
                                      </p:to>
                                    </p:set>
                                    <p:animEffect filter="fade" transition="in">
                                      <p:cBhvr>
                                        <p:cTn dur="1000"/>
                                        <p:tgtEl>
                                          <p:spTgt spid="4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65"/>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t/>
            </a:r>
            <a:endParaRPr/>
          </a:p>
        </p:txBody>
      </p:sp>
      <p:sp>
        <p:nvSpPr>
          <p:cNvPr id="499" name="Google Shape;499;p65"/>
          <p:cNvSpPr txBox="1"/>
          <p:nvPr>
            <p:ph idx="1" type="body"/>
          </p:nvPr>
        </p:nvSpPr>
        <p:spPr>
          <a:xfrm>
            <a:off x="262575" y="846300"/>
            <a:ext cx="8520600" cy="2838300"/>
          </a:xfrm>
          <a:prstGeom prst="rect">
            <a:avLst/>
          </a:prstGeom>
        </p:spPr>
        <p:txBody>
          <a:bodyPr anchorCtr="0" anchor="t" bIns="26775" lIns="26775" spcFirstLastPara="1" rIns="26775" wrap="square" tIns="26775">
            <a:noAutofit/>
          </a:bodyPr>
          <a:lstStyle/>
          <a:p>
            <a:pPr indent="0" lvl="0" marL="0" rtl="0" algn="l">
              <a:lnSpc>
                <a:spcPct val="105000"/>
              </a:lnSpc>
              <a:spcBef>
                <a:spcPts val="500"/>
              </a:spcBef>
              <a:spcAft>
                <a:spcPts val="0"/>
              </a:spcAft>
              <a:buNone/>
            </a:pPr>
            <a:r>
              <a:rPr b="1" lang="zh-TW" sz="1400"/>
              <a:t>問題背後的問題</a:t>
            </a:r>
            <a:r>
              <a:rPr lang="zh-TW" sz="1400"/>
              <a:t>:</a:t>
            </a:r>
            <a:br>
              <a:rPr lang="zh-TW" sz="1400"/>
            </a:br>
            <a:r>
              <a:rPr lang="zh-TW" sz="1400"/>
              <a:t>為何客戶認知的 "異動"，跟系統實際上需要的 "異動" 落差這麼大?</a:t>
            </a:r>
            <a:br>
              <a:rPr lang="zh-TW" sz="1400"/>
            </a:br>
            <a:r>
              <a:rPr lang="zh-TW" sz="1400"/>
              <a:t>有沒有可能差異早已存在，只是沒有被要求 "修改" 就沒有察覺?</a:t>
            </a:r>
            <a:endParaRPr sz="1400"/>
          </a:p>
          <a:p>
            <a:pPr indent="0" lvl="0" marL="0" rtl="0" algn="l">
              <a:lnSpc>
                <a:spcPct val="105000"/>
              </a:lnSpc>
              <a:spcBef>
                <a:spcPts val="500"/>
              </a:spcBef>
              <a:spcAft>
                <a:spcPts val="0"/>
              </a:spcAft>
              <a:buNone/>
            </a:pPr>
            <a:r>
              <a:rPr b="1" lang="zh-TW" sz="1400"/>
              <a:t>再探背後的問題</a:t>
            </a:r>
            <a:r>
              <a:rPr lang="zh-TW" sz="1400"/>
              <a:t>:</a:t>
            </a:r>
            <a:br>
              <a:rPr lang="zh-TW" sz="1400"/>
            </a:br>
            <a:r>
              <a:rPr lang="zh-TW" sz="1400"/>
              <a:t>新增 "合理" 的功能會不會也很困難? </a:t>
            </a:r>
            <a:br>
              <a:rPr lang="zh-TW" sz="1400"/>
            </a:br>
            <a:r>
              <a:rPr lang="zh-TW" sz="1400"/>
              <a:t>真正的問題是否是軟體開發並沒有盡量貼近客戶認同的 "模型"，只是貼近客戶要的 "結果" (規格)?</a:t>
            </a:r>
            <a:endParaRPr sz="1400"/>
          </a:p>
          <a:p>
            <a:pPr indent="0" lvl="0" marL="0" rtl="0" algn="l">
              <a:lnSpc>
                <a:spcPct val="105000"/>
              </a:lnSpc>
              <a:spcBef>
                <a:spcPts val="500"/>
              </a:spcBef>
              <a:spcAft>
                <a:spcPts val="0"/>
              </a:spcAft>
              <a:buNone/>
            </a:pPr>
            <a:r>
              <a:rPr b="1" lang="zh-TW" sz="1400"/>
              <a:t>再探背後的問題</a:t>
            </a:r>
            <a:r>
              <a:rPr lang="zh-TW" sz="1400"/>
              <a:t>:</a:t>
            </a:r>
            <a:br>
              <a:rPr lang="zh-TW" sz="1400"/>
            </a:br>
            <a:r>
              <a:rPr lang="zh-TW" sz="1400"/>
              <a:t>如何照著模型開發? 如何跟客戶確認模型? 如何將模型變成規格?</a:t>
            </a:r>
            <a:br>
              <a:rPr lang="zh-TW" sz="1400"/>
            </a:br>
            <a:endParaRPr sz="1400"/>
          </a:p>
          <a:p>
            <a:pPr indent="0" lvl="0" marL="0" rtl="0" algn="l">
              <a:lnSpc>
                <a:spcPct val="105000"/>
              </a:lnSpc>
              <a:spcBef>
                <a:spcPts val="500"/>
              </a:spcBef>
              <a:spcAft>
                <a:spcPts val="0"/>
              </a:spcAft>
              <a:buNone/>
            </a:pPr>
            <a:r>
              <a:rPr b="1" lang="zh-TW" sz="1400"/>
              <a:t>物件導向</a:t>
            </a:r>
            <a:r>
              <a:rPr lang="zh-TW" sz="1400"/>
              <a:t>: </a:t>
            </a:r>
            <a:r>
              <a:rPr lang="zh-TW" sz="1400">
                <a:solidFill>
                  <a:srgbClr val="3C78D8"/>
                </a:solidFill>
              </a:rPr>
              <a:t>模擬實際世界的運作，變成電腦的理解方式並且能實際運作的科學</a:t>
            </a:r>
            <a:r>
              <a:rPr lang="zh-TW" sz="1400"/>
              <a:t>。</a:t>
            </a:r>
            <a:endParaRPr/>
          </a:p>
          <a:p>
            <a:pPr indent="0" lvl="0" marL="0" rtl="0" algn="l">
              <a:lnSpc>
                <a:spcPct val="105000"/>
              </a:lnSpc>
              <a:spcBef>
                <a:spcPts val="500"/>
              </a:spcBef>
              <a:spcAft>
                <a:spcPts val="0"/>
              </a:spcAft>
              <a:buNone/>
            </a:pPr>
            <a:r>
              <a:t/>
            </a:r>
            <a:endParaRPr/>
          </a:p>
          <a:p>
            <a:pPr indent="0" lvl="0" marL="0" rtl="0" algn="l">
              <a:lnSpc>
                <a:spcPct val="105000"/>
              </a:lnSpc>
              <a:spcBef>
                <a:spcPts val="500"/>
              </a:spcBef>
              <a:spcAft>
                <a:spcPts val="0"/>
              </a:spcAft>
              <a:buClr>
                <a:schemeClr val="dk1"/>
              </a:buClr>
              <a:buSzPts val="1100"/>
              <a:buFont typeface="Arial"/>
              <a:buNone/>
            </a:pPr>
            <a:r>
              <a:rPr lang="zh-TW"/>
              <a:t>如果你只看結果不看過程，那就好像司機跟乘客的關係 "殊途同歸" 。</a:t>
            </a:r>
            <a:endParaRPr/>
          </a:p>
          <a:p>
            <a:pPr indent="0" lvl="0" marL="0" rtl="0" algn="l">
              <a:lnSpc>
                <a:spcPct val="105000"/>
              </a:lnSpc>
              <a:spcBef>
                <a:spcPts val="500"/>
              </a:spcBef>
              <a:spcAft>
                <a:spcPts val="0"/>
              </a:spcAft>
              <a:buClr>
                <a:schemeClr val="dk1"/>
              </a:buClr>
              <a:buSzPts val="1100"/>
              <a:buFont typeface="Arial"/>
              <a:buNone/>
            </a:pPr>
            <a:r>
              <a:t/>
            </a:r>
            <a:endParaRPr/>
          </a:p>
          <a:p>
            <a:pPr indent="0" lvl="0" marL="0" rtl="0" algn="l">
              <a:lnSpc>
                <a:spcPct val="105000"/>
              </a:lnSpc>
              <a:spcBef>
                <a:spcPts val="500"/>
              </a:spcBef>
              <a:spcAft>
                <a:spcPts val="0"/>
              </a:spcAft>
              <a:buClr>
                <a:schemeClr val="dk1"/>
              </a:buClr>
              <a:buSzPts val="1100"/>
              <a:buFont typeface="Arial"/>
              <a:buNone/>
            </a:pPr>
            <a:r>
              <a:rPr lang="zh-TW"/>
              <a:t>走不同的路都能到目的地，但是花費的時間，車資可能不同。</a:t>
            </a:r>
            <a:endParaRPr/>
          </a:p>
          <a:p>
            <a:pPr indent="0" lvl="0" marL="0" rtl="0" algn="l">
              <a:lnSpc>
                <a:spcPct val="105000"/>
              </a:lnSpc>
              <a:spcBef>
                <a:spcPts val="500"/>
              </a:spcBef>
              <a:spcAft>
                <a:spcPts val="0"/>
              </a:spcAft>
              <a:buClr>
                <a:schemeClr val="dk1"/>
              </a:buClr>
              <a:buSzPts val="1100"/>
              <a:buFont typeface="Arial"/>
              <a:buNone/>
            </a:pPr>
            <a:r>
              <a:rPr lang="zh-TW"/>
              <a:t>更重要的是乘客如果想要 "順路" 去某地方，很抱歉... 我走捷徑，沒辦法!!</a:t>
            </a:r>
            <a:endParaRPr/>
          </a:p>
          <a:p>
            <a:pPr indent="0" lvl="0" marL="0" rtl="0" algn="l">
              <a:lnSpc>
                <a:spcPct val="105000"/>
              </a:lnSpc>
              <a:spcBef>
                <a:spcPts val="500"/>
              </a:spcBef>
              <a:spcAft>
                <a:spcPts val="0"/>
              </a:spcAft>
              <a:buClr>
                <a:schemeClr val="dk1"/>
              </a:buClr>
              <a:buSzPts val="1100"/>
              <a:buFont typeface="Arial"/>
              <a:buNone/>
            </a:pPr>
            <a:r>
              <a:t/>
            </a:r>
            <a:endParaRPr/>
          </a:p>
          <a:p>
            <a:pPr indent="0" lvl="0" marL="0" rtl="0" algn="l">
              <a:lnSpc>
                <a:spcPct val="105000"/>
              </a:lnSpc>
              <a:spcBef>
                <a:spcPts val="500"/>
              </a:spcBef>
              <a:spcAft>
                <a:spcPts val="0"/>
              </a:spcAft>
              <a:buNone/>
            </a:pPr>
            <a:r>
              <a:t/>
            </a:r>
            <a:endParaRPr/>
          </a:p>
        </p:txBody>
      </p:sp>
      <p:grpSp>
        <p:nvGrpSpPr>
          <p:cNvPr id="500" name="Google Shape;500;p65"/>
          <p:cNvGrpSpPr/>
          <p:nvPr/>
        </p:nvGrpSpPr>
        <p:grpSpPr>
          <a:xfrm>
            <a:off x="5902300" y="46725"/>
            <a:ext cx="3190200" cy="775500"/>
            <a:chOff x="4629750" y="2591850"/>
            <a:chExt cx="3190200" cy="775500"/>
          </a:xfrm>
        </p:grpSpPr>
        <p:sp>
          <p:nvSpPr>
            <p:cNvPr id="501" name="Google Shape;501;p65"/>
            <p:cNvSpPr/>
            <p:nvPr/>
          </p:nvSpPr>
          <p:spPr>
            <a:xfrm rot="-5400000">
              <a:off x="5837100" y="1384500"/>
              <a:ext cx="775500" cy="3190200"/>
            </a:xfrm>
            <a:prstGeom prst="rect">
              <a:avLst/>
            </a:prstGeom>
            <a:solidFill>
              <a:srgbClr val="FFFFFF"/>
            </a:solidFill>
            <a:ln cap="flat" cmpd="sng" w="9525">
              <a:solidFill>
                <a:srgbClr val="6D9EEB"/>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zh-TW" sz="2200">
                  <a:solidFill>
                    <a:srgbClr val="B7B7B7"/>
                  </a:solidFill>
                  <a:latin typeface="Helvetica Neue"/>
                  <a:ea typeface="Helvetica Neue"/>
                  <a:cs typeface="Helvetica Neue"/>
                  <a:sym typeface="Helvetica Neue"/>
                </a:rPr>
                <a:t>回顧</a:t>
              </a:r>
              <a:endParaRPr b="1" sz="2200">
                <a:solidFill>
                  <a:srgbClr val="B7B7B7"/>
                </a:solidFill>
                <a:latin typeface="Helvetica Neue"/>
                <a:ea typeface="Helvetica Neue"/>
                <a:cs typeface="Helvetica Neue"/>
                <a:sym typeface="Helvetica Neue"/>
              </a:endParaRPr>
            </a:p>
          </p:txBody>
        </p:sp>
        <p:pic>
          <p:nvPicPr>
            <p:cNvPr id="502" name="Google Shape;502;p65"/>
            <p:cNvPicPr preferRelativeResize="0"/>
            <p:nvPr/>
          </p:nvPicPr>
          <p:blipFill>
            <a:blip r:embed="rId3">
              <a:alphaModFix/>
            </a:blip>
            <a:stretch>
              <a:fillRect/>
            </a:stretch>
          </p:blipFill>
          <p:spPr>
            <a:xfrm>
              <a:off x="5136075" y="2636525"/>
              <a:ext cx="2656875" cy="690788"/>
            </a:xfrm>
            <a:prstGeom prst="rect">
              <a:avLst/>
            </a:prstGeom>
            <a:noFill/>
            <a:ln>
              <a:noFill/>
            </a:ln>
          </p:spPr>
        </p:pic>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66"/>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2100"/>
              <a:buFont typeface="Microsoft JhengHei"/>
              <a:buNone/>
            </a:pPr>
            <a:r>
              <a:rPr lang="zh-TW"/>
              <a:t>(設計總結) 標示所有的狀態、操作、事件</a:t>
            </a:r>
            <a:endParaRPr/>
          </a:p>
        </p:txBody>
      </p:sp>
      <p:sp>
        <p:nvSpPr>
          <p:cNvPr id="508" name="Google Shape;508;p66"/>
          <p:cNvSpPr txBox="1"/>
          <p:nvPr>
            <p:ph idx="2" type="body"/>
          </p:nvPr>
        </p:nvSpPr>
        <p:spPr>
          <a:xfrm>
            <a:off x="3074475" y="1369225"/>
            <a:ext cx="5808600" cy="37743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800"/>
              </a:spcBef>
              <a:spcAft>
                <a:spcPts val="0"/>
              </a:spcAft>
              <a:buClr>
                <a:schemeClr val="lt1"/>
              </a:buClr>
              <a:buSzPts val="1400"/>
              <a:buNone/>
            </a:pPr>
            <a:r>
              <a:rPr lang="zh-TW"/>
              <a:t>每一筆會員資料都代表一個 </a:t>
            </a:r>
            <a:r>
              <a:rPr b="1" lang="zh-TW">
                <a:solidFill>
                  <a:srgbClr val="FFFF00"/>
                </a:solidFill>
              </a:rPr>
              <a:t>"會員" 的物件</a:t>
            </a:r>
            <a:r>
              <a:rPr lang="zh-TW"/>
              <a:t>，存活在你的服務當中。</a:t>
            </a:r>
            <a:endParaRPr/>
          </a:p>
          <a:p>
            <a:pPr indent="0" lvl="0" marL="0" rtl="0" algn="l">
              <a:lnSpc>
                <a:spcPct val="90000"/>
              </a:lnSpc>
              <a:spcBef>
                <a:spcPts val="800"/>
              </a:spcBef>
              <a:spcAft>
                <a:spcPts val="0"/>
              </a:spcAft>
              <a:buClr>
                <a:schemeClr val="lt1"/>
              </a:buClr>
              <a:buSzPts val="1400"/>
              <a:buNone/>
            </a:pPr>
            <a:r>
              <a:rPr lang="zh-TW"/>
              <a:t>為什麼從狀態機開始? 因為狀態機描述了物件被 "</a:t>
            </a:r>
            <a:r>
              <a:rPr b="1" lang="zh-TW">
                <a:solidFill>
                  <a:srgbClr val="FFFF00"/>
                </a:solidFill>
              </a:rPr>
              <a:t>建立</a:t>
            </a:r>
            <a:r>
              <a:rPr lang="zh-TW"/>
              <a:t>"，到被 "</a:t>
            </a:r>
            <a:r>
              <a:rPr b="1" lang="zh-TW">
                <a:solidFill>
                  <a:srgbClr val="FFFF00"/>
                </a:solidFill>
              </a:rPr>
              <a:t>銷毀</a:t>
            </a:r>
            <a:r>
              <a:rPr lang="zh-TW"/>
              <a:t>" 的轉移過程，有中間的狀態，也有轉移的行為，非常適合拿來當作有實體資料的模型表達方式。</a:t>
            </a:r>
            <a:endParaRPr/>
          </a:p>
          <a:p>
            <a:pPr indent="0" lvl="0" marL="0" rtl="0" algn="l">
              <a:lnSpc>
                <a:spcPct val="90000"/>
              </a:lnSpc>
              <a:spcBef>
                <a:spcPts val="800"/>
              </a:spcBef>
              <a:spcAft>
                <a:spcPts val="0"/>
              </a:spcAft>
              <a:buClr>
                <a:schemeClr val="lt1"/>
              </a:buClr>
              <a:buSzPts val="1400"/>
              <a:buNone/>
            </a:pPr>
            <a:r>
              <a:rPr lang="zh-TW"/>
              <a:t>狀態圖的 "</a:t>
            </a:r>
            <a:r>
              <a:rPr b="1" lang="zh-TW">
                <a:solidFill>
                  <a:srgbClr val="FFFF00"/>
                </a:solidFill>
              </a:rPr>
              <a:t>點</a:t>
            </a:r>
            <a:r>
              <a:rPr lang="zh-TW"/>
              <a:t>"，代表了每個物件的 "</a:t>
            </a:r>
            <a:r>
              <a:rPr b="1" lang="zh-TW">
                <a:solidFill>
                  <a:srgbClr val="FFFF00"/>
                </a:solidFill>
              </a:rPr>
              <a:t>狀態</a:t>
            </a:r>
            <a:r>
              <a:rPr lang="zh-TW"/>
              <a:t>"；</a:t>
            </a:r>
            <a:endParaRPr/>
          </a:p>
          <a:p>
            <a:pPr indent="0" lvl="0" marL="0" rtl="0" algn="l">
              <a:lnSpc>
                <a:spcPct val="90000"/>
              </a:lnSpc>
              <a:spcBef>
                <a:spcPts val="800"/>
              </a:spcBef>
              <a:spcAft>
                <a:spcPts val="0"/>
              </a:spcAft>
              <a:buClr>
                <a:schemeClr val="lt1"/>
              </a:buClr>
              <a:buSzPts val="1400"/>
              <a:buNone/>
            </a:pPr>
            <a:r>
              <a:rPr lang="zh-TW"/>
              <a:t>狀態圖的 "</a:t>
            </a:r>
            <a:r>
              <a:rPr b="1" lang="zh-TW">
                <a:solidFill>
                  <a:srgbClr val="FFFF00"/>
                </a:solidFill>
              </a:rPr>
              <a:t>線</a:t>
            </a:r>
            <a:r>
              <a:rPr lang="zh-TW"/>
              <a:t>"，代表了狀態的轉移，背後的涵義通常是有重要的動作引發了狀態轉移，代表了每個物件的 "</a:t>
            </a:r>
            <a:r>
              <a:rPr b="1" lang="zh-TW">
                <a:solidFill>
                  <a:srgbClr val="FFFF00"/>
                </a:solidFill>
              </a:rPr>
              <a:t>行為</a:t>
            </a:r>
            <a:r>
              <a:rPr lang="zh-TW"/>
              <a:t>"；</a:t>
            </a:r>
            <a:endParaRPr/>
          </a:p>
          <a:p>
            <a:pPr indent="0" lvl="0" marL="0" rtl="0" algn="l">
              <a:lnSpc>
                <a:spcPct val="90000"/>
              </a:lnSpc>
              <a:spcBef>
                <a:spcPts val="800"/>
              </a:spcBef>
              <a:spcAft>
                <a:spcPts val="0"/>
              </a:spcAft>
              <a:buClr>
                <a:schemeClr val="lt1"/>
              </a:buClr>
              <a:buSzPts val="1400"/>
              <a:buNone/>
            </a:pPr>
            <a:r>
              <a:rPr lang="zh-TW"/>
              <a:t>由於狀態的轉移，是改變生命週期的大事，因此外界關注這物件的一舉一動，都會在意他的狀態是否有改變? 因此狀態的轉移，也代表了 "</a:t>
            </a:r>
            <a:r>
              <a:rPr b="1" lang="zh-TW">
                <a:solidFill>
                  <a:srgbClr val="FFFF00"/>
                </a:solidFill>
              </a:rPr>
              <a:t>事件</a:t>
            </a:r>
            <a:r>
              <a:rPr lang="zh-TW"/>
              <a:t>" 的發生。</a:t>
            </a:r>
            <a:endParaRPr/>
          </a:p>
          <a:p>
            <a:pPr indent="0" lvl="0" marL="0" rtl="0" algn="l">
              <a:lnSpc>
                <a:spcPct val="90000"/>
              </a:lnSpc>
              <a:spcBef>
                <a:spcPts val="800"/>
              </a:spcBef>
              <a:spcAft>
                <a:spcPts val="0"/>
              </a:spcAft>
              <a:buClr>
                <a:schemeClr val="lt1"/>
              </a:buClr>
              <a:buSzPts val="1400"/>
              <a:buNone/>
            </a:pPr>
            <a:r>
              <a:t/>
            </a:r>
            <a:endParaRPr/>
          </a:p>
          <a:p>
            <a:pPr indent="0" lvl="0" marL="0" rtl="0" algn="l">
              <a:lnSpc>
                <a:spcPct val="90000"/>
              </a:lnSpc>
              <a:spcBef>
                <a:spcPts val="800"/>
              </a:spcBef>
              <a:spcAft>
                <a:spcPts val="0"/>
              </a:spcAft>
              <a:buClr>
                <a:schemeClr val="lt1"/>
              </a:buClr>
              <a:buSzPts val="1400"/>
              <a:buNone/>
            </a:pPr>
            <a:r>
              <a:rPr lang="zh-TW"/>
              <a:t>模型對應到系統，分為資料、操作、事件。</a:t>
            </a:r>
            <a:br>
              <a:rPr lang="zh-TW"/>
            </a:br>
            <a:r>
              <a:rPr lang="zh-TW"/>
              <a:t>1. 資料: DB 內的會員主資料表，必定有 ID + 狀態</a:t>
            </a:r>
            <a:br>
              <a:rPr lang="zh-TW"/>
            </a:br>
            <a:r>
              <a:rPr lang="zh-TW"/>
              <a:t>2. 操作: Service 內主要的 API 清單</a:t>
            </a:r>
            <a:br>
              <a:rPr lang="zh-TW"/>
            </a:br>
            <a:r>
              <a:rPr lang="zh-TW"/>
              <a:t>3. 事件: Service 內主要的回呼機制，WebHook</a:t>
            </a:r>
            <a:endParaRPr/>
          </a:p>
        </p:txBody>
      </p:sp>
      <p:pic>
        <p:nvPicPr>
          <p:cNvPr id="509" name="Google Shape;509;p66"/>
          <p:cNvPicPr preferRelativeResize="0"/>
          <p:nvPr>
            <p:ph idx="1" type="body"/>
          </p:nvPr>
        </p:nvPicPr>
        <p:blipFill rotWithShape="1">
          <a:blip r:embed="rId3">
            <a:alphaModFix/>
          </a:blip>
          <a:srcRect b="0" l="0" r="0" t="0"/>
          <a:stretch/>
        </p:blipFill>
        <p:spPr>
          <a:xfrm>
            <a:off x="628660" y="1369219"/>
            <a:ext cx="2290200" cy="3263400"/>
          </a:xfrm>
          <a:prstGeom prst="rect">
            <a:avLst/>
          </a:prstGeom>
          <a:noFill/>
          <a:ln>
            <a:noFill/>
          </a:ln>
        </p:spPr>
      </p:pic>
      <p:grpSp>
        <p:nvGrpSpPr>
          <p:cNvPr id="510" name="Google Shape;510;p66"/>
          <p:cNvGrpSpPr/>
          <p:nvPr/>
        </p:nvGrpSpPr>
        <p:grpSpPr>
          <a:xfrm>
            <a:off x="6206950" y="46725"/>
            <a:ext cx="2887516" cy="775500"/>
            <a:chOff x="4629750" y="2591850"/>
            <a:chExt cx="3236400" cy="775500"/>
          </a:xfrm>
        </p:grpSpPr>
        <p:sp>
          <p:nvSpPr>
            <p:cNvPr id="511" name="Google Shape;511;p66"/>
            <p:cNvSpPr/>
            <p:nvPr/>
          </p:nvSpPr>
          <p:spPr>
            <a:xfrm rot="-5400000">
              <a:off x="5860200" y="1361400"/>
              <a:ext cx="775500" cy="3236400"/>
            </a:xfrm>
            <a:prstGeom prst="rect">
              <a:avLst/>
            </a:prstGeom>
            <a:solidFill>
              <a:srgbClr val="3C209E"/>
            </a:solidFill>
            <a:ln cap="flat" cmpd="sng" w="9525">
              <a:solidFill>
                <a:srgbClr val="6D9EEB"/>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zh-TW" sz="2200">
                  <a:solidFill>
                    <a:srgbClr val="B7B7B7"/>
                  </a:solidFill>
                  <a:latin typeface="Helvetica Neue"/>
                  <a:ea typeface="Helvetica Neue"/>
                  <a:cs typeface="Helvetica Neue"/>
                  <a:sym typeface="Helvetica Neue"/>
                </a:rPr>
                <a:t>回顧</a:t>
              </a:r>
              <a:endParaRPr b="1" sz="2200">
                <a:solidFill>
                  <a:srgbClr val="B7B7B7"/>
                </a:solidFill>
                <a:latin typeface="Helvetica Neue"/>
                <a:ea typeface="Helvetica Neue"/>
                <a:cs typeface="Helvetica Neue"/>
                <a:sym typeface="Helvetica Neue"/>
              </a:endParaRPr>
            </a:p>
          </p:txBody>
        </p:sp>
        <p:pic>
          <p:nvPicPr>
            <p:cNvPr id="512" name="Google Shape;512;p66"/>
            <p:cNvPicPr preferRelativeResize="0"/>
            <p:nvPr/>
          </p:nvPicPr>
          <p:blipFill>
            <a:blip r:embed="rId4">
              <a:alphaModFix/>
            </a:blip>
            <a:stretch>
              <a:fillRect/>
            </a:stretch>
          </p:blipFill>
          <p:spPr>
            <a:xfrm>
              <a:off x="5136075" y="2636525"/>
              <a:ext cx="2656875" cy="690788"/>
            </a:xfrm>
            <a:prstGeom prst="rect">
              <a:avLst/>
            </a:prstGeom>
            <a:noFill/>
            <a:ln>
              <a:noFill/>
            </a:ln>
          </p:spPr>
        </p:pic>
      </p:grpSp>
      <p:pic>
        <p:nvPicPr>
          <p:cNvPr id="513" name="Google Shape;513;p66"/>
          <p:cNvPicPr preferRelativeResize="0"/>
          <p:nvPr/>
        </p:nvPicPr>
        <p:blipFill rotWithShape="1">
          <a:blip r:embed="rId5">
            <a:alphaModFix/>
          </a:blip>
          <a:srcRect b="47201" l="0" r="0" t="0"/>
          <a:stretch/>
        </p:blipFill>
        <p:spPr>
          <a:xfrm>
            <a:off x="6646275" y="75225"/>
            <a:ext cx="2407224" cy="7149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6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2100"/>
              <a:buFont typeface="Microsoft JhengHei"/>
              <a:buNone/>
            </a:pPr>
            <a:r>
              <a:t/>
            </a:r>
            <a:endParaRPr/>
          </a:p>
        </p:txBody>
      </p:sp>
      <p:graphicFrame>
        <p:nvGraphicFramePr>
          <p:cNvPr id="519" name="Google Shape;519;p67"/>
          <p:cNvGraphicFramePr/>
          <p:nvPr/>
        </p:nvGraphicFramePr>
        <p:xfrm>
          <a:off x="372292" y="1222789"/>
          <a:ext cx="3000000" cy="3000000"/>
        </p:xfrm>
        <a:graphic>
          <a:graphicData uri="http://schemas.openxmlformats.org/drawingml/2006/table">
            <a:tbl>
              <a:tblPr>
                <a:gradFill>
                  <a:gsLst>
                    <a:gs pos="0">
                      <a:srgbClr val="5F82CA"/>
                    </a:gs>
                    <a:gs pos="50000">
                      <a:srgbClr val="3C70CA"/>
                    </a:gs>
                    <a:gs pos="100000">
                      <a:srgbClr val="2E60B9"/>
                    </a:gs>
                  </a:gsLst>
                  <a:lin ang="5400012" scaled="0"/>
                </a:gradFill>
                <a:tableStyleId>{88446A59-15AD-4A85-97B5-5FE061D2FFD4}</a:tableStyleId>
              </a:tblPr>
              <a:tblGrid>
                <a:gridCol w="627775"/>
                <a:gridCol w="2873975"/>
                <a:gridCol w="1108400"/>
                <a:gridCol w="892625"/>
                <a:gridCol w="855600"/>
                <a:gridCol w="1871250"/>
              </a:tblGrid>
              <a:tr h="300675">
                <a:tc>
                  <a:txBody>
                    <a:bodyPr/>
                    <a:lstStyle/>
                    <a:p>
                      <a:pPr indent="0" lvl="0" marL="0" marR="0" rtl="0" algn="ctr">
                        <a:spcBef>
                          <a:spcPts val="0"/>
                        </a:spcBef>
                        <a:spcAft>
                          <a:spcPts val="0"/>
                        </a:spcAft>
                        <a:buNone/>
                      </a:pPr>
                      <a:r>
                        <a:rPr b="1" lang="zh-TW" sz="1200" u="none" cap="none" strike="noStrike">
                          <a:solidFill>
                            <a:srgbClr val="FFFF00"/>
                          </a:solidFill>
                          <a:latin typeface="Microsoft JhengHei"/>
                          <a:ea typeface="Microsoft JhengHei"/>
                          <a:cs typeface="Microsoft JhengHei"/>
                          <a:sym typeface="Microsoft JhengHei"/>
                        </a:rPr>
                        <a:t>順序</a:t>
                      </a:r>
                      <a:endParaRPr b="1" sz="1200" u="none" cap="none" strike="noStrike">
                        <a:solidFill>
                          <a:srgbClr val="FFFF00"/>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1" lang="zh-TW" sz="1200" u="none" cap="none" strike="noStrike">
                          <a:solidFill>
                            <a:srgbClr val="FFFF00"/>
                          </a:solidFill>
                          <a:latin typeface="Microsoft JhengHei"/>
                          <a:ea typeface="Microsoft JhengHei"/>
                          <a:cs typeface="Microsoft JhengHei"/>
                          <a:sym typeface="Microsoft JhengHei"/>
                        </a:rPr>
                        <a:t>Scenario (who / when / what)</a:t>
                      </a:r>
                      <a:endParaRPr b="1" sz="1200" u="none" cap="none" strike="noStrike">
                        <a:solidFill>
                          <a:srgbClr val="FFFF00"/>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1" lang="zh-TW" sz="1200" u="none" cap="none" strike="noStrike">
                          <a:solidFill>
                            <a:srgbClr val="FFFF00"/>
                          </a:solidFill>
                          <a:latin typeface="Microsoft JhengHei"/>
                          <a:ea typeface="Microsoft JhengHei"/>
                          <a:cs typeface="Microsoft JhengHei"/>
                          <a:sym typeface="Microsoft JhengHei"/>
                        </a:rPr>
                        <a:t>Caller</a:t>
                      </a:r>
                      <a:endParaRPr b="1" sz="1200" u="none" cap="none" strike="noStrike">
                        <a:solidFill>
                          <a:srgbClr val="FFFF00"/>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1" lang="zh-TW" sz="1200" u="none" cap="none" strike="noStrike">
                          <a:solidFill>
                            <a:srgbClr val="FFFF00"/>
                          </a:solidFill>
                          <a:latin typeface="Microsoft JhengHei"/>
                          <a:ea typeface="Microsoft JhengHei"/>
                          <a:cs typeface="Microsoft JhengHei"/>
                          <a:sym typeface="Microsoft JhengHei"/>
                        </a:rPr>
                        <a:t>Action</a:t>
                      </a:r>
                      <a:endParaRPr b="1" sz="1200" u="none" cap="none" strike="noStrike">
                        <a:solidFill>
                          <a:srgbClr val="FFFF00"/>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1" lang="zh-TW" sz="1200" u="none" cap="none" strike="noStrike">
                          <a:solidFill>
                            <a:srgbClr val="FFFF00"/>
                          </a:solidFill>
                          <a:latin typeface="Microsoft JhengHei"/>
                          <a:ea typeface="Microsoft JhengHei"/>
                          <a:cs typeface="Microsoft JhengHei"/>
                          <a:sym typeface="Microsoft JhengHei"/>
                        </a:rPr>
                        <a:t>State</a:t>
                      </a:r>
                      <a:endParaRPr b="1" sz="1200" u="none" cap="none" strike="noStrike">
                        <a:solidFill>
                          <a:srgbClr val="FFFF00"/>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1" lang="zh-TW" sz="1200" u="none" cap="none" strike="noStrike">
                          <a:solidFill>
                            <a:srgbClr val="FFFF00"/>
                          </a:solidFill>
                          <a:latin typeface="Microsoft JhengHei"/>
                          <a:ea typeface="Microsoft JhengHei"/>
                          <a:cs typeface="Microsoft JhengHei"/>
                          <a:sym typeface="Microsoft JhengHei"/>
                        </a:rPr>
                        <a:t>說明</a:t>
                      </a:r>
                      <a:endParaRPr b="1" sz="1200" u="none" cap="none" strike="noStrike">
                        <a:solidFill>
                          <a:srgbClr val="FFFF00"/>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471100">
                <a:tc>
                  <a:txBody>
                    <a:bodyPr/>
                    <a:lstStyle/>
                    <a:p>
                      <a:pPr indent="0" lvl="0" marL="0" marR="0" rtl="0" algn="ctr">
                        <a:spcBef>
                          <a:spcPts val="0"/>
                        </a:spcBef>
                        <a:spcAft>
                          <a:spcPts val="0"/>
                        </a:spcAft>
                        <a:buNone/>
                      </a:pPr>
                      <a:r>
                        <a:rPr b="1" lang="zh-TW" sz="1200" u="none" cap="none" strike="noStrike">
                          <a:solidFill>
                            <a:schemeClr val="lt1"/>
                          </a:solidFill>
                          <a:latin typeface="Microsoft JhengHei"/>
                          <a:ea typeface="Microsoft JhengHei"/>
                          <a:cs typeface="Microsoft JhengHei"/>
                          <a:sym typeface="Microsoft JhengHei"/>
                        </a:rPr>
                        <a:t>S0-01</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會員本人 (A) 尚未成為巴站的會員，在好好買網站上註冊。</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會員本人 (A)</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register</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Unverified</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註冊帳號，尚未驗證</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579800">
                <a:tc>
                  <a:txBody>
                    <a:bodyPr/>
                    <a:lstStyle/>
                    <a:p>
                      <a:pPr indent="0" lvl="0" marL="0" marR="0" rtl="0" algn="ctr">
                        <a:spcBef>
                          <a:spcPts val="0"/>
                        </a:spcBef>
                        <a:spcAft>
                          <a:spcPts val="0"/>
                        </a:spcAft>
                        <a:buNone/>
                      </a:pPr>
                      <a:r>
                        <a:rPr b="1" lang="zh-TW" sz="1200" u="none" cap="none" strike="noStrike">
                          <a:solidFill>
                            <a:schemeClr val="lt1"/>
                          </a:solidFill>
                          <a:latin typeface="Microsoft JhengHei"/>
                          <a:ea typeface="Microsoft JhengHei"/>
                          <a:cs typeface="Microsoft JhengHei"/>
                          <a:sym typeface="Microsoft JhengHei"/>
                        </a:rPr>
                        <a:t>S0-01.1</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系統偵測到註冊成功的事件後，自動發出 email 送出驗證連結</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系統服務 (D) </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event handler</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Unverified</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攔截註冊成功事件，取得驗證碼送出信件</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471100">
                <a:tc>
                  <a:txBody>
                    <a:bodyPr/>
                    <a:lstStyle/>
                    <a:p>
                      <a:pPr indent="0" lvl="0" marL="0" marR="0" rtl="0" algn="ctr">
                        <a:spcBef>
                          <a:spcPts val="0"/>
                        </a:spcBef>
                        <a:spcAft>
                          <a:spcPts val="0"/>
                        </a:spcAft>
                        <a:buNone/>
                      </a:pPr>
                      <a:r>
                        <a:rPr b="1" lang="zh-TW" sz="1200" u="none" cap="none" strike="noStrike">
                          <a:solidFill>
                            <a:schemeClr val="lt1"/>
                          </a:solidFill>
                          <a:latin typeface="Microsoft JhengHei"/>
                          <a:ea typeface="Microsoft JhengHei"/>
                          <a:cs typeface="Microsoft JhengHei"/>
                          <a:sym typeface="Microsoft JhengHei"/>
                        </a:rPr>
                        <a:t>S0-02</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會員本人 (A) 註冊帳號後，透過 email 驗證帳號。</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會員本人 (A)</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verify</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Verified</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驗證帳號</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688550">
                <a:tc>
                  <a:txBody>
                    <a:bodyPr/>
                    <a:lstStyle/>
                    <a:p>
                      <a:pPr indent="0" lvl="0" marL="0" marR="0" rtl="0" algn="ctr">
                        <a:spcBef>
                          <a:spcPts val="0"/>
                        </a:spcBef>
                        <a:spcAft>
                          <a:spcPts val="0"/>
                        </a:spcAft>
                        <a:buNone/>
                      </a:pPr>
                      <a:r>
                        <a:rPr b="1" lang="zh-TW" sz="1200" u="none" cap="none" strike="noStrike">
                          <a:solidFill>
                            <a:schemeClr val="lt1"/>
                          </a:solidFill>
                          <a:latin typeface="Microsoft JhengHei"/>
                          <a:ea typeface="Microsoft JhengHei"/>
                          <a:cs typeface="Microsoft JhengHei"/>
                          <a:sym typeface="Microsoft JhengHei"/>
                        </a:rPr>
                        <a:t>S0-03</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會員本人 (A)買完商品，選擇到超商取貨。</a:t>
                      </a:r>
                      <a:endParaRPr b="0" sz="1200" u="none" cap="none" strike="noStrike">
                        <a:solidFill>
                          <a:schemeClr val="lt1"/>
                        </a:solidFill>
                        <a:latin typeface="Microsoft JhengHei"/>
                        <a:ea typeface="Microsoft JhengHei"/>
                        <a:cs typeface="Microsoft JhengHei"/>
                        <a:sym typeface="Microsoft JhengHei"/>
                      </a:endParaRPr>
                    </a:p>
                    <a:p>
                      <a:pPr indent="0" lvl="0" marL="0" marR="0" rtl="0" algn="l">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成立訂單後由系統本身發送簡訊通知</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系統服務 (D)</a:t>
                      </a:r>
                      <a:endParaRPr sz="1100"/>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get</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Verified</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取得手機號碼，發送簡訊</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688550">
                <a:tc>
                  <a:txBody>
                    <a:bodyPr/>
                    <a:lstStyle/>
                    <a:p>
                      <a:pPr indent="0" lvl="0" marL="0" marR="0" rtl="0" algn="ctr">
                        <a:spcBef>
                          <a:spcPts val="0"/>
                        </a:spcBef>
                        <a:spcAft>
                          <a:spcPts val="0"/>
                        </a:spcAft>
                        <a:buNone/>
                      </a:pPr>
                      <a:r>
                        <a:rPr b="1" lang="zh-TW" sz="1200" u="none" cap="none" strike="noStrike">
                          <a:solidFill>
                            <a:schemeClr val="lt1"/>
                          </a:solidFill>
                          <a:latin typeface="Microsoft JhengHei"/>
                          <a:ea typeface="Microsoft JhengHei"/>
                          <a:cs typeface="Microsoft JhengHei"/>
                          <a:sym typeface="Microsoft JhengHei"/>
                        </a:rPr>
                        <a:t>S0-04</a:t>
                      </a:r>
                      <a:endParaRPr b="1"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lt1"/>
                        </a:buClr>
                        <a:buSzPts val="1200"/>
                        <a:buFont typeface="Microsoft JhengHei"/>
                        <a:buNone/>
                      </a:pPr>
                      <a:r>
                        <a:rPr b="0" lang="zh-TW" sz="1200" u="none" cap="none" strike="noStrike">
                          <a:solidFill>
                            <a:schemeClr val="lt1"/>
                          </a:solidFill>
                          <a:latin typeface="Microsoft JhengHei"/>
                          <a:ea typeface="Microsoft JhengHei"/>
                          <a:cs typeface="Microsoft JhengHei"/>
                          <a:sym typeface="Microsoft JhengHei"/>
                        </a:rPr>
                        <a:t>超商需要會員的手機末三碼及姓氏 (不須完整姓名) 。</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lt1"/>
                        </a:buClr>
                        <a:buSzPts val="1200"/>
                        <a:buFont typeface="Microsoft JhengHei"/>
                        <a:buNone/>
                      </a:pPr>
                      <a:r>
                        <a:rPr b="0" lang="zh-TW" sz="1200" u="none" cap="none" strike="noStrike">
                          <a:solidFill>
                            <a:schemeClr val="lt1"/>
                          </a:solidFill>
                          <a:latin typeface="Microsoft JhengHei"/>
                          <a:ea typeface="Microsoft JhengHei"/>
                          <a:cs typeface="Microsoft JhengHei"/>
                          <a:sym typeface="Microsoft JhengHei"/>
                        </a:rPr>
                        <a:t>協力廠商 (E)</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b="0" lang="zh-TW" sz="1200" u="none" cap="none" strike="noStrike">
                          <a:solidFill>
                            <a:schemeClr val="lt1"/>
                          </a:solidFill>
                          <a:latin typeface="Microsoft JhengHei"/>
                          <a:ea typeface="Microsoft JhengHei"/>
                          <a:cs typeface="Microsoft JhengHei"/>
                          <a:sym typeface="Microsoft JhengHei"/>
                        </a:rPr>
                        <a:t>get-masked</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zh-TW" sz="1200" u="none" cap="none" strike="noStrike">
                          <a:solidFill>
                            <a:schemeClr val="lt1"/>
                          </a:solidFill>
                          <a:latin typeface="Microsoft JhengHei"/>
                          <a:ea typeface="Microsoft JhengHei"/>
                          <a:cs typeface="Microsoft JhengHei"/>
                          <a:sym typeface="Microsoft JhengHei"/>
                        </a:rPr>
                        <a:t>Verified</a:t>
                      </a:r>
                      <a:endParaRPr sz="1100"/>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spcBef>
                          <a:spcPts val="0"/>
                        </a:spcBef>
                        <a:spcAft>
                          <a:spcPts val="0"/>
                        </a:spcAft>
                        <a:buNone/>
                      </a:pPr>
                      <a:r>
                        <a:rPr lang="zh-TW" sz="1200" u="none" cap="none" strike="noStrike">
                          <a:solidFill>
                            <a:schemeClr val="lt1"/>
                          </a:solidFill>
                          <a:latin typeface="Microsoft JhengHei"/>
                          <a:ea typeface="Microsoft JhengHei"/>
                          <a:cs typeface="Microsoft JhengHei"/>
                          <a:sym typeface="Microsoft JhengHei"/>
                        </a:rPr>
                        <a:t>取得遮罩過的個資 (手機末三碼，遮罩過的姓名)</a:t>
                      </a:r>
                      <a:endParaRPr sz="1200" u="none" cap="none" strike="noStrike">
                        <a:solidFill>
                          <a:schemeClr val="lt1"/>
                        </a:solidFill>
                        <a:latin typeface="Microsoft JhengHei"/>
                        <a:ea typeface="Microsoft JhengHei"/>
                        <a:cs typeface="Microsoft JhengHei"/>
                        <a:sym typeface="Microsoft JhengHei"/>
                      </a:endParaRPr>
                    </a:p>
                  </a:txBody>
                  <a:tcPr marT="11450" marB="11450" marR="17150" marL="1715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bl>
          </a:graphicData>
        </a:graphic>
      </p:graphicFrame>
      <p:sp>
        <p:nvSpPr>
          <p:cNvPr id="520" name="Google Shape;520;p67"/>
          <p:cNvSpPr/>
          <p:nvPr/>
        </p:nvSpPr>
        <p:spPr>
          <a:xfrm>
            <a:off x="3803950" y="1045900"/>
            <a:ext cx="2975100" cy="3550500"/>
          </a:xfrm>
          <a:prstGeom prst="rect">
            <a:avLst/>
          </a:prstGeom>
          <a:noFill/>
          <a:ln cap="flat" cmpd="sng" w="2857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icrosoft JhengHei"/>
              <a:ea typeface="Microsoft JhengHei"/>
              <a:cs typeface="Microsoft JhengHei"/>
              <a:sym typeface="Microsoft JhengHei"/>
            </a:endParaRPr>
          </a:p>
        </p:txBody>
      </p:sp>
      <p:grpSp>
        <p:nvGrpSpPr>
          <p:cNvPr id="521" name="Google Shape;521;p67"/>
          <p:cNvGrpSpPr/>
          <p:nvPr/>
        </p:nvGrpSpPr>
        <p:grpSpPr>
          <a:xfrm>
            <a:off x="6180275" y="94600"/>
            <a:ext cx="2887516" cy="775500"/>
            <a:chOff x="4629750" y="2591850"/>
            <a:chExt cx="3236400" cy="775500"/>
          </a:xfrm>
        </p:grpSpPr>
        <p:sp>
          <p:nvSpPr>
            <p:cNvPr id="522" name="Google Shape;522;p67"/>
            <p:cNvSpPr/>
            <p:nvPr/>
          </p:nvSpPr>
          <p:spPr>
            <a:xfrm rot="-5400000">
              <a:off x="5860200" y="1361400"/>
              <a:ext cx="775500" cy="3236400"/>
            </a:xfrm>
            <a:prstGeom prst="rect">
              <a:avLst/>
            </a:prstGeom>
            <a:solidFill>
              <a:srgbClr val="3C209E"/>
            </a:solidFill>
            <a:ln cap="flat" cmpd="sng" w="9525">
              <a:solidFill>
                <a:srgbClr val="6D9EEB"/>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zh-TW" sz="2200">
                  <a:solidFill>
                    <a:srgbClr val="B7B7B7"/>
                  </a:solidFill>
                  <a:latin typeface="Helvetica Neue"/>
                  <a:ea typeface="Helvetica Neue"/>
                  <a:cs typeface="Helvetica Neue"/>
                  <a:sym typeface="Helvetica Neue"/>
                </a:rPr>
                <a:t>回顧</a:t>
              </a:r>
              <a:endParaRPr b="1" sz="2200">
                <a:solidFill>
                  <a:srgbClr val="B7B7B7"/>
                </a:solidFill>
                <a:latin typeface="Helvetica Neue"/>
                <a:ea typeface="Helvetica Neue"/>
                <a:cs typeface="Helvetica Neue"/>
                <a:sym typeface="Helvetica Neue"/>
              </a:endParaRPr>
            </a:p>
          </p:txBody>
        </p:sp>
        <p:pic>
          <p:nvPicPr>
            <p:cNvPr id="523" name="Google Shape;523;p67"/>
            <p:cNvPicPr preferRelativeResize="0"/>
            <p:nvPr/>
          </p:nvPicPr>
          <p:blipFill>
            <a:blip r:embed="rId3">
              <a:alphaModFix/>
            </a:blip>
            <a:stretch>
              <a:fillRect/>
            </a:stretch>
          </p:blipFill>
          <p:spPr>
            <a:xfrm>
              <a:off x="5136075" y="2636525"/>
              <a:ext cx="2656875" cy="690788"/>
            </a:xfrm>
            <a:prstGeom prst="rect">
              <a:avLst/>
            </a:prstGeom>
            <a:noFill/>
            <a:ln>
              <a:noFill/>
            </a:ln>
          </p:spPr>
        </p:pic>
      </p:grpSp>
      <p:pic>
        <p:nvPicPr>
          <p:cNvPr id="524" name="Google Shape;524;p67"/>
          <p:cNvPicPr preferRelativeResize="0"/>
          <p:nvPr/>
        </p:nvPicPr>
        <p:blipFill rotWithShape="1">
          <a:blip r:embed="rId4">
            <a:alphaModFix/>
          </a:blip>
          <a:srcRect b="47201" l="0" r="0" t="0"/>
          <a:stretch/>
        </p:blipFill>
        <p:spPr>
          <a:xfrm>
            <a:off x="6619600" y="123100"/>
            <a:ext cx="2407224" cy="7149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6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2100"/>
              <a:buFont typeface="Microsoft JhengHei"/>
              <a:buNone/>
            </a:pPr>
            <a:r>
              <a:rPr lang="zh-TW"/>
              <a:t>06. 將所有資訊轉成 API Spec</a:t>
            </a:r>
            <a:endParaRPr/>
          </a:p>
        </p:txBody>
      </p:sp>
      <p:sp>
        <p:nvSpPr>
          <p:cNvPr id="530" name="Google Shape;530;p68"/>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lnSpcReduction="10000"/>
          </a:bodyPr>
          <a:lstStyle/>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Actions:</a:t>
            </a:r>
            <a:endParaRPr/>
          </a:p>
          <a:p>
            <a:pPr indent="0" lvl="0" marL="0" rtl="0" algn="l">
              <a:lnSpc>
                <a:spcPct val="90000"/>
              </a:lnSpc>
              <a:spcBef>
                <a:spcPts val="0"/>
              </a:spcBef>
              <a:spcAft>
                <a:spcPts val="0"/>
              </a:spcAft>
              <a:buClr>
                <a:schemeClr val="lt1"/>
              </a:buClr>
              <a:buSzPts val="1200"/>
              <a:buNone/>
            </a:pPr>
            <a:r>
              <a:t/>
            </a:r>
            <a:endParaRPr i="0" sz="1200" u="none" strike="noStrike">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POST /api/members:register</a:t>
            </a:r>
            <a:endParaRPr i="0" sz="1200" u="none" strike="noStrike">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chemeClr val="lt1"/>
              </a:buClr>
              <a:buSzPts val="1200"/>
              <a:buNone/>
            </a:pPr>
            <a:r>
              <a:t/>
            </a:r>
            <a:endParaRPr sz="1200">
              <a:solidFill>
                <a:srgbClr val="BFBFBF"/>
              </a:solidFill>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POST /api/members/{id}:verify</a:t>
            </a:r>
            <a:endParaRPr sz="1200">
              <a:solidFill>
                <a:srgbClr val="BFBFBF"/>
              </a:solidFill>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POST /api/members/{id}:restrict</a:t>
            </a:r>
            <a:endParaRPr sz="1200">
              <a:solidFill>
                <a:srgbClr val="BFBFBF"/>
              </a:solidFill>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POST /api/members/{id}:allow</a:t>
            </a:r>
            <a:endParaRPr sz="1200">
              <a:solidFill>
                <a:srgbClr val="BFBFBF"/>
              </a:solidFill>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POST /api/members/{id}:ban</a:t>
            </a:r>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POST /api/members/{id}:permit</a:t>
            </a:r>
            <a:endParaRPr sz="1200">
              <a:solidFill>
                <a:srgbClr val="BFBFBF"/>
              </a:solidFill>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POST /api/members/{id}:remove</a:t>
            </a:r>
            <a:endParaRPr sz="1200">
              <a:solidFill>
                <a:srgbClr val="BFBFBF"/>
              </a:solidFill>
            </a:endParaRPr>
          </a:p>
          <a:p>
            <a:pPr indent="0" lvl="0" marL="0" rtl="0" algn="l">
              <a:lnSpc>
                <a:spcPct val="90000"/>
              </a:lnSpc>
              <a:spcBef>
                <a:spcPts val="0"/>
              </a:spcBef>
              <a:spcAft>
                <a:spcPts val="0"/>
              </a:spcAft>
              <a:buClr>
                <a:schemeClr val="lt1"/>
              </a:buClr>
              <a:buSzPts val="1200"/>
              <a:buNone/>
            </a:pPr>
            <a:r>
              <a:t/>
            </a:r>
            <a:endParaRPr i="0" sz="1200" u="none" strike="noStrike">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GET  /api/members/{id}</a:t>
            </a:r>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GET  /api/members/{id}:reset-password</a:t>
            </a:r>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GET  /api/members/{id}:verify-code</a:t>
            </a:r>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GET  /api/members/{id}:masked</a:t>
            </a:r>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GET  /api/members/{id}:statistics</a:t>
            </a:r>
            <a:endParaRPr sz="1200">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chemeClr val="lt1"/>
              </a:buClr>
              <a:buSzPts val="1200"/>
              <a:buNone/>
            </a:pPr>
            <a:r>
              <a:t/>
            </a:r>
            <a:endParaRPr sz="1200">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rgbClr val="BFBFBF"/>
              </a:buClr>
              <a:buSzPts val="1200"/>
              <a:buNone/>
            </a:pPr>
            <a:r>
              <a:rPr lang="zh-TW" sz="1200">
                <a:solidFill>
                  <a:srgbClr val="BFBFBF"/>
                </a:solidFill>
                <a:latin typeface="Consolas"/>
                <a:ea typeface="Consolas"/>
                <a:cs typeface="Consolas"/>
                <a:sym typeface="Consolas"/>
              </a:rPr>
              <a:t>POST /api/members/login</a:t>
            </a:r>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POST /api/members:import</a:t>
            </a:r>
            <a:endParaRPr sz="1200">
              <a:solidFill>
                <a:srgbClr val="BFBFBF"/>
              </a:solidFill>
            </a:endParaRPr>
          </a:p>
          <a:p>
            <a:pPr indent="0" lvl="0" marL="0" rtl="0" algn="l">
              <a:lnSpc>
                <a:spcPct val="90000"/>
              </a:lnSpc>
              <a:spcBef>
                <a:spcPts val="0"/>
              </a:spcBef>
              <a:spcAft>
                <a:spcPts val="0"/>
              </a:spcAft>
              <a:buClr>
                <a:schemeClr val="lt1"/>
              </a:buClr>
              <a:buSzPts val="1200"/>
              <a:buNone/>
            </a:pPr>
            <a:r>
              <a:t/>
            </a:r>
            <a:endParaRPr sz="1200">
              <a:solidFill>
                <a:srgbClr val="BFBFBF"/>
              </a:solidFill>
            </a:endParaRPr>
          </a:p>
        </p:txBody>
      </p:sp>
      <p:sp>
        <p:nvSpPr>
          <p:cNvPr id="531" name="Google Shape;531;p68"/>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Events:</a:t>
            </a:r>
            <a:endParaRPr/>
          </a:p>
          <a:p>
            <a:pPr indent="0" lvl="0" marL="0" rtl="0" algn="l">
              <a:lnSpc>
                <a:spcPct val="90000"/>
              </a:lnSpc>
              <a:spcBef>
                <a:spcPts val="0"/>
              </a:spcBef>
              <a:spcAft>
                <a:spcPts val="0"/>
              </a:spcAft>
              <a:buClr>
                <a:schemeClr val="lt1"/>
              </a:buClr>
              <a:buSzPts val="1200"/>
              <a:buNone/>
            </a:pPr>
            <a:r>
              <a:t/>
            </a:r>
            <a:endParaRPr sz="1200">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rgbClr val="BFBFBF"/>
              </a:buClr>
              <a:buSzPts val="1200"/>
              <a:buNone/>
            </a:pPr>
            <a:r>
              <a:rPr lang="zh-TW" sz="1200">
                <a:solidFill>
                  <a:srgbClr val="BFBFBF"/>
                </a:solidFill>
                <a:latin typeface="Consolas"/>
                <a:ea typeface="Consolas"/>
                <a:cs typeface="Consolas"/>
                <a:sym typeface="Consolas"/>
              </a:rPr>
              <a:t>state_changed</a:t>
            </a:r>
            <a:endParaRPr sz="1200">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rgbClr val="BFBFBF"/>
              </a:buClr>
              <a:buSzPts val="1200"/>
              <a:buNone/>
            </a:pPr>
            <a:r>
              <a:rPr lang="zh-TW" sz="1200">
                <a:solidFill>
                  <a:srgbClr val="BFBFBF"/>
                </a:solidFill>
                <a:latin typeface="Consolas"/>
                <a:ea typeface="Consolas"/>
                <a:cs typeface="Consolas"/>
                <a:sym typeface="Consolas"/>
              </a:rPr>
              <a:t>// 通常隱含在改變狀態的 action 完成時觸發</a:t>
            </a:r>
            <a:endParaRPr sz="1200">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rgbClr val="BFBFBF"/>
              </a:buClr>
              <a:buSzPts val="1200"/>
              <a:buNone/>
            </a:pPr>
            <a:r>
              <a:rPr lang="zh-TW" sz="1200">
                <a:solidFill>
                  <a:srgbClr val="BFBFBF"/>
                </a:solidFill>
                <a:latin typeface="Consolas"/>
                <a:ea typeface="Consolas"/>
                <a:cs typeface="Consolas"/>
                <a:sym typeface="Consolas"/>
              </a:rPr>
              <a:t>// 如果你的事件處理機制支援 topics, 則可以合併</a:t>
            </a:r>
            <a:endParaRPr sz="1200">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chemeClr val="lt1"/>
              </a:buClr>
              <a:buSzPts val="1200"/>
              <a:buNone/>
            </a:pPr>
            <a:r>
              <a:t/>
            </a:r>
            <a:endParaRPr sz="1200">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rgbClr val="BFBFBF"/>
              </a:buClr>
              <a:buSzPts val="1200"/>
              <a:buNone/>
            </a:pPr>
            <a:r>
              <a:rPr lang="zh-TW" sz="1200">
                <a:solidFill>
                  <a:srgbClr val="BFBFBF"/>
                </a:solidFill>
                <a:latin typeface="Consolas"/>
                <a:ea typeface="Consolas"/>
                <a:cs typeface="Consolas"/>
                <a:sym typeface="Consolas"/>
              </a:rPr>
              <a:t>{action}_executing</a:t>
            </a:r>
            <a:endParaRPr/>
          </a:p>
          <a:p>
            <a:pPr indent="0" lvl="0" marL="0" rtl="0" algn="l">
              <a:lnSpc>
                <a:spcPct val="90000"/>
              </a:lnSpc>
              <a:spcBef>
                <a:spcPts val="0"/>
              </a:spcBef>
              <a:spcAft>
                <a:spcPts val="0"/>
              </a:spcAft>
              <a:buClr>
                <a:srgbClr val="BFBFBF"/>
              </a:buClr>
              <a:buSzPts val="1200"/>
              <a:buNone/>
            </a:pPr>
            <a:r>
              <a:rPr lang="zh-TW" sz="1200">
                <a:solidFill>
                  <a:srgbClr val="BFBFBF"/>
                </a:solidFill>
                <a:latin typeface="Consolas"/>
                <a:ea typeface="Consolas"/>
                <a:cs typeface="Consolas"/>
                <a:sym typeface="Consolas"/>
              </a:rPr>
              <a:t>{action}_completed</a:t>
            </a:r>
            <a:endParaRPr/>
          </a:p>
          <a:p>
            <a:pPr indent="0" lvl="0" marL="0" rtl="0" algn="l">
              <a:lnSpc>
                <a:spcPct val="90000"/>
              </a:lnSpc>
              <a:spcBef>
                <a:spcPts val="0"/>
              </a:spcBef>
              <a:spcAft>
                <a:spcPts val="0"/>
              </a:spcAft>
              <a:buClr>
                <a:srgbClr val="BFBFBF"/>
              </a:buClr>
              <a:buSzPts val="1200"/>
              <a:buNone/>
            </a:pPr>
            <a:r>
              <a:rPr lang="zh-TW" sz="1200">
                <a:solidFill>
                  <a:srgbClr val="BFBFBF"/>
                </a:solidFill>
                <a:latin typeface="Consolas"/>
                <a:ea typeface="Consolas"/>
                <a:cs typeface="Consolas"/>
                <a:sym typeface="Consolas"/>
              </a:rPr>
              <a:t>// 通常不會包含所有的 action</a:t>
            </a:r>
            <a:endParaRPr/>
          </a:p>
          <a:p>
            <a:pPr indent="0" lvl="0" marL="0" rtl="0" algn="l">
              <a:lnSpc>
                <a:spcPct val="90000"/>
              </a:lnSpc>
              <a:spcBef>
                <a:spcPts val="0"/>
              </a:spcBef>
              <a:spcAft>
                <a:spcPts val="0"/>
              </a:spcAft>
              <a:buClr>
                <a:srgbClr val="BFBFBF"/>
              </a:buClr>
              <a:buSzPts val="1200"/>
              <a:buNone/>
            </a:pPr>
            <a:r>
              <a:rPr lang="zh-TW" sz="1200">
                <a:solidFill>
                  <a:srgbClr val="BFBFBF"/>
                </a:solidFill>
                <a:latin typeface="Consolas"/>
                <a:ea typeface="Consolas"/>
                <a:cs typeface="Consolas"/>
                <a:sym typeface="Consolas"/>
              </a:rPr>
              <a:t>// 主要: 改變狀態的 action</a:t>
            </a:r>
            <a:endParaRPr/>
          </a:p>
          <a:p>
            <a:pPr indent="0" lvl="0" marL="0" rtl="0" algn="l">
              <a:lnSpc>
                <a:spcPct val="90000"/>
              </a:lnSpc>
              <a:spcBef>
                <a:spcPts val="0"/>
              </a:spcBef>
              <a:spcAft>
                <a:spcPts val="0"/>
              </a:spcAft>
              <a:buClr>
                <a:srgbClr val="BFBFBF"/>
              </a:buClr>
              <a:buSzPts val="1200"/>
              <a:buNone/>
            </a:pPr>
            <a:r>
              <a:rPr lang="zh-TW" sz="1200">
                <a:solidFill>
                  <a:srgbClr val="BFBFBF"/>
                </a:solidFill>
                <a:latin typeface="Consolas"/>
                <a:ea typeface="Consolas"/>
                <a:cs typeface="Consolas"/>
                <a:sym typeface="Consolas"/>
              </a:rPr>
              <a:t>// 次要: 改變資料的 action</a:t>
            </a:r>
            <a:endParaRPr/>
          </a:p>
          <a:p>
            <a:pPr indent="0" lvl="0" marL="0" rtl="0" algn="l">
              <a:lnSpc>
                <a:spcPct val="90000"/>
              </a:lnSpc>
              <a:spcBef>
                <a:spcPts val="0"/>
              </a:spcBef>
              <a:spcAft>
                <a:spcPts val="0"/>
              </a:spcAft>
              <a:buClr>
                <a:srgbClr val="BFBFBF"/>
              </a:buClr>
              <a:buSzPts val="1200"/>
              <a:buNone/>
            </a:pPr>
            <a:r>
              <a:rPr lang="zh-TW" sz="1200">
                <a:solidFill>
                  <a:srgbClr val="BFBFBF"/>
                </a:solidFill>
                <a:latin typeface="Consolas"/>
                <a:ea typeface="Consolas"/>
                <a:cs typeface="Consolas"/>
                <a:sym typeface="Consolas"/>
              </a:rPr>
              <a:t>// 忽略: 只讀取資料的 action</a:t>
            </a:r>
            <a:endParaRPr/>
          </a:p>
          <a:p>
            <a:pPr indent="0" lvl="0" marL="0" rtl="0" algn="l">
              <a:lnSpc>
                <a:spcPct val="90000"/>
              </a:lnSpc>
              <a:spcBef>
                <a:spcPts val="0"/>
              </a:spcBef>
              <a:spcAft>
                <a:spcPts val="0"/>
              </a:spcAft>
              <a:buClr>
                <a:schemeClr val="lt1"/>
              </a:buClr>
              <a:buSzPts val="1200"/>
              <a:buNone/>
            </a:pPr>
            <a:r>
              <a:t/>
            </a:r>
            <a:endParaRPr sz="1200">
              <a:solidFill>
                <a:srgbClr val="BFBFBF"/>
              </a:solidFill>
              <a:latin typeface="Consolas"/>
              <a:ea typeface="Consolas"/>
              <a:cs typeface="Consolas"/>
              <a:sym typeface="Consolas"/>
            </a:endParaRPr>
          </a:p>
        </p:txBody>
      </p:sp>
      <p:sp>
        <p:nvSpPr>
          <p:cNvPr id="532" name="Google Shape;532;p68">
            <a:hlinkClick r:id="rId3"/>
          </p:cNvPr>
          <p:cNvSpPr/>
          <p:nvPr/>
        </p:nvSpPr>
        <p:spPr>
          <a:xfrm>
            <a:off x="8629650" y="4632722"/>
            <a:ext cx="357000" cy="447900"/>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nvGrpSpPr>
          <p:cNvPr id="533" name="Google Shape;533;p68"/>
          <p:cNvGrpSpPr/>
          <p:nvPr/>
        </p:nvGrpSpPr>
        <p:grpSpPr>
          <a:xfrm>
            <a:off x="6206950" y="46725"/>
            <a:ext cx="2887516" cy="775500"/>
            <a:chOff x="4629750" y="2591850"/>
            <a:chExt cx="3236400" cy="775500"/>
          </a:xfrm>
        </p:grpSpPr>
        <p:sp>
          <p:nvSpPr>
            <p:cNvPr id="534" name="Google Shape;534;p68"/>
            <p:cNvSpPr/>
            <p:nvPr/>
          </p:nvSpPr>
          <p:spPr>
            <a:xfrm rot="-5400000">
              <a:off x="5860200" y="1361400"/>
              <a:ext cx="775500" cy="3236400"/>
            </a:xfrm>
            <a:prstGeom prst="rect">
              <a:avLst/>
            </a:prstGeom>
            <a:solidFill>
              <a:srgbClr val="3C209E"/>
            </a:solidFill>
            <a:ln cap="flat" cmpd="sng" w="9525">
              <a:solidFill>
                <a:srgbClr val="6D9EEB"/>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zh-TW" sz="2200">
                  <a:solidFill>
                    <a:srgbClr val="B7B7B7"/>
                  </a:solidFill>
                  <a:latin typeface="Helvetica Neue"/>
                  <a:ea typeface="Helvetica Neue"/>
                  <a:cs typeface="Helvetica Neue"/>
                  <a:sym typeface="Helvetica Neue"/>
                </a:rPr>
                <a:t>回顧</a:t>
              </a:r>
              <a:endParaRPr b="1" sz="2200">
                <a:solidFill>
                  <a:srgbClr val="B7B7B7"/>
                </a:solidFill>
                <a:latin typeface="Helvetica Neue"/>
                <a:ea typeface="Helvetica Neue"/>
                <a:cs typeface="Helvetica Neue"/>
                <a:sym typeface="Helvetica Neue"/>
              </a:endParaRPr>
            </a:p>
          </p:txBody>
        </p:sp>
        <p:pic>
          <p:nvPicPr>
            <p:cNvPr id="535" name="Google Shape;535;p68"/>
            <p:cNvPicPr preferRelativeResize="0"/>
            <p:nvPr/>
          </p:nvPicPr>
          <p:blipFill>
            <a:blip r:embed="rId4">
              <a:alphaModFix/>
            </a:blip>
            <a:stretch>
              <a:fillRect/>
            </a:stretch>
          </p:blipFill>
          <p:spPr>
            <a:xfrm>
              <a:off x="5136075" y="2636525"/>
              <a:ext cx="2656875" cy="690788"/>
            </a:xfrm>
            <a:prstGeom prst="rect">
              <a:avLst/>
            </a:prstGeom>
            <a:noFill/>
            <a:ln>
              <a:noFill/>
            </a:ln>
          </p:spPr>
        </p:pic>
      </p:grpSp>
      <p:pic>
        <p:nvPicPr>
          <p:cNvPr id="536" name="Google Shape;536;p68"/>
          <p:cNvPicPr preferRelativeResize="0"/>
          <p:nvPr/>
        </p:nvPicPr>
        <p:blipFill rotWithShape="1">
          <a:blip r:embed="rId5">
            <a:alphaModFix/>
          </a:blip>
          <a:srcRect b="47201" l="0" r="0" t="0"/>
          <a:stretch/>
        </p:blipFill>
        <p:spPr>
          <a:xfrm>
            <a:off x="6646275" y="75225"/>
            <a:ext cx="2407224" cy="7149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6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2100"/>
              <a:buFont typeface="Microsoft JhengHei"/>
              <a:buNone/>
            </a:pPr>
            <a:r>
              <a:rPr lang="zh-TW"/>
              <a:t>06-1. 對照組, 採用 CRUD 設計的 API Spec</a:t>
            </a:r>
            <a:endParaRPr/>
          </a:p>
        </p:txBody>
      </p:sp>
      <p:sp>
        <p:nvSpPr>
          <p:cNvPr id="542" name="Google Shape;542;p69"/>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lnSpcReduction="10000"/>
          </a:bodyPr>
          <a:lstStyle/>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Actions</a:t>
            </a:r>
            <a:r>
              <a:rPr lang="zh-TW" sz="1200">
                <a:solidFill>
                  <a:srgbClr val="BFBFBF"/>
                </a:solidFill>
                <a:latin typeface="Consolas"/>
                <a:ea typeface="Consolas"/>
                <a:cs typeface="Consolas"/>
                <a:sym typeface="Consolas"/>
              </a:rPr>
              <a:t> (Domain Operation)</a:t>
            </a:r>
            <a:r>
              <a:rPr i="0" lang="zh-TW" sz="1200" u="none" strike="noStrike">
                <a:solidFill>
                  <a:srgbClr val="BFBFBF"/>
                </a:solidFill>
                <a:latin typeface="Consolas"/>
                <a:ea typeface="Consolas"/>
                <a:cs typeface="Consolas"/>
                <a:sym typeface="Consolas"/>
              </a:rPr>
              <a:t>:</a:t>
            </a:r>
            <a:endParaRPr/>
          </a:p>
          <a:p>
            <a:pPr indent="0" lvl="0" marL="0" rtl="0" algn="l">
              <a:lnSpc>
                <a:spcPct val="90000"/>
              </a:lnSpc>
              <a:spcBef>
                <a:spcPts val="0"/>
              </a:spcBef>
              <a:spcAft>
                <a:spcPts val="0"/>
              </a:spcAft>
              <a:buClr>
                <a:schemeClr val="lt1"/>
              </a:buClr>
              <a:buSzPts val="1200"/>
              <a:buNone/>
            </a:pPr>
            <a:r>
              <a:t/>
            </a:r>
            <a:endParaRPr i="0" sz="1200" u="none" strike="noStrike">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POST /api/members:register</a:t>
            </a:r>
            <a:endParaRPr i="0" sz="1200" u="none" strike="noStrike">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chemeClr val="lt1"/>
              </a:buClr>
              <a:buSzPts val="1200"/>
              <a:buNone/>
            </a:pPr>
            <a:r>
              <a:t/>
            </a:r>
            <a:endParaRPr sz="1200">
              <a:solidFill>
                <a:srgbClr val="BFBFBF"/>
              </a:solidFill>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POST /api/members/{id}:verify</a:t>
            </a:r>
            <a:endParaRPr sz="1200">
              <a:solidFill>
                <a:srgbClr val="BFBFBF"/>
              </a:solidFill>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POST /api/members/{id}:restrict</a:t>
            </a:r>
            <a:endParaRPr sz="1200">
              <a:solidFill>
                <a:srgbClr val="BFBFBF"/>
              </a:solidFill>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POST /api/members/{id}:allow</a:t>
            </a:r>
            <a:endParaRPr sz="1200">
              <a:solidFill>
                <a:srgbClr val="BFBFBF"/>
              </a:solidFill>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POST /api/members/{id}:ban</a:t>
            </a:r>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POST /api/members/{id}:permit</a:t>
            </a:r>
            <a:endParaRPr sz="1200">
              <a:solidFill>
                <a:srgbClr val="BFBFBF"/>
              </a:solidFill>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POST /api/members/{id}:remove</a:t>
            </a:r>
            <a:endParaRPr sz="1200">
              <a:solidFill>
                <a:srgbClr val="BFBFBF"/>
              </a:solidFill>
            </a:endParaRPr>
          </a:p>
          <a:p>
            <a:pPr indent="0" lvl="0" marL="0" rtl="0" algn="l">
              <a:lnSpc>
                <a:spcPct val="90000"/>
              </a:lnSpc>
              <a:spcBef>
                <a:spcPts val="0"/>
              </a:spcBef>
              <a:spcAft>
                <a:spcPts val="0"/>
              </a:spcAft>
              <a:buClr>
                <a:schemeClr val="lt1"/>
              </a:buClr>
              <a:buSzPts val="1200"/>
              <a:buNone/>
            </a:pPr>
            <a:r>
              <a:t/>
            </a:r>
            <a:endParaRPr i="0" sz="1200" u="none" strike="noStrike">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GET  /api/members/{id}</a:t>
            </a:r>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GET  /api/members/{id}:reset-password</a:t>
            </a:r>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GET  /api/members/{id}:verify-code</a:t>
            </a:r>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GET  /api/members/{id}:masked</a:t>
            </a:r>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GET  /api/members/{id}:statistics</a:t>
            </a:r>
            <a:endParaRPr sz="1200">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chemeClr val="lt1"/>
              </a:buClr>
              <a:buSzPts val="1200"/>
              <a:buNone/>
            </a:pPr>
            <a:r>
              <a:t/>
            </a:r>
            <a:endParaRPr sz="1200">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rgbClr val="BFBFBF"/>
              </a:buClr>
              <a:buSzPts val="1200"/>
              <a:buNone/>
            </a:pPr>
            <a:r>
              <a:rPr lang="zh-TW" sz="1200">
                <a:solidFill>
                  <a:srgbClr val="BFBFBF"/>
                </a:solidFill>
                <a:latin typeface="Consolas"/>
                <a:ea typeface="Consolas"/>
                <a:cs typeface="Consolas"/>
                <a:sym typeface="Consolas"/>
              </a:rPr>
              <a:t>POST /api/members/login</a:t>
            </a:r>
            <a:endParaRPr/>
          </a:p>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POST /api/members:import</a:t>
            </a:r>
            <a:endParaRPr sz="1200">
              <a:solidFill>
                <a:srgbClr val="BFBFBF"/>
              </a:solidFill>
            </a:endParaRPr>
          </a:p>
          <a:p>
            <a:pPr indent="0" lvl="0" marL="0" rtl="0" algn="l">
              <a:lnSpc>
                <a:spcPct val="90000"/>
              </a:lnSpc>
              <a:spcBef>
                <a:spcPts val="0"/>
              </a:spcBef>
              <a:spcAft>
                <a:spcPts val="0"/>
              </a:spcAft>
              <a:buClr>
                <a:schemeClr val="lt1"/>
              </a:buClr>
              <a:buSzPts val="1200"/>
              <a:buNone/>
            </a:pPr>
            <a:r>
              <a:t/>
            </a:r>
            <a:endParaRPr sz="1200">
              <a:solidFill>
                <a:srgbClr val="BFBFBF"/>
              </a:solidFill>
            </a:endParaRPr>
          </a:p>
        </p:txBody>
      </p:sp>
      <p:sp>
        <p:nvSpPr>
          <p:cNvPr id="543" name="Google Shape;543;p69"/>
          <p:cNvSpPr txBox="1"/>
          <p:nvPr>
            <p:ph idx="2" type="body"/>
          </p:nvPr>
        </p:nvSpPr>
        <p:spPr>
          <a:xfrm>
            <a:off x="4629150" y="1369225"/>
            <a:ext cx="4203300" cy="32634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0"/>
              </a:spcBef>
              <a:spcAft>
                <a:spcPts val="0"/>
              </a:spcAft>
              <a:buClr>
                <a:srgbClr val="BFBFBF"/>
              </a:buClr>
              <a:buSzPts val="1200"/>
              <a:buNone/>
            </a:pPr>
            <a:r>
              <a:rPr i="0" lang="zh-TW" sz="1200" u="none" strike="noStrike">
                <a:solidFill>
                  <a:srgbClr val="BFBFBF"/>
                </a:solidFill>
                <a:latin typeface="Consolas"/>
                <a:ea typeface="Consolas"/>
                <a:cs typeface="Consolas"/>
                <a:sym typeface="Consolas"/>
              </a:rPr>
              <a:t>Actions (CRUD):</a:t>
            </a:r>
            <a:endParaRPr/>
          </a:p>
          <a:p>
            <a:pPr indent="0" lvl="0" marL="0" rtl="0" algn="l">
              <a:lnSpc>
                <a:spcPct val="90000"/>
              </a:lnSpc>
              <a:spcBef>
                <a:spcPts val="0"/>
              </a:spcBef>
              <a:spcAft>
                <a:spcPts val="0"/>
              </a:spcAft>
              <a:buClr>
                <a:schemeClr val="lt1"/>
              </a:buClr>
              <a:buSzPts val="1200"/>
              <a:buNone/>
            </a:pPr>
            <a:r>
              <a:t/>
            </a:r>
            <a:endParaRPr sz="1200">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rgbClr val="BFBFBF"/>
              </a:buClr>
              <a:buSzPts val="1200"/>
              <a:buNone/>
            </a:pPr>
            <a:r>
              <a:rPr lang="zh-TW" sz="1200">
                <a:solidFill>
                  <a:srgbClr val="BFBFBF"/>
                </a:solidFill>
                <a:latin typeface="Consolas"/>
                <a:ea typeface="Consolas"/>
                <a:cs typeface="Consolas"/>
                <a:sym typeface="Consolas"/>
              </a:rPr>
              <a:t>POST /api/members</a:t>
            </a:r>
            <a:endParaRPr/>
          </a:p>
          <a:p>
            <a:pPr indent="0" lvl="0" marL="0" rtl="0" algn="l">
              <a:lnSpc>
                <a:spcPct val="90000"/>
              </a:lnSpc>
              <a:spcBef>
                <a:spcPts val="0"/>
              </a:spcBef>
              <a:spcAft>
                <a:spcPts val="0"/>
              </a:spcAft>
              <a:buClr>
                <a:srgbClr val="92D050"/>
              </a:buClr>
              <a:buSzPts val="1200"/>
              <a:buNone/>
            </a:pPr>
            <a:r>
              <a:rPr lang="zh-TW" sz="1200">
                <a:solidFill>
                  <a:srgbClr val="92D050"/>
                </a:solidFill>
                <a:latin typeface="Consolas"/>
                <a:ea typeface="Consolas"/>
                <a:cs typeface="Consolas"/>
                <a:sym typeface="Consolas"/>
              </a:rPr>
              <a:t>// 建立會員資料, 包含匯入、註冊都算。</a:t>
            </a:r>
            <a:endParaRPr sz="1200">
              <a:solidFill>
                <a:srgbClr val="92D050"/>
              </a:solidFill>
              <a:latin typeface="Consolas"/>
              <a:ea typeface="Consolas"/>
              <a:cs typeface="Consolas"/>
              <a:sym typeface="Consolas"/>
            </a:endParaRPr>
          </a:p>
          <a:p>
            <a:pPr indent="0" lvl="0" marL="0" rtl="0" algn="l">
              <a:lnSpc>
                <a:spcPct val="90000"/>
              </a:lnSpc>
              <a:spcBef>
                <a:spcPts val="0"/>
              </a:spcBef>
              <a:spcAft>
                <a:spcPts val="0"/>
              </a:spcAft>
              <a:buClr>
                <a:srgbClr val="92D050"/>
              </a:buClr>
              <a:buSzPts val="1200"/>
              <a:buNone/>
            </a:pPr>
            <a:r>
              <a:rPr lang="zh-TW" sz="1200">
                <a:solidFill>
                  <a:srgbClr val="92D050"/>
                </a:solidFill>
                <a:latin typeface="Consolas"/>
                <a:ea typeface="Consolas"/>
                <a:cs typeface="Consolas"/>
                <a:sym typeface="Consolas"/>
              </a:rPr>
              <a:t>// 註冊後的狀態要自己更新，判斷該更新成何種狀態。</a:t>
            </a:r>
            <a:endParaRPr sz="1200">
              <a:solidFill>
                <a:srgbClr val="92D050"/>
              </a:solidFill>
              <a:latin typeface="Consolas"/>
              <a:ea typeface="Consolas"/>
              <a:cs typeface="Consolas"/>
              <a:sym typeface="Consolas"/>
            </a:endParaRPr>
          </a:p>
          <a:p>
            <a:pPr indent="0" lvl="0" marL="0" rtl="0" algn="l">
              <a:lnSpc>
                <a:spcPct val="90000"/>
              </a:lnSpc>
              <a:spcBef>
                <a:spcPts val="0"/>
              </a:spcBef>
              <a:spcAft>
                <a:spcPts val="0"/>
              </a:spcAft>
              <a:buClr>
                <a:srgbClr val="92D050"/>
              </a:buClr>
              <a:buSzPts val="1200"/>
              <a:buNone/>
            </a:pPr>
            <a:r>
              <a:rPr lang="zh-TW" sz="1200">
                <a:solidFill>
                  <a:srgbClr val="92D050"/>
                </a:solidFill>
                <a:latin typeface="Consolas"/>
                <a:ea typeface="Consolas"/>
                <a:cs typeface="Consolas"/>
                <a:sym typeface="Consolas"/>
              </a:rPr>
              <a:t>// 要從參數判斷該發出何種事件</a:t>
            </a:r>
            <a:endParaRPr sz="1200">
              <a:solidFill>
                <a:srgbClr val="92D050"/>
              </a:solidFill>
              <a:latin typeface="Consolas"/>
              <a:ea typeface="Consolas"/>
              <a:cs typeface="Consolas"/>
              <a:sym typeface="Consolas"/>
            </a:endParaRPr>
          </a:p>
          <a:p>
            <a:pPr indent="0" lvl="0" marL="0" rtl="0" algn="l">
              <a:lnSpc>
                <a:spcPct val="90000"/>
              </a:lnSpc>
              <a:spcBef>
                <a:spcPts val="0"/>
              </a:spcBef>
              <a:spcAft>
                <a:spcPts val="0"/>
              </a:spcAft>
              <a:buClr>
                <a:schemeClr val="lt1"/>
              </a:buClr>
              <a:buSzPts val="1200"/>
              <a:buNone/>
            </a:pPr>
            <a:r>
              <a:t/>
            </a:r>
            <a:endParaRPr sz="1200">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rgbClr val="BFBFBF"/>
              </a:buClr>
              <a:buSzPts val="1200"/>
              <a:buNone/>
            </a:pPr>
            <a:r>
              <a:rPr lang="zh-TW" sz="1200">
                <a:solidFill>
                  <a:srgbClr val="BFBFBF"/>
                </a:solidFill>
                <a:latin typeface="Consolas"/>
                <a:ea typeface="Consolas"/>
                <a:cs typeface="Consolas"/>
                <a:sym typeface="Consolas"/>
              </a:rPr>
              <a:t>GET /api/members/{id}</a:t>
            </a:r>
            <a:endParaRPr/>
          </a:p>
          <a:p>
            <a:pPr indent="0" lvl="0" marL="0" rtl="0" algn="l">
              <a:lnSpc>
                <a:spcPct val="90000"/>
              </a:lnSpc>
              <a:spcBef>
                <a:spcPts val="0"/>
              </a:spcBef>
              <a:spcAft>
                <a:spcPts val="0"/>
              </a:spcAft>
              <a:buClr>
                <a:srgbClr val="92D050"/>
              </a:buClr>
              <a:buSzPts val="1200"/>
              <a:buNone/>
            </a:pPr>
            <a:r>
              <a:rPr lang="zh-TW" sz="1200">
                <a:solidFill>
                  <a:srgbClr val="92D050"/>
                </a:solidFill>
                <a:latin typeface="Consolas"/>
                <a:ea typeface="Consolas"/>
                <a:cs typeface="Consolas"/>
                <a:sym typeface="Consolas"/>
              </a:rPr>
              <a:t>// 不同角色能讀取哪些資訊需要額外判斷</a:t>
            </a:r>
            <a:endParaRPr sz="1200">
              <a:solidFill>
                <a:srgbClr val="92D050"/>
              </a:solidFill>
              <a:latin typeface="Consolas"/>
              <a:ea typeface="Consolas"/>
              <a:cs typeface="Consolas"/>
              <a:sym typeface="Consolas"/>
            </a:endParaRPr>
          </a:p>
          <a:p>
            <a:pPr indent="0" lvl="0" marL="0" rtl="0" algn="l">
              <a:lnSpc>
                <a:spcPct val="90000"/>
              </a:lnSpc>
              <a:spcBef>
                <a:spcPts val="0"/>
              </a:spcBef>
              <a:spcAft>
                <a:spcPts val="0"/>
              </a:spcAft>
              <a:buClr>
                <a:srgbClr val="92D050"/>
              </a:buClr>
              <a:buSzPts val="1200"/>
              <a:buNone/>
            </a:pPr>
            <a:r>
              <a:rPr lang="zh-TW" sz="1200">
                <a:solidFill>
                  <a:srgbClr val="92D050"/>
                </a:solidFill>
                <a:latin typeface="Consolas"/>
                <a:ea typeface="Consolas"/>
                <a:cs typeface="Consolas"/>
                <a:sym typeface="Consolas"/>
              </a:rPr>
              <a:t>// 難以區分像是 login 這類需求的讀取功能。</a:t>
            </a:r>
            <a:endParaRPr sz="1200">
              <a:solidFill>
                <a:srgbClr val="92D050"/>
              </a:solidFill>
              <a:latin typeface="Consolas"/>
              <a:ea typeface="Consolas"/>
              <a:cs typeface="Consolas"/>
              <a:sym typeface="Consolas"/>
            </a:endParaRPr>
          </a:p>
          <a:p>
            <a:pPr indent="0" lvl="0" marL="0" rtl="0" algn="l">
              <a:lnSpc>
                <a:spcPct val="90000"/>
              </a:lnSpc>
              <a:spcBef>
                <a:spcPts val="0"/>
              </a:spcBef>
              <a:spcAft>
                <a:spcPts val="0"/>
              </a:spcAft>
              <a:buClr>
                <a:srgbClr val="92D050"/>
              </a:buClr>
              <a:buSzPts val="1200"/>
              <a:buNone/>
            </a:pPr>
            <a:r>
              <a:rPr lang="zh-TW" sz="1200">
                <a:solidFill>
                  <a:srgbClr val="92D050"/>
                </a:solidFill>
                <a:latin typeface="Consolas"/>
                <a:ea typeface="Consolas"/>
                <a:cs typeface="Consolas"/>
                <a:sym typeface="Consolas"/>
              </a:rPr>
              <a:t>// 你只能判斷密碼是否正確，而不能傳回密碼…</a:t>
            </a:r>
            <a:endParaRPr/>
          </a:p>
          <a:p>
            <a:pPr indent="0" lvl="0" marL="0" rtl="0" algn="l">
              <a:lnSpc>
                <a:spcPct val="90000"/>
              </a:lnSpc>
              <a:spcBef>
                <a:spcPts val="0"/>
              </a:spcBef>
              <a:spcAft>
                <a:spcPts val="0"/>
              </a:spcAft>
              <a:buClr>
                <a:schemeClr val="lt1"/>
              </a:buClr>
              <a:buSzPts val="1200"/>
              <a:buNone/>
            </a:pPr>
            <a:r>
              <a:t/>
            </a:r>
            <a:endParaRPr sz="1200">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rgbClr val="BFBFBF"/>
              </a:buClr>
              <a:buSzPts val="1200"/>
              <a:buNone/>
            </a:pPr>
            <a:r>
              <a:rPr lang="zh-TW" sz="1200">
                <a:solidFill>
                  <a:srgbClr val="BFBFBF"/>
                </a:solidFill>
                <a:latin typeface="Consolas"/>
                <a:ea typeface="Consolas"/>
                <a:cs typeface="Consolas"/>
                <a:sym typeface="Consolas"/>
              </a:rPr>
              <a:t>PATCH /api/members/{id}</a:t>
            </a:r>
            <a:endParaRPr/>
          </a:p>
          <a:p>
            <a:pPr indent="0" lvl="0" marL="0" rtl="0" algn="l">
              <a:lnSpc>
                <a:spcPct val="90000"/>
              </a:lnSpc>
              <a:spcBef>
                <a:spcPts val="0"/>
              </a:spcBef>
              <a:spcAft>
                <a:spcPts val="0"/>
              </a:spcAft>
              <a:buClr>
                <a:srgbClr val="92D050"/>
              </a:buClr>
              <a:buSzPts val="1200"/>
              <a:buNone/>
            </a:pPr>
            <a:r>
              <a:rPr lang="zh-TW" sz="1200">
                <a:solidFill>
                  <a:srgbClr val="92D050"/>
                </a:solidFill>
                <a:latin typeface="Consolas"/>
                <a:ea typeface="Consolas"/>
                <a:cs typeface="Consolas"/>
                <a:sym typeface="Consolas"/>
              </a:rPr>
              <a:t>// 太多種邏輯難以放到 PATCH 這功能內</a:t>
            </a:r>
            <a:endParaRPr sz="1200">
              <a:solidFill>
                <a:srgbClr val="92D050"/>
              </a:solidFill>
              <a:latin typeface="Consolas"/>
              <a:ea typeface="Consolas"/>
              <a:cs typeface="Consolas"/>
              <a:sym typeface="Consolas"/>
            </a:endParaRPr>
          </a:p>
          <a:p>
            <a:pPr indent="0" lvl="0" marL="0" rtl="0" algn="l">
              <a:lnSpc>
                <a:spcPct val="90000"/>
              </a:lnSpc>
              <a:spcBef>
                <a:spcPts val="0"/>
              </a:spcBef>
              <a:spcAft>
                <a:spcPts val="0"/>
              </a:spcAft>
              <a:buClr>
                <a:srgbClr val="92D050"/>
              </a:buClr>
              <a:buSzPts val="1200"/>
              <a:buNone/>
            </a:pPr>
            <a:r>
              <a:rPr lang="zh-TW" sz="1200">
                <a:solidFill>
                  <a:srgbClr val="92D050"/>
                </a:solidFill>
                <a:latin typeface="Consolas"/>
                <a:ea typeface="Consolas"/>
                <a:cs typeface="Consolas"/>
                <a:sym typeface="Consolas"/>
              </a:rPr>
              <a:t>// 難以區分停用帳號，重設密碼等等不同需求的更新</a:t>
            </a:r>
            <a:endParaRPr sz="1200">
              <a:solidFill>
                <a:srgbClr val="92D050"/>
              </a:solidFill>
              <a:latin typeface="Consolas"/>
              <a:ea typeface="Consolas"/>
              <a:cs typeface="Consolas"/>
              <a:sym typeface="Consolas"/>
            </a:endParaRPr>
          </a:p>
          <a:p>
            <a:pPr indent="0" lvl="0" marL="0" rtl="0" algn="l">
              <a:lnSpc>
                <a:spcPct val="90000"/>
              </a:lnSpc>
              <a:spcBef>
                <a:spcPts val="0"/>
              </a:spcBef>
              <a:spcAft>
                <a:spcPts val="0"/>
              </a:spcAft>
              <a:buClr>
                <a:schemeClr val="lt1"/>
              </a:buClr>
              <a:buSzPts val="1200"/>
              <a:buNone/>
            </a:pPr>
            <a:r>
              <a:t/>
            </a:r>
            <a:endParaRPr sz="1200">
              <a:solidFill>
                <a:srgbClr val="BFBFBF"/>
              </a:solidFill>
              <a:latin typeface="Consolas"/>
              <a:ea typeface="Consolas"/>
              <a:cs typeface="Consolas"/>
              <a:sym typeface="Consolas"/>
            </a:endParaRPr>
          </a:p>
          <a:p>
            <a:pPr indent="0" lvl="0" marL="0" rtl="0" algn="l">
              <a:lnSpc>
                <a:spcPct val="90000"/>
              </a:lnSpc>
              <a:spcBef>
                <a:spcPts val="0"/>
              </a:spcBef>
              <a:spcAft>
                <a:spcPts val="0"/>
              </a:spcAft>
              <a:buClr>
                <a:srgbClr val="BFBFBF"/>
              </a:buClr>
              <a:buSzPts val="1200"/>
              <a:buNone/>
            </a:pPr>
            <a:r>
              <a:rPr lang="zh-TW" sz="1200">
                <a:solidFill>
                  <a:srgbClr val="BFBFBF"/>
                </a:solidFill>
                <a:latin typeface="Consolas"/>
                <a:ea typeface="Consolas"/>
                <a:cs typeface="Consolas"/>
                <a:sym typeface="Consolas"/>
              </a:rPr>
              <a:t>DELETE /api/members/{id}</a:t>
            </a:r>
            <a:endParaRPr/>
          </a:p>
          <a:p>
            <a:pPr indent="0" lvl="0" marL="0" rtl="0" algn="l">
              <a:lnSpc>
                <a:spcPct val="90000"/>
              </a:lnSpc>
              <a:spcBef>
                <a:spcPts val="0"/>
              </a:spcBef>
              <a:spcAft>
                <a:spcPts val="0"/>
              </a:spcAft>
              <a:buClr>
                <a:srgbClr val="92D050"/>
              </a:buClr>
              <a:buSzPts val="1200"/>
              <a:buNone/>
            </a:pPr>
            <a:r>
              <a:rPr lang="zh-TW" sz="1200">
                <a:solidFill>
                  <a:srgbClr val="92D050"/>
                </a:solidFill>
                <a:latin typeface="Consolas"/>
                <a:ea typeface="Consolas"/>
                <a:cs typeface="Consolas"/>
                <a:sym typeface="Consolas"/>
              </a:rPr>
              <a:t>// 同上, 以下省略 300 字..</a:t>
            </a:r>
            <a:endParaRPr/>
          </a:p>
        </p:txBody>
      </p:sp>
      <p:sp>
        <p:nvSpPr>
          <p:cNvPr id="544" name="Google Shape;544;p69"/>
          <p:cNvSpPr txBox="1"/>
          <p:nvPr/>
        </p:nvSpPr>
        <p:spPr>
          <a:xfrm>
            <a:off x="680975" y="4586450"/>
            <a:ext cx="7585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a:solidFill>
                  <a:srgbClr val="FFFF00"/>
                </a:solidFill>
                <a:latin typeface="Microsoft JhengHei"/>
                <a:ea typeface="Microsoft JhengHei"/>
                <a:cs typeface="Microsoft JhengHei"/>
                <a:sym typeface="Microsoft JhengHei"/>
              </a:rPr>
              <a:t>身為開發者，你覺得哪一組 API 比較好用? 哪一組 API 開發上能正確引導你使用服務?</a:t>
            </a:r>
            <a:endParaRPr b="1">
              <a:solidFill>
                <a:srgbClr val="FFFF00"/>
              </a:solidFill>
              <a:latin typeface="Microsoft JhengHei"/>
              <a:ea typeface="Microsoft JhengHei"/>
              <a:cs typeface="Microsoft JhengHei"/>
              <a:sym typeface="Microsoft JhengHei"/>
            </a:endParaRPr>
          </a:p>
        </p:txBody>
      </p:sp>
      <p:grpSp>
        <p:nvGrpSpPr>
          <p:cNvPr id="545" name="Google Shape;545;p69"/>
          <p:cNvGrpSpPr/>
          <p:nvPr/>
        </p:nvGrpSpPr>
        <p:grpSpPr>
          <a:xfrm>
            <a:off x="6206950" y="46725"/>
            <a:ext cx="2887516" cy="775500"/>
            <a:chOff x="4629750" y="2591850"/>
            <a:chExt cx="3236400" cy="775500"/>
          </a:xfrm>
        </p:grpSpPr>
        <p:sp>
          <p:nvSpPr>
            <p:cNvPr id="546" name="Google Shape;546;p69"/>
            <p:cNvSpPr/>
            <p:nvPr/>
          </p:nvSpPr>
          <p:spPr>
            <a:xfrm rot="-5400000">
              <a:off x="5860200" y="1361400"/>
              <a:ext cx="775500" cy="3236400"/>
            </a:xfrm>
            <a:prstGeom prst="rect">
              <a:avLst/>
            </a:prstGeom>
            <a:solidFill>
              <a:srgbClr val="3C209E"/>
            </a:solidFill>
            <a:ln cap="flat" cmpd="sng" w="9525">
              <a:solidFill>
                <a:srgbClr val="6D9EEB"/>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zh-TW" sz="2200">
                  <a:solidFill>
                    <a:srgbClr val="B7B7B7"/>
                  </a:solidFill>
                  <a:latin typeface="Helvetica Neue"/>
                  <a:ea typeface="Helvetica Neue"/>
                  <a:cs typeface="Helvetica Neue"/>
                  <a:sym typeface="Helvetica Neue"/>
                </a:rPr>
                <a:t>回顧</a:t>
              </a:r>
              <a:endParaRPr b="1" sz="2200">
                <a:solidFill>
                  <a:srgbClr val="B7B7B7"/>
                </a:solidFill>
                <a:latin typeface="Helvetica Neue"/>
                <a:ea typeface="Helvetica Neue"/>
                <a:cs typeface="Helvetica Neue"/>
                <a:sym typeface="Helvetica Neue"/>
              </a:endParaRPr>
            </a:p>
          </p:txBody>
        </p:sp>
        <p:pic>
          <p:nvPicPr>
            <p:cNvPr id="547" name="Google Shape;547;p69"/>
            <p:cNvPicPr preferRelativeResize="0"/>
            <p:nvPr/>
          </p:nvPicPr>
          <p:blipFill>
            <a:blip r:embed="rId3">
              <a:alphaModFix/>
            </a:blip>
            <a:stretch>
              <a:fillRect/>
            </a:stretch>
          </p:blipFill>
          <p:spPr>
            <a:xfrm>
              <a:off x="5136075" y="2636525"/>
              <a:ext cx="2656875" cy="690788"/>
            </a:xfrm>
            <a:prstGeom prst="rect">
              <a:avLst/>
            </a:prstGeom>
            <a:noFill/>
            <a:ln>
              <a:noFill/>
            </a:ln>
          </p:spPr>
        </p:pic>
      </p:grpSp>
      <p:pic>
        <p:nvPicPr>
          <p:cNvPr id="548" name="Google Shape;548;p69"/>
          <p:cNvPicPr preferRelativeResize="0"/>
          <p:nvPr/>
        </p:nvPicPr>
        <p:blipFill rotWithShape="1">
          <a:blip r:embed="rId4">
            <a:alphaModFix/>
          </a:blip>
          <a:srcRect b="47201" l="0" r="0" t="0"/>
          <a:stretch/>
        </p:blipFill>
        <p:spPr>
          <a:xfrm>
            <a:off x="6646275" y="75225"/>
            <a:ext cx="2407224" cy="7149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70"/>
          <p:cNvSpPr txBox="1"/>
          <p:nvPr>
            <p:ph idx="1" type="body"/>
          </p:nvPr>
        </p:nvSpPr>
        <p:spPr>
          <a:xfrm>
            <a:off x="523875" y="2829385"/>
            <a:ext cx="8096400" cy="16854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554" name="Google Shape;554;p70"/>
          <p:cNvSpPr txBox="1"/>
          <p:nvPr>
            <p:ph type="title"/>
          </p:nvPr>
        </p:nvSpPr>
        <p:spPr>
          <a:xfrm>
            <a:off x="523875" y="2047875"/>
            <a:ext cx="8096400" cy="714300"/>
          </a:xfrm>
          <a:prstGeom prst="rect">
            <a:avLst/>
          </a:prstGeom>
        </p:spPr>
        <p:txBody>
          <a:bodyPr anchorCtr="0" anchor="b" bIns="26775" lIns="26775" spcFirstLastPara="1" rIns="26775" wrap="square" tIns="26775">
            <a:noAutofit/>
          </a:bodyPr>
          <a:lstStyle/>
          <a:p>
            <a:pPr indent="0" lvl="0" marL="0" rtl="0" algn="l">
              <a:spcBef>
                <a:spcPts val="0"/>
              </a:spcBef>
              <a:spcAft>
                <a:spcPts val="0"/>
              </a:spcAft>
              <a:buNone/>
            </a:pPr>
            <a:r>
              <a:rPr lang="zh-TW"/>
              <a:t>開發 AI 應用程式, 你該練習的基本功夫...</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71"/>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560" name="Google Shape;560;p71"/>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THINK: </a:t>
            </a:r>
            <a:r>
              <a:rPr lang="zh-TW"/>
              <a:t>如何訓練出一階魔法使?</a:t>
            </a:r>
            <a:endParaRPr/>
          </a:p>
        </p:txBody>
      </p:sp>
      <p:grpSp>
        <p:nvGrpSpPr>
          <p:cNvPr id="561" name="Google Shape;561;p71"/>
          <p:cNvGrpSpPr/>
          <p:nvPr/>
        </p:nvGrpSpPr>
        <p:grpSpPr>
          <a:xfrm>
            <a:off x="761700" y="727123"/>
            <a:ext cx="7719452" cy="3991714"/>
            <a:chOff x="19900" y="-228600"/>
            <a:chExt cx="9104201" cy="5392750"/>
          </a:xfrm>
        </p:grpSpPr>
        <p:pic>
          <p:nvPicPr>
            <p:cNvPr id="562" name="Google Shape;562;p71"/>
            <p:cNvPicPr preferRelativeResize="0"/>
            <p:nvPr/>
          </p:nvPicPr>
          <p:blipFill>
            <a:blip r:embed="rId3">
              <a:alphaModFix/>
            </a:blip>
            <a:stretch>
              <a:fillRect/>
            </a:stretch>
          </p:blipFill>
          <p:spPr>
            <a:xfrm>
              <a:off x="19901" y="-228600"/>
              <a:ext cx="9104198" cy="5143500"/>
            </a:xfrm>
            <a:prstGeom prst="rect">
              <a:avLst/>
            </a:prstGeom>
            <a:noFill/>
            <a:ln>
              <a:noFill/>
            </a:ln>
          </p:spPr>
        </p:pic>
        <p:pic>
          <p:nvPicPr>
            <p:cNvPr id="563" name="Google Shape;563;p71"/>
            <p:cNvPicPr preferRelativeResize="0"/>
            <p:nvPr/>
          </p:nvPicPr>
          <p:blipFill rotWithShape="1">
            <a:blip r:embed="rId4">
              <a:alphaModFix/>
            </a:blip>
            <a:srcRect b="0" l="0" r="438" t="0"/>
            <a:stretch/>
          </p:blipFill>
          <p:spPr>
            <a:xfrm>
              <a:off x="19900" y="4682150"/>
              <a:ext cx="9104201" cy="482000"/>
            </a:xfrm>
            <a:prstGeom prst="rect">
              <a:avLst/>
            </a:prstGeom>
            <a:noFill/>
            <a:ln>
              <a:noFill/>
            </a:ln>
          </p:spPr>
        </p:pic>
      </p:grpSp>
      <p:sp>
        <p:nvSpPr>
          <p:cNvPr id="564" name="Google Shape;564;p71"/>
          <p:cNvSpPr txBox="1"/>
          <p:nvPr/>
        </p:nvSpPr>
        <p:spPr>
          <a:xfrm>
            <a:off x="4373400" y="4621525"/>
            <a:ext cx="47706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1200">
                <a:latin typeface="Helvetica Neue"/>
                <a:ea typeface="Helvetica Neue"/>
                <a:cs typeface="Helvetica Neue"/>
                <a:sym typeface="Helvetica Neue"/>
              </a:rPr>
              <a:t>EP19, </a:t>
            </a:r>
            <a:r>
              <a:rPr lang="zh-TW" sz="1200" u="sng">
                <a:solidFill>
                  <a:schemeClr val="hlink"/>
                </a:solidFill>
                <a:latin typeface="Helvetica Neue"/>
                <a:ea typeface="Helvetica Neue"/>
                <a:cs typeface="Helvetica Neue"/>
                <a:sym typeface="Helvetica Neue"/>
                <a:hlinkClick r:id="rId5"/>
              </a:rPr>
              <a:t>https://www.youtube.com/watch?v=c1BEBzfgzBI</a:t>
            </a:r>
            <a:endParaRPr sz="1200">
              <a:latin typeface="Helvetica Neue"/>
              <a:ea typeface="Helvetica Neue"/>
              <a:cs typeface="Helvetica Neue"/>
              <a:sym typeface="Helvetica Neue"/>
            </a:endParaRPr>
          </a:p>
          <a:p>
            <a:pPr indent="0" lvl="0" marL="0" rtl="0" algn="l">
              <a:spcBef>
                <a:spcPts val="0"/>
              </a:spcBef>
              <a:spcAft>
                <a:spcPts val="0"/>
              </a:spcAft>
              <a:buNone/>
            </a:pPr>
            <a:r>
              <a:t/>
            </a:r>
            <a:endParaRPr sz="1200">
              <a:latin typeface="Helvetica Neue"/>
              <a:ea typeface="Helvetica Neue"/>
              <a:cs typeface="Helvetica Neue"/>
              <a:sym typeface="Helvetica Neue"/>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72"/>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317500" lvl="0" marL="457200" rtl="0" algn="l">
              <a:spcBef>
                <a:spcPts val="500"/>
              </a:spcBef>
              <a:spcAft>
                <a:spcPts val="0"/>
              </a:spcAft>
              <a:buSzPts val="1400"/>
              <a:buAutoNum type="arabicPeriod"/>
            </a:pPr>
            <a:r>
              <a:rPr lang="zh-TW"/>
              <a:t>API First </a:t>
            </a:r>
            <a:r>
              <a:rPr lang="zh-TW"/>
              <a:t>仍然是重要的基礎，請不要放棄他 (這才是你的服務未來的競爭力)</a:t>
            </a:r>
            <a:br>
              <a:rPr lang="zh-TW"/>
            </a:br>
            <a:br>
              <a:rPr lang="zh-TW"/>
            </a:br>
            <a:endParaRPr/>
          </a:p>
          <a:p>
            <a:pPr indent="-317500" lvl="0" marL="457200" rtl="0" algn="l">
              <a:spcBef>
                <a:spcPts val="0"/>
              </a:spcBef>
              <a:spcAft>
                <a:spcPts val="0"/>
              </a:spcAft>
              <a:buSzPts val="1400"/>
              <a:buAutoNum type="arabicPeriod"/>
            </a:pPr>
            <a:r>
              <a:rPr lang="zh-TW"/>
              <a:t>升級應用程式架構，準備 AI 的位置</a:t>
            </a:r>
            <a:br>
              <a:rPr lang="zh-TW"/>
            </a:br>
            <a:br>
              <a:rPr lang="zh-TW"/>
            </a:br>
            <a:endParaRPr/>
          </a:p>
          <a:p>
            <a:pPr indent="-317500" lvl="0" marL="457200" rtl="0" algn="l">
              <a:spcBef>
                <a:spcPts val="0"/>
              </a:spcBef>
              <a:spcAft>
                <a:spcPts val="0"/>
              </a:spcAft>
              <a:buSzPts val="1400"/>
              <a:buAutoNum type="arabicPeriod"/>
            </a:pPr>
            <a:r>
              <a:rPr lang="zh-TW"/>
              <a:t>了解 AI 相關的基礎元件與運作原理</a:t>
            </a:r>
            <a:br>
              <a:rPr lang="zh-TW"/>
            </a:br>
            <a:br>
              <a:rPr lang="zh-TW">
                <a:solidFill>
                  <a:srgbClr val="3C78D8"/>
                </a:solidFill>
              </a:rPr>
            </a:br>
            <a:br>
              <a:rPr lang="zh-TW">
                <a:solidFill>
                  <a:srgbClr val="3C78D8"/>
                </a:solidFill>
              </a:rPr>
            </a:br>
            <a:br>
              <a:rPr lang="zh-TW">
                <a:solidFill>
                  <a:srgbClr val="3C78D8"/>
                </a:solidFill>
              </a:rPr>
            </a:br>
            <a:br>
              <a:rPr lang="zh-TW">
                <a:solidFill>
                  <a:schemeClr val="dk1"/>
                </a:solidFill>
              </a:rPr>
            </a:br>
            <a:endParaRPr/>
          </a:p>
          <a:p>
            <a:pPr indent="-317500" lvl="0" marL="457200" rtl="0" algn="l">
              <a:spcBef>
                <a:spcPts val="0"/>
              </a:spcBef>
              <a:spcAft>
                <a:spcPts val="0"/>
              </a:spcAft>
              <a:buSzPts val="1400"/>
              <a:buAutoNum type="arabicPeriod"/>
            </a:pPr>
            <a:r>
              <a:rPr lang="zh-TW"/>
              <a:t>熟悉常用的 AI 應用流程與設計模式</a:t>
            </a:r>
            <a:br>
              <a:rPr lang="zh-TW"/>
            </a:br>
            <a:br>
              <a:rPr lang="zh-TW">
                <a:solidFill>
                  <a:srgbClr val="3C78D8"/>
                </a:solidFill>
              </a:rPr>
            </a:br>
            <a:endParaRPr>
              <a:solidFill>
                <a:srgbClr val="3C78D8"/>
              </a:solidFill>
            </a:endParaRPr>
          </a:p>
        </p:txBody>
      </p:sp>
      <p:sp>
        <p:nvSpPr>
          <p:cNvPr id="570" name="Google Shape;570;p72"/>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AI 時代的基礎魔法: 理解 AI 怎麼處理問題</a:t>
            </a:r>
            <a:endParaRPr/>
          </a:p>
        </p:txBody>
      </p:sp>
      <p:sp>
        <p:nvSpPr>
          <p:cNvPr id="571" name="Google Shape;571;p72"/>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317500" lvl="0" marL="457200" rtl="0" algn="l">
              <a:spcBef>
                <a:spcPts val="500"/>
              </a:spcBef>
              <a:spcAft>
                <a:spcPts val="0"/>
              </a:spcAft>
              <a:buSzPts val="1400"/>
              <a:buAutoNum type="arabicPeriod"/>
            </a:pPr>
            <a:r>
              <a:rPr lang="zh-TW"/>
              <a:t>API First 仍然是重要的基礎，請不要放棄他 (這才是你的服務未來的競爭力)</a:t>
            </a:r>
            <a:br>
              <a:rPr lang="zh-TW"/>
            </a:br>
            <a:r>
              <a:rPr lang="zh-TW">
                <a:solidFill>
                  <a:srgbClr val="3C78D8"/>
                </a:solidFill>
              </a:rPr>
              <a:t>// 複習: 2022 / 2023 API First 兩場分享</a:t>
            </a:r>
            <a:br>
              <a:rPr lang="zh-TW"/>
            </a:br>
            <a:endParaRPr/>
          </a:p>
          <a:p>
            <a:pPr indent="-317500" lvl="0" marL="457200" rtl="0" algn="l">
              <a:spcBef>
                <a:spcPts val="0"/>
              </a:spcBef>
              <a:spcAft>
                <a:spcPts val="0"/>
              </a:spcAft>
              <a:buSzPts val="1400"/>
              <a:buAutoNum type="arabicPeriod"/>
            </a:pPr>
            <a:r>
              <a:rPr lang="zh-TW"/>
              <a:t>升級應用程式架構，準備 AI 的位置</a:t>
            </a:r>
            <a:br>
              <a:rPr lang="zh-TW"/>
            </a:br>
            <a:r>
              <a:rPr lang="zh-TW">
                <a:solidFill>
                  <a:srgbClr val="3C78D8"/>
                </a:solidFill>
              </a:rPr>
              <a:t>// LLM as a Part of Controller</a:t>
            </a:r>
            <a:br>
              <a:rPr lang="zh-TW"/>
            </a:br>
            <a:endParaRPr/>
          </a:p>
          <a:p>
            <a:pPr indent="-317500" lvl="0" marL="457200" rtl="0" algn="l">
              <a:spcBef>
                <a:spcPts val="0"/>
              </a:spcBef>
              <a:spcAft>
                <a:spcPts val="0"/>
              </a:spcAft>
              <a:buSzPts val="1400"/>
              <a:buAutoNum type="arabicPeriod"/>
            </a:pPr>
            <a:r>
              <a:rPr lang="zh-TW"/>
              <a:t>了解 AI 相關的基礎元件與運作原理</a:t>
            </a:r>
            <a:br>
              <a:rPr lang="zh-TW"/>
            </a:br>
            <a:r>
              <a:rPr lang="zh-TW">
                <a:solidFill>
                  <a:srgbClr val="3C78D8"/>
                </a:solidFill>
              </a:rPr>
              <a:t>// 相似性的處理 ( Embed, 向量化, 相似性搜尋, 向量資料庫 … )</a:t>
            </a:r>
            <a:br>
              <a:rPr lang="zh-TW">
                <a:solidFill>
                  <a:srgbClr val="3C78D8"/>
                </a:solidFill>
              </a:rPr>
            </a:br>
            <a:r>
              <a:rPr lang="zh-TW">
                <a:solidFill>
                  <a:srgbClr val="3C78D8"/>
                </a:solidFill>
              </a:rPr>
              <a:t>// 對話的處理能力 ( Prompt, Chat Completion, History &amp; Memory, Function Calling )</a:t>
            </a:r>
            <a:br>
              <a:rPr lang="zh-TW">
                <a:solidFill>
                  <a:srgbClr val="3C78D8"/>
                </a:solidFill>
              </a:rPr>
            </a:br>
            <a:r>
              <a:rPr lang="zh-TW">
                <a:solidFill>
                  <a:srgbClr val="3C78D8"/>
                </a:solidFill>
              </a:rPr>
              <a:t>// 方便你開發 AI 應用程式的開發框架 ( Semantic Kernel … )</a:t>
            </a:r>
            <a:br>
              <a:rPr lang="zh-TW">
                <a:solidFill>
                  <a:srgbClr val="3C78D8"/>
                </a:solidFill>
              </a:rPr>
            </a:br>
            <a:r>
              <a:rPr lang="zh-TW">
                <a:solidFill>
                  <a:srgbClr val="3C78D8"/>
                </a:solidFill>
              </a:rPr>
              <a:t>// 挑選 &amp; 部署正確模型的能力</a:t>
            </a:r>
            <a:br>
              <a:rPr lang="zh-TW">
                <a:solidFill>
                  <a:schemeClr val="dk1"/>
                </a:solidFill>
              </a:rPr>
            </a:br>
            <a:endParaRPr/>
          </a:p>
          <a:p>
            <a:pPr indent="-317500" lvl="0" marL="457200" rtl="0" algn="l">
              <a:spcBef>
                <a:spcPts val="0"/>
              </a:spcBef>
              <a:spcAft>
                <a:spcPts val="0"/>
              </a:spcAft>
              <a:buSzPts val="1400"/>
              <a:buAutoNum type="arabicPeriod"/>
            </a:pPr>
            <a:r>
              <a:rPr lang="zh-TW"/>
              <a:t>熟悉常用的 AI 應用流程與設計模式</a:t>
            </a:r>
            <a:br>
              <a:rPr lang="zh-TW"/>
            </a:br>
            <a:r>
              <a:rPr lang="zh-TW">
                <a:solidFill>
                  <a:srgbClr val="3C78D8"/>
                </a:solidFill>
              </a:rPr>
              <a:t>// RAG</a:t>
            </a:r>
            <a:br>
              <a:rPr lang="zh-TW">
                <a:solidFill>
                  <a:srgbClr val="3C78D8"/>
                </a:solidFill>
              </a:rPr>
            </a:br>
            <a:r>
              <a:rPr lang="zh-TW">
                <a:solidFill>
                  <a:srgbClr val="3C78D8"/>
                </a:solidFill>
              </a:rPr>
              <a:t>// 推薦模型</a:t>
            </a:r>
            <a:endParaRPr>
              <a:solidFill>
                <a:srgbClr val="3C78D8"/>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1"/>
                                        </p:tgtEl>
                                        <p:attrNameLst>
                                          <p:attrName>style.visibility</p:attrName>
                                        </p:attrNameLst>
                                      </p:cBhvr>
                                      <p:to>
                                        <p:strVal val="visible"/>
                                      </p:to>
                                    </p:set>
                                    <p:animEffect filter="fade" transition="in">
                                      <p:cBhvr>
                                        <p:cTn dur="1000"/>
                                        <p:tgtEl>
                                          <p:spTgt spid="5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73"/>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577" name="Google Shape;577;p73"/>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學習如何透過程式運用 LLM ( Large Language Models )</a:t>
            </a:r>
            <a:endParaRPr/>
          </a:p>
        </p:txBody>
      </p:sp>
      <p:pic>
        <p:nvPicPr>
          <p:cNvPr id="578" name="Google Shape;578;p73"/>
          <p:cNvPicPr preferRelativeResize="0"/>
          <p:nvPr/>
        </p:nvPicPr>
        <p:blipFill>
          <a:blip r:embed="rId3">
            <a:alphaModFix/>
          </a:blip>
          <a:stretch>
            <a:fillRect/>
          </a:stretch>
        </p:blipFill>
        <p:spPr>
          <a:xfrm>
            <a:off x="1060800" y="629875"/>
            <a:ext cx="7022400" cy="3952600"/>
          </a:xfrm>
          <a:prstGeom prst="rect">
            <a:avLst/>
          </a:prstGeom>
          <a:noFill/>
          <a:ln>
            <a:noFill/>
          </a:ln>
        </p:spPr>
      </p:pic>
      <p:sp>
        <p:nvSpPr>
          <p:cNvPr id="579" name="Google Shape;579;p73"/>
          <p:cNvSpPr txBox="1"/>
          <p:nvPr/>
        </p:nvSpPr>
        <p:spPr>
          <a:xfrm>
            <a:off x="2325600" y="4621525"/>
            <a:ext cx="6818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1000" u="sng">
                <a:solidFill>
                  <a:schemeClr val="hlink"/>
                </a:solidFill>
                <a:latin typeface="Helvetica Neue"/>
                <a:ea typeface="Helvetica Neue"/>
                <a:cs typeface="Helvetica Neue"/>
                <a:sym typeface="Helvetica Neue"/>
                <a:hlinkClick r:id="rId4"/>
              </a:rPr>
              <a:t>https://bootcamp.uxdesign.cc/the-new-ux-frontier-how-ai-will-change-the-way-we-design-products-2a362bf293d8</a:t>
            </a:r>
            <a:endParaRPr sz="1000">
              <a:latin typeface="Helvetica Neue"/>
              <a:ea typeface="Helvetica Neue"/>
              <a:cs typeface="Helvetica Neue"/>
              <a:sym typeface="Helvetica Neue"/>
            </a:endParaRPr>
          </a:p>
        </p:txBody>
      </p:sp>
      <p:sp>
        <p:nvSpPr>
          <p:cNvPr id="580" name="Google Shape;580;p73"/>
          <p:cNvSpPr/>
          <p:nvPr/>
        </p:nvSpPr>
        <p:spPr>
          <a:xfrm>
            <a:off x="7234050" y="1943750"/>
            <a:ext cx="1142400" cy="248700"/>
          </a:xfrm>
          <a:prstGeom prst="roundRect">
            <a:avLst>
              <a:gd fmla="val 16667" name="adj"/>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zh-TW" sz="1200">
                <a:solidFill>
                  <a:srgbClr val="C27BA0"/>
                </a:solidFill>
                <a:latin typeface="Helvetica Neue"/>
                <a:ea typeface="Helvetica Neue"/>
                <a:cs typeface="Helvetica Neue"/>
                <a:sym typeface="Helvetica Neue"/>
              </a:rPr>
              <a:t>or call APIs</a:t>
            </a:r>
            <a:endParaRPr b="1" sz="1200">
              <a:solidFill>
                <a:srgbClr val="C27BA0"/>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0"/>
                                        </p:tgtEl>
                                        <p:attrNameLst>
                                          <p:attrName>style.visibility</p:attrName>
                                        </p:attrNameLst>
                                      </p:cBhvr>
                                      <p:to>
                                        <p:strVal val="visible"/>
                                      </p:to>
                                    </p:set>
                                    <p:animEffect filter="fade" transition="in">
                                      <p:cBhvr>
                                        <p:cTn dur="1000"/>
                                        <p:tgtEl>
                                          <p:spTgt spid="5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74"/>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586" name="Google Shape;586;p74"/>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t/>
            </a:r>
            <a:endParaRPr/>
          </a:p>
        </p:txBody>
      </p:sp>
      <p:pic>
        <p:nvPicPr>
          <p:cNvPr id="587" name="Google Shape;587;p74"/>
          <p:cNvPicPr preferRelativeResize="0"/>
          <p:nvPr/>
        </p:nvPicPr>
        <p:blipFill>
          <a:blip r:embed="rId3">
            <a:alphaModFix/>
          </a:blip>
          <a:stretch>
            <a:fillRect/>
          </a:stretch>
        </p:blipFill>
        <p:spPr>
          <a:xfrm>
            <a:off x="2901" y="0"/>
            <a:ext cx="9138199" cy="5143501"/>
          </a:xfrm>
          <a:prstGeom prst="rect">
            <a:avLst/>
          </a:prstGeom>
          <a:noFill/>
          <a:ln>
            <a:noFill/>
          </a:ln>
        </p:spPr>
      </p:pic>
      <p:sp>
        <p:nvSpPr>
          <p:cNvPr id="588" name="Google Shape;588;p74"/>
          <p:cNvSpPr txBox="1"/>
          <p:nvPr/>
        </p:nvSpPr>
        <p:spPr>
          <a:xfrm>
            <a:off x="3955725" y="4815150"/>
            <a:ext cx="5112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1000" u="sng">
                <a:solidFill>
                  <a:schemeClr val="hlink"/>
                </a:solidFill>
                <a:latin typeface="Helvetica Neue"/>
                <a:ea typeface="Helvetica Neue"/>
                <a:cs typeface="Helvetica Neue"/>
                <a:sym typeface="Helvetica Neue"/>
                <a:hlinkClick r:id="rId4"/>
              </a:rPr>
              <a:t>https://medium.com/@remitoffoli/building-llm-powered-products-part-2-32d843bef590</a:t>
            </a:r>
            <a:endParaRPr sz="1000">
              <a:latin typeface="Helvetica Neue"/>
              <a:ea typeface="Helvetica Neue"/>
              <a:cs typeface="Helvetica Neue"/>
              <a:sym typeface="Helvetica Neue"/>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75"/>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594" name="Google Shape;594;p75"/>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t/>
            </a:r>
            <a:endParaRPr/>
          </a:p>
        </p:txBody>
      </p:sp>
      <p:pic>
        <p:nvPicPr>
          <p:cNvPr id="595" name="Google Shape;595;p75"/>
          <p:cNvPicPr preferRelativeResize="0"/>
          <p:nvPr/>
        </p:nvPicPr>
        <p:blipFill>
          <a:blip r:embed="rId3">
            <a:alphaModFix/>
          </a:blip>
          <a:stretch>
            <a:fillRect/>
          </a:stretch>
        </p:blipFill>
        <p:spPr>
          <a:xfrm>
            <a:off x="2901" y="0"/>
            <a:ext cx="9138199" cy="5143501"/>
          </a:xfrm>
          <a:prstGeom prst="rect">
            <a:avLst/>
          </a:prstGeom>
          <a:noFill/>
          <a:ln>
            <a:noFill/>
          </a:ln>
        </p:spPr>
      </p:pic>
      <p:sp>
        <p:nvSpPr>
          <p:cNvPr id="596" name="Google Shape;596;p75"/>
          <p:cNvSpPr txBox="1"/>
          <p:nvPr/>
        </p:nvSpPr>
        <p:spPr>
          <a:xfrm>
            <a:off x="3955725" y="4815150"/>
            <a:ext cx="5112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1000" u="sng">
                <a:solidFill>
                  <a:schemeClr val="hlink"/>
                </a:solidFill>
                <a:latin typeface="Helvetica Neue"/>
                <a:ea typeface="Helvetica Neue"/>
                <a:cs typeface="Helvetica Neue"/>
                <a:sym typeface="Helvetica Neue"/>
                <a:hlinkClick r:id="rId4"/>
              </a:rPr>
              <a:t>https://medium.com/@remitoffoli/building-llm-powered-products-part-2-32d843bef590</a:t>
            </a:r>
            <a:endParaRPr sz="1000">
              <a:latin typeface="Helvetica Neue"/>
              <a:ea typeface="Helvetica Neue"/>
              <a:cs typeface="Helvetica Neue"/>
              <a:sym typeface="Helvetica Neue"/>
            </a:endParaRPr>
          </a:p>
        </p:txBody>
      </p:sp>
      <p:grpSp>
        <p:nvGrpSpPr>
          <p:cNvPr id="597" name="Google Shape;597;p75"/>
          <p:cNvGrpSpPr/>
          <p:nvPr/>
        </p:nvGrpSpPr>
        <p:grpSpPr>
          <a:xfrm>
            <a:off x="2144425" y="2093750"/>
            <a:ext cx="6897050" cy="1318500"/>
            <a:chOff x="2144425" y="2093750"/>
            <a:chExt cx="6897050" cy="1318500"/>
          </a:xfrm>
        </p:grpSpPr>
        <p:sp>
          <p:nvSpPr>
            <p:cNvPr id="598" name="Google Shape;598;p75"/>
            <p:cNvSpPr/>
            <p:nvPr/>
          </p:nvSpPr>
          <p:spPr>
            <a:xfrm>
              <a:off x="4131675" y="2093750"/>
              <a:ext cx="4909800" cy="1318500"/>
            </a:xfrm>
            <a:prstGeom prst="rect">
              <a:avLst/>
            </a:prstGeom>
            <a:noFill/>
            <a:ln cap="flat" cmpd="sng" w="9525">
              <a:solidFill>
                <a:srgbClr val="3C78D8"/>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zh-TW" sz="1000">
                  <a:solidFill>
                    <a:srgbClr val="3C78D8"/>
                  </a:solidFill>
                  <a:latin typeface="Helvetica Neue"/>
                  <a:ea typeface="Helvetica Neue"/>
                  <a:cs typeface="Helvetica Neue"/>
                  <a:sym typeface="Helvetica Neue"/>
                </a:rPr>
                <a:t>System Spec:</a:t>
              </a:r>
              <a:endParaRPr b="1" sz="1000">
                <a:solidFill>
                  <a:srgbClr val="3C78D8"/>
                </a:solidFill>
                <a:latin typeface="Helvetica Neue"/>
                <a:ea typeface="Helvetica Neue"/>
                <a:cs typeface="Helvetica Neue"/>
                <a:sym typeface="Helvetica Neue"/>
              </a:endParaRPr>
            </a:p>
            <a:p>
              <a:pPr indent="0" lvl="0" marL="0" rtl="0" algn="l">
                <a:spcBef>
                  <a:spcPts val="0"/>
                </a:spcBef>
                <a:spcAft>
                  <a:spcPts val="0"/>
                </a:spcAft>
                <a:buNone/>
              </a:pPr>
              <a:r>
                <a:rPr b="1" lang="zh-TW" sz="1000">
                  <a:solidFill>
                    <a:srgbClr val="3C78D8"/>
                  </a:solidFill>
                  <a:latin typeface="Helvetica Neue"/>
                  <a:ea typeface="Helvetica Neue"/>
                  <a:cs typeface="Helvetica Neue"/>
                  <a:sym typeface="Helvetica Neue"/>
                </a:rPr>
                <a:t>(format instructions)</a:t>
              </a:r>
              <a:endParaRPr b="1" sz="1000">
                <a:solidFill>
                  <a:srgbClr val="3C78D8"/>
                </a:solidFill>
                <a:latin typeface="Helvetica Neue"/>
                <a:ea typeface="Helvetica Neue"/>
                <a:cs typeface="Helvetica Neue"/>
                <a:sym typeface="Helvetica Neue"/>
              </a:endParaRPr>
            </a:p>
          </p:txBody>
        </p:sp>
        <p:cxnSp>
          <p:nvCxnSpPr>
            <p:cNvPr id="599" name="Google Shape;599;p75"/>
            <p:cNvCxnSpPr/>
            <p:nvPr/>
          </p:nvCxnSpPr>
          <p:spPr>
            <a:xfrm>
              <a:off x="2144425" y="2249625"/>
              <a:ext cx="1987200" cy="0"/>
            </a:xfrm>
            <a:prstGeom prst="straightConnector1">
              <a:avLst/>
            </a:prstGeom>
            <a:noFill/>
            <a:ln cap="flat" cmpd="sng" w="9525">
              <a:solidFill>
                <a:srgbClr val="3C78D8"/>
              </a:solidFill>
              <a:prstDash val="solid"/>
              <a:round/>
              <a:headEnd len="med" w="med" type="none"/>
              <a:tailEnd len="med" w="med" type="triangle"/>
            </a:ln>
          </p:spPr>
        </p:cxnSp>
      </p:grpSp>
      <p:grpSp>
        <p:nvGrpSpPr>
          <p:cNvPr id="600" name="Google Shape;600;p75"/>
          <p:cNvGrpSpPr/>
          <p:nvPr/>
        </p:nvGrpSpPr>
        <p:grpSpPr>
          <a:xfrm>
            <a:off x="2579549" y="820874"/>
            <a:ext cx="6461876" cy="883201"/>
            <a:chOff x="2579549" y="820874"/>
            <a:chExt cx="6461876" cy="883201"/>
          </a:xfrm>
        </p:grpSpPr>
        <p:sp>
          <p:nvSpPr>
            <p:cNvPr id="601" name="Google Shape;601;p75"/>
            <p:cNvSpPr/>
            <p:nvPr/>
          </p:nvSpPr>
          <p:spPr>
            <a:xfrm>
              <a:off x="4131625" y="820875"/>
              <a:ext cx="4909800" cy="883200"/>
            </a:xfrm>
            <a:prstGeom prst="rect">
              <a:avLst/>
            </a:prstGeom>
            <a:noFill/>
            <a:ln cap="flat" cmpd="sng" w="9525">
              <a:solidFill>
                <a:srgbClr val="3C78D8"/>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zh-TW" sz="1000">
                  <a:solidFill>
                    <a:srgbClr val="3C78D8"/>
                  </a:solidFill>
                  <a:latin typeface="Helvetica Neue"/>
                  <a:ea typeface="Helvetica Neue"/>
                  <a:cs typeface="Helvetica Neue"/>
                  <a:sym typeface="Helvetica Neue"/>
                </a:rPr>
                <a:t>User Input:</a:t>
              </a:r>
              <a:endParaRPr b="1" sz="1000">
                <a:solidFill>
                  <a:srgbClr val="3C78D8"/>
                </a:solidFill>
                <a:latin typeface="Helvetica Neue"/>
                <a:ea typeface="Helvetica Neue"/>
                <a:cs typeface="Helvetica Neue"/>
                <a:sym typeface="Helvetica Neue"/>
              </a:endParaRPr>
            </a:p>
          </p:txBody>
        </p:sp>
        <p:pic>
          <p:nvPicPr>
            <p:cNvPr id="602" name="Google Shape;602;p75"/>
            <p:cNvPicPr preferRelativeResize="0"/>
            <p:nvPr/>
          </p:nvPicPr>
          <p:blipFill>
            <a:blip r:embed="rId5">
              <a:alphaModFix/>
            </a:blip>
            <a:stretch>
              <a:fillRect/>
            </a:stretch>
          </p:blipFill>
          <p:spPr>
            <a:xfrm>
              <a:off x="2579549" y="820874"/>
              <a:ext cx="1533998" cy="883200"/>
            </a:xfrm>
            <a:prstGeom prst="rect">
              <a:avLst/>
            </a:prstGeom>
            <a:noFill/>
            <a:ln>
              <a:noFill/>
            </a:ln>
          </p:spPr>
        </p:pic>
        <p:cxnSp>
          <p:nvCxnSpPr>
            <p:cNvPr id="603" name="Google Shape;603;p75"/>
            <p:cNvCxnSpPr/>
            <p:nvPr/>
          </p:nvCxnSpPr>
          <p:spPr>
            <a:xfrm>
              <a:off x="3313400" y="1262475"/>
              <a:ext cx="818100" cy="0"/>
            </a:xfrm>
            <a:prstGeom prst="straightConnector1">
              <a:avLst/>
            </a:prstGeom>
            <a:noFill/>
            <a:ln cap="flat" cmpd="sng" w="9525">
              <a:solidFill>
                <a:srgbClr val="3C78D8"/>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0"/>
                                        </p:tgtEl>
                                        <p:attrNameLst>
                                          <p:attrName>style.visibility</p:attrName>
                                        </p:attrNameLst>
                                      </p:cBhvr>
                                      <p:to>
                                        <p:strVal val="visible"/>
                                      </p:to>
                                    </p:set>
                                    <p:animEffect filter="fade" transition="in">
                                      <p:cBhvr>
                                        <p:cTn dur="1000"/>
                                        <p:tgtEl>
                                          <p:spTgt spid="6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7"/>
                                        </p:tgtEl>
                                        <p:attrNameLst>
                                          <p:attrName>style.visibility</p:attrName>
                                        </p:attrNameLst>
                                      </p:cBhvr>
                                      <p:to>
                                        <p:strVal val="visible"/>
                                      </p:to>
                                    </p:set>
                                    <p:animEffect filter="fade" transition="in">
                                      <p:cBhvr>
                                        <p:cTn dur="1000"/>
                                        <p:tgtEl>
                                          <p:spTgt spid="5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76"/>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609" name="Google Shape;609;p76"/>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t/>
            </a:r>
            <a:endParaRPr/>
          </a:p>
        </p:txBody>
      </p:sp>
      <p:pic>
        <p:nvPicPr>
          <p:cNvPr id="610" name="Google Shape;610;p76"/>
          <p:cNvPicPr preferRelativeResize="0"/>
          <p:nvPr/>
        </p:nvPicPr>
        <p:blipFill>
          <a:blip r:embed="rId3">
            <a:alphaModFix/>
          </a:blip>
          <a:stretch>
            <a:fillRect/>
          </a:stretch>
        </p:blipFill>
        <p:spPr>
          <a:xfrm>
            <a:off x="2901" y="0"/>
            <a:ext cx="9138199" cy="5143501"/>
          </a:xfrm>
          <a:prstGeom prst="rect">
            <a:avLst/>
          </a:prstGeom>
          <a:noFill/>
          <a:ln>
            <a:noFill/>
          </a:ln>
        </p:spPr>
      </p:pic>
      <p:sp>
        <p:nvSpPr>
          <p:cNvPr id="611" name="Google Shape;611;p76"/>
          <p:cNvSpPr txBox="1"/>
          <p:nvPr/>
        </p:nvSpPr>
        <p:spPr>
          <a:xfrm>
            <a:off x="3955725" y="4815150"/>
            <a:ext cx="5112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1000" u="sng">
                <a:solidFill>
                  <a:schemeClr val="hlink"/>
                </a:solidFill>
                <a:latin typeface="Helvetica Neue"/>
                <a:ea typeface="Helvetica Neue"/>
                <a:cs typeface="Helvetica Neue"/>
                <a:sym typeface="Helvetica Neue"/>
                <a:hlinkClick r:id="rId4"/>
              </a:rPr>
              <a:t>https://medium.com/@remitoffoli/building-llm-powered-products-part-2-32d843bef590</a:t>
            </a:r>
            <a:endParaRPr sz="1000">
              <a:latin typeface="Helvetica Neue"/>
              <a:ea typeface="Helvetica Neue"/>
              <a:cs typeface="Helvetica Neue"/>
              <a:sym typeface="Helvetica Neue"/>
            </a:endParaRPr>
          </a:p>
        </p:txBody>
      </p:sp>
      <p:sp>
        <p:nvSpPr>
          <p:cNvPr id="612" name="Google Shape;612;p76"/>
          <p:cNvSpPr/>
          <p:nvPr/>
        </p:nvSpPr>
        <p:spPr>
          <a:xfrm>
            <a:off x="3443275" y="704000"/>
            <a:ext cx="5598000" cy="617100"/>
          </a:xfrm>
          <a:prstGeom prst="rect">
            <a:avLst/>
          </a:prstGeom>
          <a:noFill/>
          <a:ln cap="flat" cmpd="sng" w="9525">
            <a:solidFill>
              <a:srgbClr val="3C78D8"/>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zh-TW" sz="1000">
                <a:solidFill>
                  <a:srgbClr val="3C78D8"/>
                </a:solidFill>
                <a:latin typeface="Helvetica Neue"/>
                <a:ea typeface="Helvetica Neue"/>
                <a:cs typeface="Helvetica Neue"/>
                <a:sym typeface="Helvetica Neue"/>
              </a:rPr>
              <a:t>In GPTs: Instructions</a:t>
            </a:r>
            <a:endParaRPr b="1" sz="1000">
              <a:solidFill>
                <a:srgbClr val="3C78D8"/>
              </a:solidFill>
              <a:latin typeface="Helvetica Neue"/>
              <a:ea typeface="Helvetica Neue"/>
              <a:cs typeface="Helvetica Neue"/>
              <a:sym typeface="Helvetica Neue"/>
            </a:endParaRPr>
          </a:p>
        </p:txBody>
      </p:sp>
      <p:sp>
        <p:nvSpPr>
          <p:cNvPr id="613" name="Google Shape;613;p76"/>
          <p:cNvSpPr/>
          <p:nvPr/>
        </p:nvSpPr>
        <p:spPr>
          <a:xfrm>
            <a:off x="3443275" y="1353425"/>
            <a:ext cx="5598000" cy="870300"/>
          </a:xfrm>
          <a:prstGeom prst="rect">
            <a:avLst/>
          </a:prstGeom>
          <a:noFill/>
          <a:ln cap="flat" cmpd="sng" w="9525">
            <a:solidFill>
              <a:srgbClr val="3C78D8"/>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zh-TW" sz="1000">
                <a:solidFill>
                  <a:srgbClr val="3C78D8"/>
                </a:solidFill>
                <a:latin typeface="Helvetica Neue"/>
                <a:ea typeface="Helvetica Neue"/>
                <a:cs typeface="Helvetica Neue"/>
                <a:sym typeface="Helvetica Neue"/>
              </a:rPr>
              <a:t>In GPTs: Custom Action</a:t>
            </a:r>
            <a:endParaRPr b="1" sz="1000">
              <a:solidFill>
                <a:srgbClr val="3C78D8"/>
              </a:solidFill>
              <a:latin typeface="Helvetica Neue"/>
              <a:ea typeface="Helvetica Neue"/>
              <a:cs typeface="Helvetica Neue"/>
              <a:sym typeface="Helvetica Neue"/>
            </a:endParaRPr>
          </a:p>
          <a:p>
            <a:pPr indent="0" lvl="0" marL="0" rtl="0" algn="l">
              <a:spcBef>
                <a:spcPts val="0"/>
              </a:spcBef>
              <a:spcAft>
                <a:spcPts val="0"/>
              </a:spcAft>
              <a:buNone/>
            </a:pPr>
            <a:r>
              <a:rPr lang="zh-TW" sz="1000">
                <a:solidFill>
                  <a:srgbClr val="3C78D8"/>
                </a:solidFill>
                <a:latin typeface="Helvetica Neue"/>
                <a:ea typeface="Helvetica Neue"/>
                <a:cs typeface="Helvetica Neue"/>
                <a:sym typeface="Helvetica Neue"/>
              </a:rPr>
              <a:t>// </a:t>
            </a:r>
            <a:r>
              <a:rPr lang="zh-TW" sz="1000">
                <a:solidFill>
                  <a:srgbClr val="3C78D8"/>
                </a:solidFill>
                <a:latin typeface="Helvetica Neue"/>
                <a:ea typeface="Helvetica Neue"/>
                <a:cs typeface="Helvetica Neue"/>
                <a:sym typeface="Helvetica Neue"/>
              </a:rPr>
              <a:t>提供 open api spec</a:t>
            </a:r>
            <a:endParaRPr sz="1000">
              <a:solidFill>
                <a:srgbClr val="3C78D8"/>
              </a:solidFill>
              <a:latin typeface="Helvetica Neue"/>
              <a:ea typeface="Helvetica Neue"/>
              <a:cs typeface="Helvetica Neue"/>
              <a:sym typeface="Helvetica Neue"/>
            </a:endParaRPr>
          </a:p>
          <a:p>
            <a:pPr indent="0" lvl="0" marL="0" rtl="0" algn="l">
              <a:spcBef>
                <a:spcPts val="0"/>
              </a:spcBef>
              <a:spcAft>
                <a:spcPts val="0"/>
              </a:spcAft>
              <a:buNone/>
            </a:pPr>
            <a:r>
              <a:rPr lang="zh-TW" sz="1000">
                <a:solidFill>
                  <a:srgbClr val="3C78D8"/>
                </a:solidFill>
                <a:latin typeface="Helvetica Neue"/>
                <a:ea typeface="Helvetica Neue"/>
                <a:cs typeface="Helvetica Neue"/>
                <a:sym typeface="Helvetica Neue"/>
              </a:rPr>
              <a:t>// ( swagger )</a:t>
            </a:r>
            <a:endParaRPr sz="1000">
              <a:solidFill>
                <a:srgbClr val="3C78D8"/>
              </a:solidFill>
              <a:latin typeface="Helvetica Neue"/>
              <a:ea typeface="Helvetica Neue"/>
              <a:cs typeface="Helvetica Neue"/>
              <a:sym typeface="Helvetica Neue"/>
            </a:endParaRPr>
          </a:p>
        </p:txBody>
      </p:sp>
      <p:sp>
        <p:nvSpPr>
          <p:cNvPr id="614" name="Google Shape;614;p76"/>
          <p:cNvSpPr/>
          <p:nvPr/>
        </p:nvSpPr>
        <p:spPr>
          <a:xfrm>
            <a:off x="4664225" y="2418500"/>
            <a:ext cx="4377000" cy="870300"/>
          </a:xfrm>
          <a:prstGeom prst="rect">
            <a:avLst/>
          </a:prstGeom>
          <a:noFill/>
          <a:ln cap="flat" cmpd="sng" w="9525">
            <a:solidFill>
              <a:srgbClr val="3C78D8"/>
            </a:solidFill>
            <a:prstDash val="solid"/>
            <a:round/>
            <a:headEnd len="sm" w="sm" type="none"/>
            <a:tailEnd len="sm" w="sm" type="none"/>
          </a:ln>
        </p:spPr>
        <p:txBody>
          <a:bodyPr anchorCtr="0" anchor="t" bIns="91425" lIns="91425" spcFirstLastPara="1" rIns="91425" wrap="square" tIns="91425">
            <a:noAutofit/>
          </a:bodyPr>
          <a:lstStyle/>
          <a:p>
            <a:pPr indent="0" lvl="0" marL="0" rtl="0" algn="r">
              <a:spcBef>
                <a:spcPts val="0"/>
              </a:spcBef>
              <a:spcAft>
                <a:spcPts val="0"/>
              </a:spcAft>
              <a:buNone/>
            </a:pPr>
            <a:r>
              <a:rPr b="1" lang="zh-TW" sz="1000">
                <a:solidFill>
                  <a:srgbClr val="3C78D8"/>
                </a:solidFill>
                <a:latin typeface="Helvetica Neue"/>
                <a:ea typeface="Helvetica Neue"/>
                <a:cs typeface="Helvetica Neue"/>
                <a:sym typeface="Helvetica Neue"/>
              </a:rPr>
              <a:t>In GPTs: User Input</a:t>
            </a:r>
            <a:endParaRPr b="1" sz="1000">
              <a:solidFill>
                <a:srgbClr val="3C78D8"/>
              </a:solidFill>
              <a:latin typeface="Helvetica Neue"/>
              <a:ea typeface="Helvetica Neue"/>
              <a:cs typeface="Helvetica Neue"/>
              <a:sym typeface="Helvetica Neue"/>
            </a:endParaRPr>
          </a:p>
          <a:p>
            <a:pPr indent="0" lvl="0" marL="0" rtl="0" algn="r">
              <a:spcBef>
                <a:spcPts val="0"/>
              </a:spcBef>
              <a:spcAft>
                <a:spcPts val="0"/>
              </a:spcAft>
              <a:buNone/>
            </a:pPr>
            <a:r>
              <a:rPr lang="zh-TW" sz="1000">
                <a:solidFill>
                  <a:srgbClr val="3C78D8"/>
                </a:solidFill>
                <a:latin typeface="Helvetica Neue"/>
                <a:ea typeface="Helvetica Neue"/>
                <a:cs typeface="Helvetica Neue"/>
                <a:sym typeface="Helvetica Neue"/>
              </a:rPr>
              <a:t>// </a:t>
            </a:r>
            <a:r>
              <a:rPr lang="zh-TW" sz="1000">
                <a:solidFill>
                  <a:srgbClr val="3C78D8"/>
                </a:solidFill>
                <a:latin typeface="Helvetica Neue"/>
                <a:ea typeface="Helvetica Neue"/>
                <a:cs typeface="Helvetica Neue"/>
                <a:sym typeface="Helvetica Neue"/>
              </a:rPr>
              <a:t>直接對話輸入</a:t>
            </a:r>
            <a:endParaRPr sz="1000">
              <a:solidFill>
                <a:srgbClr val="3C78D8"/>
              </a:solidFill>
              <a:latin typeface="Helvetica Neue"/>
              <a:ea typeface="Helvetica Neue"/>
              <a:cs typeface="Helvetica Neue"/>
              <a:sym typeface="Helvetica Neue"/>
            </a:endParaRPr>
          </a:p>
        </p:txBody>
      </p:sp>
      <p:sp>
        <p:nvSpPr>
          <p:cNvPr id="615" name="Google Shape;615;p76"/>
          <p:cNvSpPr/>
          <p:nvPr/>
        </p:nvSpPr>
        <p:spPr>
          <a:xfrm>
            <a:off x="4664225" y="3405625"/>
            <a:ext cx="4377000" cy="1493700"/>
          </a:xfrm>
          <a:prstGeom prst="rect">
            <a:avLst/>
          </a:prstGeom>
          <a:noFill/>
          <a:ln cap="flat" cmpd="sng" w="9525">
            <a:solidFill>
              <a:srgbClr val="3C78D8"/>
            </a:solidFill>
            <a:prstDash val="solid"/>
            <a:round/>
            <a:headEnd len="sm" w="sm" type="none"/>
            <a:tailEnd len="sm" w="sm" type="none"/>
          </a:ln>
        </p:spPr>
        <p:txBody>
          <a:bodyPr anchorCtr="0" anchor="t" bIns="91425" lIns="91425" spcFirstLastPara="1" rIns="91425" wrap="square" tIns="91425">
            <a:noAutofit/>
          </a:bodyPr>
          <a:lstStyle/>
          <a:p>
            <a:pPr indent="0" lvl="0" marL="0" rtl="0" algn="r">
              <a:spcBef>
                <a:spcPts val="0"/>
              </a:spcBef>
              <a:spcAft>
                <a:spcPts val="0"/>
              </a:spcAft>
              <a:buNone/>
            </a:pPr>
            <a:r>
              <a:rPr b="1" lang="zh-TW" sz="1000">
                <a:solidFill>
                  <a:srgbClr val="3C78D8"/>
                </a:solidFill>
                <a:latin typeface="Helvetica Neue"/>
                <a:ea typeface="Helvetica Neue"/>
                <a:cs typeface="Helvetica Neue"/>
                <a:sym typeface="Helvetica Neue"/>
              </a:rPr>
              <a:t>In GPTs: Call Custom Actions (API)</a:t>
            </a:r>
            <a:endParaRPr b="1" sz="1000">
              <a:solidFill>
                <a:srgbClr val="3C78D8"/>
              </a:solidFill>
              <a:latin typeface="Helvetica Neue"/>
              <a:ea typeface="Helvetica Neue"/>
              <a:cs typeface="Helvetica Neue"/>
              <a:sym typeface="Helvetica Neue"/>
            </a:endParaRPr>
          </a:p>
          <a:p>
            <a:pPr indent="0" lvl="0" marL="0" rtl="0" algn="r">
              <a:spcBef>
                <a:spcPts val="0"/>
              </a:spcBef>
              <a:spcAft>
                <a:spcPts val="0"/>
              </a:spcAft>
              <a:buNone/>
            </a:pPr>
            <a:r>
              <a:rPr lang="zh-TW" sz="1000">
                <a:solidFill>
                  <a:srgbClr val="3C78D8"/>
                </a:solidFill>
                <a:latin typeface="Helvetica Neue"/>
                <a:ea typeface="Helvetica Neue"/>
                <a:cs typeface="Helvetica Neue"/>
                <a:sym typeface="Helvetica Neue"/>
              </a:rPr>
              <a:t>// 直接</a:t>
            </a:r>
            <a:r>
              <a:rPr lang="zh-TW" sz="1000">
                <a:solidFill>
                  <a:srgbClr val="3C78D8"/>
                </a:solidFill>
                <a:latin typeface="Helvetica Neue"/>
                <a:ea typeface="Helvetica Neue"/>
                <a:cs typeface="Helvetica Neue"/>
                <a:sym typeface="Helvetica Neue"/>
              </a:rPr>
              <a:t>對應到 Custom Action</a:t>
            </a:r>
            <a:endParaRPr sz="1000">
              <a:solidFill>
                <a:srgbClr val="3C78D8"/>
              </a:solidFill>
              <a:latin typeface="Helvetica Neue"/>
              <a:ea typeface="Helvetica Neue"/>
              <a:cs typeface="Helvetica Neue"/>
              <a:sym typeface="Helvetica Neue"/>
            </a:endParaRPr>
          </a:p>
          <a:p>
            <a:pPr indent="0" lvl="0" marL="0" rtl="0" algn="r">
              <a:spcBef>
                <a:spcPts val="0"/>
              </a:spcBef>
              <a:spcAft>
                <a:spcPts val="0"/>
              </a:spcAft>
              <a:buNone/>
            </a:pPr>
            <a:r>
              <a:rPr lang="zh-TW" sz="1000">
                <a:solidFill>
                  <a:srgbClr val="3C78D8"/>
                </a:solidFill>
                <a:latin typeface="Helvetica Neue"/>
                <a:ea typeface="Helvetica Neue"/>
                <a:cs typeface="Helvetica Neue"/>
                <a:sym typeface="Helvetica Neue"/>
              </a:rPr>
              <a:t>// 生成對應的指令與參數, GPTs 直接呼叫取得結果</a:t>
            </a:r>
            <a:endParaRPr sz="1000">
              <a:solidFill>
                <a:srgbClr val="3C78D8"/>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2"/>
                                        </p:tgtEl>
                                        <p:attrNameLst>
                                          <p:attrName>style.visibility</p:attrName>
                                        </p:attrNameLst>
                                      </p:cBhvr>
                                      <p:to>
                                        <p:strVal val="visible"/>
                                      </p:to>
                                    </p:set>
                                    <p:animEffect filter="fade" transition="in">
                                      <p:cBhvr>
                                        <p:cTn dur="1000"/>
                                        <p:tgtEl>
                                          <p:spTgt spid="6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3"/>
                                        </p:tgtEl>
                                        <p:attrNameLst>
                                          <p:attrName>style.visibility</p:attrName>
                                        </p:attrNameLst>
                                      </p:cBhvr>
                                      <p:to>
                                        <p:strVal val="visible"/>
                                      </p:to>
                                    </p:set>
                                    <p:animEffect filter="fade" transition="in">
                                      <p:cBhvr>
                                        <p:cTn dur="1000"/>
                                        <p:tgtEl>
                                          <p:spTgt spid="6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4"/>
                                        </p:tgtEl>
                                        <p:attrNameLst>
                                          <p:attrName>style.visibility</p:attrName>
                                        </p:attrNameLst>
                                      </p:cBhvr>
                                      <p:to>
                                        <p:strVal val="visible"/>
                                      </p:to>
                                    </p:set>
                                    <p:animEffect filter="fade" transition="in">
                                      <p:cBhvr>
                                        <p:cTn dur="1000"/>
                                        <p:tgtEl>
                                          <p:spTgt spid="6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5"/>
                                        </p:tgtEl>
                                        <p:attrNameLst>
                                          <p:attrName>style.visibility</p:attrName>
                                        </p:attrNameLst>
                                      </p:cBhvr>
                                      <p:to>
                                        <p:strVal val="visible"/>
                                      </p:to>
                                    </p:set>
                                    <p:animEffect filter="fade" transition="in">
                                      <p:cBhvr>
                                        <p:cTn dur="1000"/>
                                        <p:tgtEl>
                                          <p:spTgt spid="6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77"/>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621" name="Google Shape;621;p77"/>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t/>
            </a:r>
            <a:endParaRPr/>
          </a:p>
        </p:txBody>
      </p:sp>
      <p:pic>
        <p:nvPicPr>
          <p:cNvPr id="622" name="Google Shape;622;p77"/>
          <p:cNvPicPr preferRelativeResize="0"/>
          <p:nvPr/>
        </p:nvPicPr>
        <p:blipFill>
          <a:blip r:embed="rId3">
            <a:alphaModFix/>
          </a:blip>
          <a:stretch>
            <a:fillRect/>
          </a:stretch>
        </p:blipFill>
        <p:spPr>
          <a:xfrm>
            <a:off x="2901" y="0"/>
            <a:ext cx="9138199" cy="5143501"/>
          </a:xfrm>
          <a:prstGeom prst="rect">
            <a:avLst/>
          </a:prstGeom>
          <a:noFill/>
          <a:ln>
            <a:noFill/>
          </a:ln>
        </p:spPr>
      </p:pic>
      <p:sp>
        <p:nvSpPr>
          <p:cNvPr id="623" name="Google Shape;623;p77"/>
          <p:cNvSpPr txBox="1"/>
          <p:nvPr/>
        </p:nvSpPr>
        <p:spPr>
          <a:xfrm>
            <a:off x="3955725" y="4815150"/>
            <a:ext cx="5112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1000" u="sng">
                <a:solidFill>
                  <a:schemeClr val="hlink"/>
                </a:solidFill>
                <a:latin typeface="Helvetica Neue"/>
                <a:ea typeface="Helvetica Neue"/>
                <a:cs typeface="Helvetica Neue"/>
                <a:sym typeface="Helvetica Neue"/>
                <a:hlinkClick r:id="rId4"/>
              </a:rPr>
              <a:t>https://medium.com/@remitoffoli/building-llm-powered-products-part-2-32d843bef590</a:t>
            </a:r>
            <a:endParaRPr sz="1000">
              <a:latin typeface="Helvetica Neue"/>
              <a:ea typeface="Helvetica Neue"/>
              <a:cs typeface="Helvetica Neue"/>
              <a:sym typeface="Helvetica Neue"/>
            </a:endParaRPr>
          </a:p>
        </p:txBody>
      </p:sp>
      <p:sp>
        <p:nvSpPr>
          <p:cNvPr id="624" name="Google Shape;624;p77"/>
          <p:cNvSpPr/>
          <p:nvPr/>
        </p:nvSpPr>
        <p:spPr>
          <a:xfrm>
            <a:off x="2858775" y="1061175"/>
            <a:ext cx="1753500" cy="2612700"/>
          </a:xfrm>
          <a:prstGeom prst="rect">
            <a:avLst/>
          </a:prstGeom>
          <a:noFill/>
          <a:ln cap="flat" cmpd="sng" w="9525">
            <a:solidFill>
              <a:srgbClr val="3C78D8"/>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rPr b="1" lang="zh-TW" sz="1000">
                <a:solidFill>
                  <a:srgbClr val="3C78D8"/>
                </a:solidFill>
                <a:latin typeface="Helvetica Neue"/>
                <a:ea typeface="Helvetica Neue"/>
                <a:cs typeface="Helvetica Neue"/>
                <a:sym typeface="Helvetica Neue"/>
              </a:rPr>
              <a:t>查詢是否有 30m 的空檔</a:t>
            </a:r>
            <a:endParaRPr b="1" sz="1000">
              <a:solidFill>
                <a:srgbClr val="3C78D8"/>
              </a:solidFill>
              <a:latin typeface="Helvetica Neue"/>
              <a:ea typeface="Helvetica Neue"/>
              <a:cs typeface="Helvetica Neue"/>
              <a:sym typeface="Helvetica Neue"/>
            </a:endParaRPr>
          </a:p>
        </p:txBody>
      </p:sp>
      <p:sp>
        <p:nvSpPr>
          <p:cNvPr id="625" name="Google Shape;625;p77"/>
          <p:cNvSpPr/>
          <p:nvPr/>
        </p:nvSpPr>
        <p:spPr>
          <a:xfrm>
            <a:off x="4975900" y="2041825"/>
            <a:ext cx="1753500" cy="2580000"/>
          </a:xfrm>
          <a:prstGeom prst="rect">
            <a:avLst/>
          </a:prstGeom>
          <a:noFill/>
          <a:ln cap="flat" cmpd="sng" w="9525">
            <a:solidFill>
              <a:srgbClr val="3C78D8"/>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rPr b="1" lang="zh-TW" sz="1000">
                <a:solidFill>
                  <a:srgbClr val="3C78D8"/>
                </a:solidFill>
                <a:latin typeface="Helvetica Neue"/>
                <a:ea typeface="Helvetica Neue"/>
                <a:cs typeface="Helvetica Neue"/>
                <a:sym typeface="Helvetica Neue"/>
              </a:rPr>
              <a:t>新增跑步排程紀錄</a:t>
            </a:r>
            <a:endParaRPr b="1" sz="1000">
              <a:solidFill>
                <a:srgbClr val="3C78D8"/>
              </a:solidFill>
              <a:latin typeface="Helvetica Neue"/>
              <a:ea typeface="Helvetica Neue"/>
              <a:cs typeface="Helvetica Neue"/>
              <a:sym typeface="Helvetica Neue"/>
            </a:endParaRPr>
          </a:p>
        </p:txBody>
      </p:sp>
      <p:sp>
        <p:nvSpPr>
          <p:cNvPr id="626" name="Google Shape;626;p77"/>
          <p:cNvSpPr/>
          <p:nvPr/>
        </p:nvSpPr>
        <p:spPr>
          <a:xfrm>
            <a:off x="7054100" y="3002975"/>
            <a:ext cx="1753500" cy="1878900"/>
          </a:xfrm>
          <a:prstGeom prst="rect">
            <a:avLst/>
          </a:prstGeom>
          <a:noFill/>
          <a:ln cap="flat" cmpd="sng" w="9525">
            <a:solidFill>
              <a:srgbClr val="3C78D8"/>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rPr b="1" lang="zh-TW" sz="1000">
                <a:solidFill>
                  <a:srgbClr val="3C78D8"/>
                </a:solidFill>
                <a:latin typeface="Helvetica Neue"/>
                <a:ea typeface="Helvetica Neue"/>
                <a:cs typeface="Helvetica Neue"/>
                <a:sym typeface="Helvetica Neue"/>
              </a:rPr>
              <a:t>結果回報: 已安排 9am 跑步</a:t>
            </a:r>
            <a:endParaRPr b="1" sz="1000">
              <a:solidFill>
                <a:srgbClr val="3C78D8"/>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4"/>
                                        </p:tgtEl>
                                        <p:attrNameLst>
                                          <p:attrName>style.visibility</p:attrName>
                                        </p:attrNameLst>
                                      </p:cBhvr>
                                      <p:to>
                                        <p:strVal val="visible"/>
                                      </p:to>
                                    </p:set>
                                    <p:animEffect filter="fade" transition="in">
                                      <p:cBhvr>
                                        <p:cTn dur="1000"/>
                                        <p:tgtEl>
                                          <p:spTgt spid="6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5"/>
                                        </p:tgtEl>
                                        <p:attrNameLst>
                                          <p:attrName>style.visibility</p:attrName>
                                        </p:attrNameLst>
                                      </p:cBhvr>
                                      <p:to>
                                        <p:strVal val="visible"/>
                                      </p:to>
                                    </p:set>
                                    <p:animEffect filter="fade" transition="in">
                                      <p:cBhvr>
                                        <p:cTn dur="1000"/>
                                        <p:tgtEl>
                                          <p:spTgt spid="6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6"/>
                                        </p:tgtEl>
                                        <p:attrNameLst>
                                          <p:attrName>style.visibility</p:attrName>
                                        </p:attrNameLst>
                                      </p:cBhvr>
                                      <p:to>
                                        <p:strVal val="visible"/>
                                      </p:to>
                                    </p:set>
                                    <p:animEffect filter="fade" transition="in">
                                      <p:cBhvr>
                                        <p:cTn dur="1000"/>
                                        <p:tgtEl>
                                          <p:spTgt spid="6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0" name="Shape 630"/>
        <p:cNvGrpSpPr/>
        <p:nvPr/>
      </p:nvGrpSpPr>
      <p:grpSpPr>
        <a:xfrm>
          <a:off x="0" y="0"/>
          <a:ext cx="0" cy="0"/>
          <a:chOff x="0" y="0"/>
          <a:chExt cx="0" cy="0"/>
        </a:xfrm>
      </p:grpSpPr>
      <p:sp>
        <p:nvSpPr>
          <p:cNvPr id="631" name="Google Shape;631;p78"/>
          <p:cNvSpPr txBox="1"/>
          <p:nvPr>
            <p:ph idx="1" type="body"/>
          </p:nvPr>
        </p:nvSpPr>
        <p:spPr>
          <a:xfrm>
            <a:off x="262578" y="824425"/>
            <a:ext cx="49344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重要的是 LLM 如何回應你的提問，挑選合適的模型最優先。</a:t>
            </a:r>
            <a:endParaRPr/>
          </a:p>
          <a:p>
            <a:pPr indent="0" lvl="0" marL="0" rtl="0" algn="l">
              <a:spcBef>
                <a:spcPts val="500"/>
              </a:spcBef>
              <a:spcAft>
                <a:spcPts val="0"/>
              </a:spcAft>
              <a:buNone/>
            </a:pPr>
            <a:r>
              <a:t/>
            </a:r>
            <a:endParaRPr>
              <a:solidFill>
                <a:srgbClr val="3C78D8"/>
              </a:solidFill>
            </a:endParaRPr>
          </a:p>
          <a:p>
            <a:pPr indent="0" lvl="0" marL="0" rtl="0" algn="l">
              <a:spcBef>
                <a:spcPts val="500"/>
              </a:spcBef>
              <a:spcAft>
                <a:spcPts val="0"/>
              </a:spcAft>
              <a:buNone/>
            </a:pPr>
            <a:r>
              <a:t/>
            </a: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在真正寫 code 之前, 你可以進一步把 API Spec 抽象</a:t>
            </a:r>
            <a:endParaRPr/>
          </a:p>
          <a:p>
            <a:pPr indent="0" lvl="0" marL="0" rtl="0" algn="l">
              <a:spcBef>
                <a:spcPts val="500"/>
              </a:spcBef>
              <a:spcAft>
                <a:spcPts val="0"/>
              </a:spcAft>
              <a:buNone/>
            </a:pPr>
            <a:r>
              <a:t/>
            </a: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步驟:</a:t>
            </a:r>
            <a:endParaRPr/>
          </a:p>
          <a:p>
            <a:pPr indent="-317500" lvl="0" marL="457200" rtl="0" algn="l">
              <a:spcBef>
                <a:spcPts val="500"/>
              </a:spcBef>
              <a:spcAft>
                <a:spcPts val="0"/>
              </a:spcAft>
              <a:buSzPts val="1400"/>
              <a:buAutoNum type="arabicPeriod"/>
            </a:pPr>
            <a:r>
              <a:rPr lang="zh-TW"/>
              <a:t>讓 AI 知道你的 API spec</a:t>
            </a:r>
            <a:endParaRPr/>
          </a:p>
          <a:p>
            <a:pPr indent="-317500" lvl="0" marL="457200" rtl="0" algn="l">
              <a:spcBef>
                <a:spcPts val="0"/>
              </a:spcBef>
              <a:spcAft>
                <a:spcPts val="0"/>
              </a:spcAft>
              <a:buSzPts val="1400"/>
              <a:buAutoNum type="arabicPeriod"/>
            </a:pPr>
            <a:r>
              <a:rPr lang="zh-TW"/>
              <a:t>告訴 AI 你想要處理的情境</a:t>
            </a:r>
            <a:endParaRPr/>
          </a:p>
          <a:p>
            <a:pPr indent="-317500" lvl="0" marL="457200" rtl="0" algn="l">
              <a:spcBef>
                <a:spcPts val="0"/>
              </a:spcBef>
              <a:spcAft>
                <a:spcPts val="0"/>
              </a:spcAft>
              <a:buSzPts val="1400"/>
              <a:buAutoNum type="arabicPeriod"/>
            </a:pPr>
            <a:r>
              <a:rPr lang="zh-TW"/>
              <a:t>觀察 AI 回應的拆解步驟是否符合你預期</a:t>
            </a:r>
            <a:endParaRPr/>
          </a:p>
        </p:txBody>
      </p:sp>
      <p:sp>
        <p:nvSpPr>
          <p:cNvPr id="632" name="Google Shape;632;p78"/>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Clr>
                <a:schemeClr val="dk1"/>
              </a:buClr>
              <a:buSzPts val="1100"/>
              <a:buFont typeface="Arial"/>
              <a:buNone/>
            </a:pPr>
            <a:r>
              <a:rPr lang="zh-TW">
                <a:solidFill>
                  <a:schemeClr val="dk1"/>
                </a:solidFill>
              </a:rPr>
              <a:t>AI 時代的基礎魔法: 理解 AI 怎麼處理問題</a:t>
            </a:r>
            <a:endParaRPr/>
          </a:p>
        </p:txBody>
      </p:sp>
      <p:pic>
        <p:nvPicPr>
          <p:cNvPr id="633" name="Google Shape;633;p78"/>
          <p:cNvPicPr preferRelativeResize="0"/>
          <p:nvPr/>
        </p:nvPicPr>
        <p:blipFill>
          <a:blip r:embed="rId3">
            <a:alphaModFix/>
          </a:blip>
          <a:stretch>
            <a:fillRect/>
          </a:stretch>
        </p:blipFill>
        <p:spPr>
          <a:xfrm>
            <a:off x="5136000" y="46163"/>
            <a:ext cx="3770426" cy="5051175"/>
          </a:xfrm>
          <a:prstGeom prst="rect">
            <a:avLst/>
          </a:prstGeom>
          <a:noFill/>
          <a:ln cap="flat" cmpd="sng" w="9525">
            <a:solidFill>
              <a:srgbClr val="3C78D8"/>
            </a:solidFill>
            <a:prstDash val="solid"/>
            <a:round/>
            <a:headEnd len="sm" w="sm" type="none"/>
            <a:tailEnd len="sm" w="sm" type="none"/>
          </a:ln>
        </p:spPr>
      </p:pic>
      <p:sp>
        <p:nvSpPr>
          <p:cNvPr id="634" name="Google Shape;634;p78"/>
          <p:cNvSpPr txBox="1"/>
          <p:nvPr>
            <p:ph idx="1" type="body"/>
          </p:nvPr>
        </p:nvSpPr>
        <p:spPr>
          <a:xfrm>
            <a:off x="262578" y="824425"/>
            <a:ext cx="49344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重要的是 LLM 如何回應你的提問，挑選合適的模型最優先。</a:t>
            </a:r>
            <a:endParaRPr/>
          </a:p>
          <a:p>
            <a:pPr indent="0" lvl="0" marL="0" rtl="0" algn="l">
              <a:spcBef>
                <a:spcPts val="500"/>
              </a:spcBef>
              <a:spcAft>
                <a:spcPts val="0"/>
              </a:spcAft>
              <a:buNone/>
            </a:pPr>
            <a:r>
              <a:rPr lang="zh-TW">
                <a:solidFill>
                  <a:srgbClr val="3C78D8"/>
                </a:solidFill>
              </a:rPr>
              <a:t>// ChatGPT 是個方便的好選擇</a:t>
            </a:r>
            <a:endParaRPr>
              <a:solidFill>
                <a:srgbClr val="3C78D8"/>
              </a:solidFill>
            </a:endParaRPr>
          </a:p>
          <a:p>
            <a:pPr indent="0" lvl="0" marL="0" rtl="0" algn="l">
              <a:spcBef>
                <a:spcPts val="500"/>
              </a:spcBef>
              <a:spcAft>
                <a:spcPts val="0"/>
              </a:spcAft>
              <a:buNone/>
            </a:pPr>
            <a:r>
              <a:rPr lang="zh-TW">
                <a:solidFill>
                  <a:srgbClr val="3C78D8"/>
                </a:solidFill>
              </a:rPr>
              <a:t>// OpenAI 提供的 Playground 工具提供更多的設定介面</a:t>
            </a: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在真正寫 code 之前, 你可以進一步把 API Spec 抽象</a:t>
            </a:r>
            <a:endParaRPr/>
          </a:p>
          <a:p>
            <a:pPr indent="0" lvl="0" marL="0" rtl="0" algn="l">
              <a:spcBef>
                <a:spcPts val="500"/>
              </a:spcBef>
              <a:spcAft>
                <a:spcPts val="0"/>
              </a:spcAft>
              <a:buNone/>
            </a:pPr>
            <a:r>
              <a:rPr lang="zh-TW">
                <a:solidFill>
                  <a:srgbClr val="3C78D8"/>
                </a:solidFill>
              </a:rPr>
              <a:t>// 抽象到你能直接在 ChatGPT 直接觀察 LLM 推演過程</a:t>
            </a: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步驟:</a:t>
            </a:r>
            <a:endParaRPr/>
          </a:p>
          <a:p>
            <a:pPr indent="-317500" lvl="0" marL="457200" rtl="0" algn="l">
              <a:spcBef>
                <a:spcPts val="500"/>
              </a:spcBef>
              <a:spcAft>
                <a:spcPts val="0"/>
              </a:spcAft>
              <a:buSzPts val="1400"/>
              <a:buAutoNum type="arabicPeriod"/>
            </a:pPr>
            <a:r>
              <a:rPr lang="zh-TW"/>
              <a:t>讓 AI 知道你的 API spec</a:t>
            </a:r>
            <a:endParaRPr/>
          </a:p>
          <a:p>
            <a:pPr indent="-317500" lvl="0" marL="457200" rtl="0" algn="l">
              <a:spcBef>
                <a:spcPts val="0"/>
              </a:spcBef>
              <a:spcAft>
                <a:spcPts val="0"/>
              </a:spcAft>
              <a:buSzPts val="1400"/>
              <a:buAutoNum type="arabicPeriod"/>
            </a:pPr>
            <a:r>
              <a:rPr lang="zh-TW"/>
              <a:t>告訴 AI 你想要處理的情境</a:t>
            </a:r>
            <a:endParaRPr/>
          </a:p>
          <a:p>
            <a:pPr indent="-317500" lvl="0" marL="457200" rtl="0" algn="l">
              <a:spcBef>
                <a:spcPts val="0"/>
              </a:spcBef>
              <a:spcAft>
                <a:spcPts val="0"/>
              </a:spcAft>
              <a:buSzPts val="1400"/>
              <a:buAutoNum type="arabicPeriod"/>
            </a:pPr>
            <a:r>
              <a:rPr lang="zh-TW"/>
              <a:t>觀察 AI 回應的拆解步驟是否符合你預期</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4"/>
                                        </p:tgtEl>
                                        <p:attrNameLst>
                                          <p:attrName>style.visibility</p:attrName>
                                        </p:attrNameLst>
                                      </p:cBhvr>
                                      <p:to>
                                        <p:strVal val="visible"/>
                                      </p:to>
                                    </p:set>
                                    <p:animEffect filter="fade" transition="in">
                                      <p:cBhvr>
                                        <p:cTn dur="1000"/>
                                        <p:tgtEl>
                                          <p:spTgt spid="6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8" name="Shape 638"/>
        <p:cNvGrpSpPr/>
        <p:nvPr/>
      </p:nvGrpSpPr>
      <p:grpSpPr>
        <a:xfrm>
          <a:off x="0" y="0"/>
          <a:ext cx="0" cy="0"/>
          <a:chOff x="0" y="0"/>
          <a:chExt cx="0" cy="0"/>
        </a:xfrm>
      </p:grpSpPr>
      <p:sp>
        <p:nvSpPr>
          <p:cNvPr id="639" name="Google Shape;639;p79"/>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640" name="Google Shape;640;p79"/>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t/>
            </a:r>
            <a:endParaRPr/>
          </a:p>
        </p:txBody>
      </p:sp>
      <p:pic>
        <p:nvPicPr>
          <p:cNvPr id="641" name="Google Shape;641;p79"/>
          <p:cNvPicPr preferRelativeResize="0"/>
          <p:nvPr/>
        </p:nvPicPr>
        <p:blipFill>
          <a:blip r:embed="rId3">
            <a:alphaModFix/>
          </a:blip>
          <a:stretch>
            <a:fillRect/>
          </a:stretch>
        </p:blipFill>
        <p:spPr>
          <a:xfrm>
            <a:off x="78124" y="692500"/>
            <a:ext cx="7489051" cy="4413000"/>
          </a:xfrm>
          <a:prstGeom prst="rect">
            <a:avLst/>
          </a:prstGeom>
          <a:noFill/>
          <a:ln>
            <a:noFill/>
          </a:ln>
        </p:spPr>
      </p:pic>
      <p:sp>
        <p:nvSpPr>
          <p:cNvPr id="642" name="Google Shape;642;p79"/>
          <p:cNvSpPr/>
          <p:nvPr/>
        </p:nvSpPr>
        <p:spPr>
          <a:xfrm>
            <a:off x="3735625" y="1456525"/>
            <a:ext cx="4934400" cy="2532900"/>
          </a:xfrm>
          <a:prstGeom prst="rect">
            <a:avLst/>
          </a:prstGeom>
          <a:solidFill>
            <a:srgbClr val="FFFFFF"/>
          </a:solidFill>
          <a:ln cap="flat" cmpd="sng" w="9525">
            <a:solidFill>
              <a:srgbClr val="C9DA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邏輯推論:</a:t>
            </a:r>
            <a:endParaRPr b="1">
              <a:solidFill>
                <a:srgbClr val="3C78D8"/>
              </a:solidFill>
              <a:latin typeface="Helvetica Neue"/>
              <a:ea typeface="Helvetica Neue"/>
              <a:cs typeface="Helvetica Neue"/>
              <a:sym typeface="Helvetica Neue"/>
            </a:endParaRPr>
          </a:p>
          <a:p>
            <a:pPr indent="0" lvl="0" marL="0" rtl="0" algn="l">
              <a:spcBef>
                <a:spcPts val="0"/>
              </a:spcBef>
              <a:spcAft>
                <a:spcPts val="0"/>
              </a:spcAft>
              <a:buNone/>
            </a:pPr>
            <a:r>
              <a:t/>
            </a:r>
            <a:endParaRPr b="1">
              <a:solidFill>
                <a:srgbClr val="3C78D8"/>
              </a:solidFill>
              <a:latin typeface="Helvetica Neue"/>
              <a:ea typeface="Helvetica Neue"/>
              <a:cs typeface="Helvetica Neue"/>
              <a:sym typeface="Helvetica Neue"/>
            </a:endParaRPr>
          </a:p>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讓 AI 告訴你他會怎麼處理</a:t>
            </a:r>
            <a:endParaRPr b="1">
              <a:solidFill>
                <a:srgbClr val="3C78D8"/>
              </a:solidFill>
              <a:latin typeface="Helvetica Neue"/>
              <a:ea typeface="Helvetica Neue"/>
              <a:cs typeface="Helvetica Neue"/>
              <a:sym typeface="Helvetica Neue"/>
            </a:endParaRPr>
          </a:p>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(因為 LLM 的特性) AI 必須告訴你處理過程，迫使他要完成推論，會花費更多的 token，但是結果會更精確，你也有辦法核對。</a:t>
            </a:r>
            <a:endParaRPr b="1">
              <a:solidFill>
                <a:srgbClr val="3C78D8"/>
              </a:solidFill>
              <a:latin typeface="Helvetica Neue"/>
              <a:ea typeface="Helvetica Neue"/>
              <a:cs typeface="Helvetica Neue"/>
              <a:sym typeface="Helvetica Neue"/>
            </a:endParaRPr>
          </a:p>
          <a:p>
            <a:pPr indent="0" lvl="0" marL="0" rtl="0" algn="l">
              <a:spcBef>
                <a:spcPts val="0"/>
              </a:spcBef>
              <a:spcAft>
                <a:spcPts val="0"/>
              </a:spcAft>
              <a:buNone/>
            </a:pPr>
            <a:r>
              <a:t/>
            </a:r>
            <a:endParaRPr b="1">
              <a:solidFill>
                <a:srgbClr val="3C78D8"/>
              </a:solidFill>
              <a:latin typeface="Helvetica Neue"/>
              <a:ea typeface="Helvetica Neue"/>
              <a:cs typeface="Helvetica Neue"/>
              <a:sym typeface="Helvetica Neue"/>
            </a:endParaRPr>
          </a:p>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 這不是浪費 token, 而是你沒要求他可能會偷懶</a:t>
            </a:r>
            <a:endParaRPr b="1">
              <a:solidFill>
                <a:srgbClr val="3C78D8"/>
              </a:solidFill>
              <a:latin typeface="Helvetica Neue"/>
              <a:ea typeface="Helvetica Neue"/>
              <a:cs typeface="Helvetica Neue"/>
              <a:sym typeface="Helvetica Neue"/>
            </a:endParaRPr>
          </a:p>
          <a:p>
            <a:pPr indent="0" lvl="0" marL="0" rtl="0" algn="l">
              <a:spcBef>
                <a:spcPts val="0"/>
              </a:spcBef>
              <a:spcAft>
                <a:spcPts val="0"/>
              </a:spcAft>
              <a:buNone/>
            </a:pPr>
            <a:r>
              <a:t/>
            </a:r>
            <a:endParaRPr b="1">
              <a:solidFill>
                <a:srgbClr val="3C78D8"/>
              </a:solidFill>
              <a:latin typeface="Helvetica Neue"/>
              <a:ea typeface="Helvetica Neue"/>
              <a:cs typeface="Helvetica Neue"/>
              <a:sym typeface="Helvetica Neue"/>
            </a:endParaRPr>
          </a:p>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當你確認了 AI 能正確的 "運用" 這些 API 時，你再真正開始開發 API 就行了</a:t>
            </a:r>
            <a:endParaRPr b="1">
              <a:solidFill>
                <a:srgbClr val="3C78D8"/>
              </a:solidFill>
              <a:latin typeface="Helvetica Neue"/>
              <a:ea typeface="Helvetica Neue"/>
              <a:cs typeface="Helvetica Neue"/>
              <a:sym typeface="Helvetica Neue"/>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46" name="Shape 646"/>
        <p:cNvGrpSpPr/>
        <p:nvPr/>
      </p:nvGrpSpPr>
      <p:grpSpPr>
        <a:xfrm>
          <a:off x="0" y="0"/>
          <a:ext cx="0" cy="0"/>
          <a:chOff x="0" y="0"/>
          <a:chExt cx="0" cy="0"/>
        </a:xfrm>
      </p:grpSpPr>
      <p:sp>
        <p:nvSpPr>
          <p:cNvPr id="647" name="Google Shape;647;p80"/>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648" name="Google Shape;648;p80"/>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t/>
            </a:r>
            <a:endParaRPr/>
          </a:p>
        </p:txBody>
      </p:sp>
      <p:pic>
        <p:nvPicPr>
          <p:cNvPr id="649" name="Google Shape;649;p80"/>
          <p:cNvPicPr preferRelativeResize="0"/>
          <p:nvPr/>
        </p:nvPicPr>
        <p:blipFill>
          <a:blip r:embed="rId3">
            <a:alphaModFix/>
          </a:blip>
          <a:stretch>
            <a:fillRect/>
          </a:stretch>
        </p:blipFill>
        <p:spPr>
          <a:xfrm>
            <a:off x="5365890" y="0"/>
            <a:ext cx="3778118" cy="5143499"/>
          </a:xfrm>
          <a:prstGeom prst="rect">
            <a:avLst/>
          </a:prstGeom>
          <a:noFill/>
          <a:ln>
            <a:noFill/>
          </a:ln>
        </p:spPr>
      </p:pic>
      <p:pic>
        <p:nvPicPr>
          <p:cNvPr id="650" name="Google Shape;650;p80"/>
          <p:cNvPicPr preferRelativeResize="0"/>
          <p:nvPr/>
        </p:nvPicPr>
        <p:blipFill>
          <a:blip r:embed="rId4">
            <a:alphaModFix/>
          </a:blip>
          <a:stretch>
            <a:fillRect/>
          </a:stretch>
        </p:blipFill>
        <p:spPr>
          <a:xfrm>
            <a:off x="-417300" y="120752"/>
            <a:ext cx="5564876" cy="2176075"/>
          </a:xfrm>
          <a:prstGeom prst="rect">
            <a:avLst/>
          </a:prstGeom>
          <a:noFill/>
          <a:ln>
            <a:noFill/>
          </a:ln>
        </p:spPr>
      </p:pic>
      <p:pic>
        <p:nvPicPr>
          <p:cNvPr id="651" name="Google Shape;651;p80"/>
          <p:cNvPicPr preferRelativeResize="0"/>
          <p:nvPr/>
        </p:nvPicPr>
        <p:blipFill>
          <a:blip r:embed="rId5">
            <a:alphaModFix/>
          </a:blip>
          <a:stretch>
            <a:fillRect/>
          </a:stretch>
        </p:blipFill>
        <p:spPr>
          <a:xfrm>
            <a:off x="-523850" y="2348187"/>
            <a:ext cx="5564874" cy="1399663"/>
          </a:xfrm>
          <a:prstGeom prst="rect">
            <a:avLst/>
          </a:prstGeom>
          <a:noFill/>
          <a:ln>
            <a:noFill/>
          </a:ln>
        </p:spPr>
      </p:pic>
      <p:sp>
        <p:nvSpPr>
          <p:cNvPr id="652" name="Google Shape;652;p80"/>
          <p:cNvSpPr/>
          <p:nvPr/>
        </p:nvSpPr>
        <p:spPr>
          <a:xfrm>
            <a:off x="5287675" y="872125"/>
            <a:ext cx="3856500" cy="3701700"/>
          </a:xfrm>
          <a:prstGeom prst="rect">
            <a:avLst/>
          </a:prstGeom>
          <a:solidFill>
            <a:srgbClr val="FFFFFF"/>
          </a:solidFill>
          <a:ln cap="flat" cmpd="sng" w="9525">
            <a:solidFill>
              <a:srgbClr val="C9DA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產生設計規格:</a:t>
            </a:r>
            <a:endParaRPr b="1">
              <a:solidFill>
                <a:srgbClr val="3C78D8"/>
              </a:solidFill>
              <a:latin typeface="Helvetica Neue"/>
              <a:ea typeface="Helvetica Neue"/>
              <a:cs typeface="Helvetica Neue"/>
              <a:sym typeface="Helvetica Neue"/>
            </a:endParaRPr>
          </a:p>
          <a:p>
            <a:pPr indent="0" lvl="0" marL="0" rtl="0" algn="l">
              <a:spcBef>
                <a:spcPts val="0"/>
              </a:spcBef>
              <a:spcAft>
                <a:spcPts val="0"/>
              </a:spcAft>
              <a:buNone/>
            </a:pPr>
            <a:r>
              <a:t/>
            </a:r>
            <a:endParaRPr b="1">
              <a:solidFill>
                <a:srgbClr val="3C78D8"/>
              </a:solidFill>
              <a:latin typeface="Helvetica Neue"/>
              <a:ea typeface="Helvetica Neue"/>
              <a:cs typeface="Helvetica Neue"/>
              <a:sym typeface="Helvetica Neue"/>
            </a:endParaRPr>
          </a:p>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列出該有哪些頁面，需要執行那些 API</a:t>
            </a:r>
            <a:endParaRPr b="1">
              <a:solidFill>
                <a:srgbClr val="3C78D8"/>
              </a:solidFill>
              <a:latin typeface="Helvetica Neue"/>
              <a:ea typeface="Helvetica Neue"/>
              <a:cs typeface="Helvetica Neue"/>
              <a:sym typeface="Helvetica Neue"/>
            </a:endParaRPr>
          </a:p>
          <a:p>
            <a:pPr indent="0" lvl="0" marL="0" rtl="0" algn="l">
              <a:spcBef>
                <a:spcPts val="0"/>
              </a:spcBef>
              <a:spcAft>
                <a:spcPts val="0"/>
              </a:spcAft>
              <a:buNone/>
            </a:pPr>
            <a:r>
              <a:t/>
            </a:r>
            <a:endParaRPr b="1">
              <a:solidFill>
                <a:srgbClr val="3C78D8"/>
              </a:solidFill>
              <a:latin typeface="Helvetica Neue"/>
              <a:ea typeface="Helvetica Neue"/>
              <a:cs typeface="Helvetica Neue"/>
              <a:sym typeface="Helvetica Neue"/>
            </a:endParaRPr>
          </a:p>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列出那些事件需要訂閱，需要執行那些操作</a:t>
            </a:r>
            <a:endParaRPr b="1">
              <a:solidFill>
                <a:srgbClr val="3C78D8"/>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2"/>
                                        </p:tgtEl>
                                        <p:attrNameLst>
                                          <p:attrName>style.visibility</p:attrName>
                                        </p:attrNameLst>
                                      </p:cBhvr>
                                      <p:to>
                                        <p:strVal val="visible"/>
                                      </p:to>
                                    </p:set>
                                    <p:animEffect filter="fade" transition="in">
                                      <p:cBhvr>
                                        <p:cTn dur="1000"/>
                                        <p:tgtEl>
                                          <p:spTgt spid="6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81"/>
          <p:cNvSpPr txBox="1"/>
          <p:nvPr>
            <p:ph idx="1" type="body"/>
          </p:nvPr>
        </p:nvSpPr>
        <p:spPr>
          <a:xfrm>
            <a:off x="523875" y="2829385"/>
            <a:ext cx="8096400" cy="16854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 Prompt Engineering</a:t>
            </a:r>
            <a:endParaRPr/>
          </a:p>
          <a:p>
            <a:pPr indent="0" lvl="0" marL="0" rtl="0" algn="l">
              <a:spcBef>
                <a:spcPts val="500"/>
              </a:spcBef>
              <a:spcAft>
                <a:spcPts val="0"/>
              </a:spcAft>
              <a:buNone/>
            </a:pPr>
            <a:r>
              <a:rPr lang="zh-TW"/>
              <a:t>// </a:t>
            </a:r>
            <a:r>
              <a:rPr lang="zh-TW"/>
              <a:t>需要大量 "用自然語言" 寫程式的情境</a:t>
            </a:r>
            <a:endParaRPr/>
          </a:p>
        </p:txBody>
      </p:sp>
      <p:sp>
        <p:nvSpPr>
          <p:cNvPr id="658" name="Google Shape;658;p81"/>
          <p:cNvSpPr txBox="1"/>
          <p:nvPr>
            <p:ph type="title"/>
          </p:nvPr>
        </p:nvSpPr>
        <p:spPr>
          <a:xfrm>
            <a:off x="523875" y="2047875"/>
            <a:ext cx="8096400" cy="714300"/>
          </a:xfrm>
          <a:prstGeom prst="rect">
            <a:avLst/>
          </a:prstGeom>
        </p:spPr>
        <p:txBody>
          <a:bodyPr anchorCtr="0" anchor="b" bIns="26775" lIns="26775" spcFirstLastPara="1" rIns="26775" wrap="square" tIns="26775">
            <a:noAutofit/>
          </a:bodyPr>
          <a:lstStyle/>
          <a:p>
            <a:pPr indent="0" lvl="0" marL="0" rtl="0" algn="l">
              <a:spcBef>
                <a:spcPts val="0"/>
              </a:spcBef>
              <a:spcAft>
                <a:spcPts val="0"/>
              </a:spcAft>
              <a:buNone/>
            </a:pPr>
            <a:r>
              <a:rPr lang="zh-TW"/>
              <a:t>Demo #3, </a:t>
            </a:r>
            <a:r>
              <a:rPr lang="zh-TW"/>
              <a:t>安德魯小舖 Copilot</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82"/>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即使你選擇當今最強的模型，生成式 AI 仍然</a:t>
            </a:r>
            <a:r>
              <a:rPr lang="zh-TW"/>
              <a:t>會有幻覺，會亂掰；</a:t>
            </a:r>
            <a:br>
              <a:rPr lang="zh-TW">
                <a:solidFill>
                  <a:srgbClr val="3C78D8"/>
                </a:solidFill>
              </a:rPr>
            </a:br>
            <a:r>
              <a:rPr lang="zh-TW"/>
              <a:t>推論能力也還不夠精確，無法保證結果完成正確...</a:t>
            </a:r>
            <a:endParaRPr>
              <a:solidFill>
                <a:srgbClr val="3C78D8"/>
              </a:solidFill>
            </a:endParaRPr>
          </a:p>
          <a:p>
            <a:pPr indent="0" lvl="0" marL="0" rtl="0" algn="l">
              <a:spcBef>
                <a:spcPts val="500"/>
              </a:spcBef>
              <a:spcAft>
                <a:spcPts val="0"/>
              </a:spcAft>
              <a:buNone/>
            </a:pPr>
            <a:br>
              <a:rPr lang="zh-TW"/>
            </a:br>
            <a:r>
              <a:rPr lang="zh-TW"/>
              <a:t>因此，要有對應的控制手段:</a:t>
            </a:r>
            <a:endParaRPr/>
          </a:p>
          <a:p>
            <a:pPr indent="-317500" lvl="0" marL="457200" rtl="0" algn="l">
              <a:spcBef>
                <a:spcPts val="500"/>
              </a:spcBef>
              <a:spcAft>
                <a:spcPts val="0"/>
              </a:spcAft>
              <a:buSzPts val="1400"/>
              <a:buAutoNum type="arabicPeriod"/>
            </a:pPr>
            <a:r>
              <a:rPr lang="zh-TW"/>
              <a:t>你必須決定</a:t>
            </a:r>
            <a:r>
              <a:rPr lang="zh-TW"/>
              <a:t>使用</a:t>
            </a:r>
            <a:r>
              <a:rPr lang="zh-TW"/>
              <a:t> AI / API 的邊界</a:t>
            </a:r>
            <a:br>
              <a:rPr lang="zh-TW"/>
            </a:br>
            <a:br>
              <a:rPr lang="zh-TW">
                <a:solidFill>
                  <a:srgbClr val="3C78D8"/>
                </a:solidFill>
              </a:rPr>
            </a:br>
            <a:endParaRPr/>
          </a:p>
          <a:p>
            <a:pPr indent="-317500" lvl="0" marL="457200" rtl="0" algn="l">
              <a:spcBef>
                <a:spcPts val="0"/>
              </a:spcBef>
              <a:spcAft>
                <a:spcPts val="0"/>
              </a:spcAft>
              <a:buSzPts val="1400"/>
              <a:buAutoNum type="arabicPeriod"/>
            </a:pPr>
            <a:r>
              <a:rPr lang="zh-TW"/>
              <a:t>你必須判定使用 </a:t>
            </a:r>
            <a:r>
              <a:rPr lang="zh-TW"/>
              <a:t>AI </a:t>
            </a:r>
            <a:r>
              <a:rPr lang="zh-TW"/>
              <a:t>是否符合成本?</a:t>
            </a:r>
            <a:br>
              <a:rPr lang="zh-TW"/>
            </a:br>
            <a:br>
              <a:rPr lang="zh-TW">
                <a:solidFill>
                  <a:srgbClr val="3C78D8"/>
                </a:solidFill>
              </a:rPr>
            </a:br>
            <a:endParaRPr/>
          </a:p>
          <a:p>
            <a:pPr indent="-317500" lvl="0" marL="457200" rtl="0" algn="l">
              <a:spcBef>
                <a:spcPts val="0"/>
              </a:spcBef>
              <a:spcAft>
                <a:spcPts val="0"/>
              </a:spcAft>
              <a:buSzPts val="1400"/>
              <a:buAutoNum type="arabicPeriod"/>
            </a:pPr>
            <a:r>
              <a:rPr lang="zh-TW"/>
              <a:t>你必須判定 </a:t>
            </a:r>
            <a:r>
              <a:rPr lang="zh-TW"/>
              <a:t>AI </a:t>
            </a:r>
            <a:r>
              <a:rPr lang="zh-TW"/>
              <a:t>是否能夠滿足你的效能期待?</a:t>
            </a:r>
            <a:br>
              <a:rPr lang="zh-TW"/>
            </a:br>
            <a:br>
              <a:rPr lang="zh-TW">
                <a:solidFill>
                  <a:srgbClr val="3C78D8"/>
                </a:solidFill>
              </a:rPr>
            </a:br>
            <a:endParaRPr/>
          </a:p>
          <a:p>
            <a:pPr indent="-317500" lvl="0" marL="457200" rtl="0" algn="l">
              <a:spcBef>
                <a:spcPts val="0"/>
              </a:spcBef>
              <a:spcAft>
                <a:spcPts val="0"/>
              </a:spcAft>
              <a:buSzPts val="1400"/>
              <a:buAutoNum type="arabicPeriod"/>
            </a:pPr>
            <a:r>
              <a:rPr lang="zh-TW"/>
              <a:t>你必須處理 AI 長期記憶的問題</a:t>
            </a:r>
            <a:r>
              <a:rPr lang="zh-TW"/>
              <a:t> (</a:t>
            </a:r>
            <a:r>
              <a:rPr lang="zh-TW"/>
              <a:t>個人化，特定領域知識庫</a:t>
            </a:r>
            <a:r>
              <a:rPr lang="zh-TW"/>
              <a:t>)</a:t>
            </a:r>
            <a:br>
              <a:rPr lang="zh-TW"/>
            </a:br>
            <a:br>
              <a:rPr lang="zh-TW">
                <a:solidFill>
                  <a:srgbClr val="3C78D8"/>
                </a:solidFill>
              </a:rPr>
            </a:br>
            <a:endParaRPr>
              <a:solidFill>
                <a:srgbClr val="3C78D8"/>
              </a:solidFill>
            </a:endParaRPr>
          </a:p>
        </p:txBody>
      </p:sp>
      <p:sp>
        <p:nvSpPr>
          <p:cNvPr id="664" name="Google Shape;664;p82"/>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GenAI 雖然令人驚豔，但是現在仍然有許多缺陷待克服..</a:t>
            </a:r>
            <a:endParaRPr/>
          </a:p>
        </p:txBody>
      </p:sp>
      <p:pic>
        <p:nvPicPr>
          <p:cNvPr id="665" name="Google Shape;665;p82"/>
          <p:cNvPicPr preferRelativeResize="0"/>
          <p:nvPr/>
        </p:nvPicPr>
        <p:blipFill>
          <a:blip r:embed="rId3">
            <a:alphaModFix/>
          </a:blip>
          <a:stretch>
            <a:fillRect/>
          </a:stretch>
        </p:blipFill>
        <p:spPr>
          <a:xfrm>
            <a:off x="5904175" y="1143000"/>
            <a:ext cx="2978600" cy="3706225"/>
          </a:xfrm>
          <a:prstGeom prst="rect">
            <a:avLst/>
          </a:prstGeom>
          <a:noFill/>
          <a:ln>
            <a:noFill/>
          </a:ln>
        </p:spPr>
      </p:pic>
      <p:sp>
        <p:nvSpPr>
          <p:cNvPr id="666" name="Google Shape;666;p82"/>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即使你選擇當今最強的模型，生成式 AI 仍然會有幻覺，會亂掰；	</a:t>
            </a:r>
            <a:r>
              <a:rPr lang="zh-TW">
                <a:solidFill>
                  <a:srgbClr val="3C78D8"/>
                </a:solidFill>
              </a:rPr>
              <a:t>// 想想 DEMO2, 憑空生出不存在的優惠</a:t>
            </a:r>
            <a:br>
              <a:rPr lang="zh-TW">
                <a:solidFill>
                  <a:srgbClr val="3C78D8"/>
                </a:solidFill>
              </a:rPr>
            </a:br>
            <a:r>
              <a:rPr lang="zh-TW"/>
              <a:t>推論能力也還不夠精確，無法保證結果完成正確...</a:t>
            </a:r>
            <a:endParaRPr>
              <a:solidFill>
                <a:srgbClr val="3C78D8"/>
              </a:solidFill>
            </a:endParaRPr>
          </a:p>
          <a:p>
            <a:pPr indent="0" lvl="0" marL="0" rtl="0" algn="l">
              <a:spcBef>
                <a:spcPts val="500"/>
              </a:spcBef>
              <a:spcAft>
                <a:spcPts val="0"/>
              </a:spcAft>
              <a:buNone/>
            </a:pPr>
            <a:br>
              <a:rPr lang="zh-TW"/>
            </a:br>
            <a:r>
              <a:rPr lang="zh-TW"/>
              <a:t>因此，要有對應的控制手段:</a:t>
            </a:r>
            <a:endParaRPr/>
          </a:p>
          <a:p>
            <a:pPr indent="-317500" lvl="0" marL="457200" rtl="0" algn="l">
              <a:spcBef>
                <a:spcPts val="500"/>
              </a:spcBef>
              <a:spcAft>
                <a:spcPts val="0"/>
              </a:spcAft>
              <a:buSzPts val="1400"/>
              <a:buAutoNum type="arabicPeriod"/>
            </a:pPr>
            <a:r>
              <a:rPr lang="zh-TW"/>
              <a:t>你必須決定使用 AI / API 的邊界</a:t>
            </a:r>
            <a:br>
              <a:rPr lang="zh-TW"/>
            </a:br>
            <a:r>
              <a:rPr lang="zh-TW">
                <a:solidFill>
                  <a:srgbClr val="3C78D8"/>
                </a:solidFill>
              </a:rPr>
              <a:t>// 有哪些要交給 AI 負責推論?</a:t>
            </a:r>
            <a:br>
              <a:rPr lang="zh-TW">
                <a:solidFill>
                  <a:srgbClr val="3C78D8"/>
                </a:solidFill>
              </a:rPr>
            </a:br>
            <a:r>
              <a:rPr lang="zh-TW">
                <a:solidFill>
                  <a:srgbClr val="3C78D8"/>
                </a:solidFill>
              </a:rPr>
              <a:t>// 有哪些要交給 API 負責執行?</a:t>
            </a:r>
            <a:endParaRPr/>
          </a:p>
          <a:p>
            <a:pPr indent="-317500" lvl="0" marL="457200" rtl="0" algn="l">
              <a:spcBef>
                <a:spcPts val="0"/>
              </a:spcBef>
              <a:spcAft>
                <a:spcPts val="0"/>
              </a:spcAft>
              <a:buSzPts val="1400"/>
              <a:buAutoNum type="arabicPeriod"/>
            </a:pPr>
            <a:r>
              <a:rPr lang="zh-TW"/>
              <a:t>你必須判定使用 AI 是否符合成本?</a:t>
            </a:r>
            <a:br>
              <a:rPr lang="zh-TW"/>
            </a:br>
            <a:r>
              <a:rPr lang="zh-TW">
                <a:solidFill>
                  <a:srgbClr val="3C78D8"/>
                </a:solidFill>
              </a:rPr>
              <a:t>// 用 AI 執行一次 function call, 大約要 NTD $0.15</a:t>
            </a:r>
            <a:br>
              <a:rPr lang="zh-TW">
                <a:solidFill>
                  <a:srgbClr val="3C78D8"/>
                </a:solidFill>
              </a:rPr>
            </a:br>
            <a:r>
              <a:rPr lang="zh-TW">
                <a:solidFill>
                  <a:srgbClr val="3C78D8"/>
                </a:solidFill>
              </a:rPr>
              <a:t>// 執行一次 AWS Lambda, 大約 NTD $0.000006</a:t>
            </a:r>
            <a:endParaRPr/>
          </a:p>
          <a:p>
            <a:pPr indent="-317500" lvl="0" marL="457200" rtl="0" algn="l">
              <a:spcBef>
                <a:spcPts val="0"/>
              </a:spcBef>
              <a:spcAft>
                <a:spcPts val="0"/>
              </a:spcAft>
              <a:buSzPts val="1400"/>
              <a:buAutoNum type="arabicPeriod"/>
            </a:pPr>
            <a:r>
              <a:rPr lang="zh-TW"/>
              <a:t>你必須判定 AI 是否能夠滿足你的效能期待?</a:t>
            </a:r>
            <a:br>
              <a:rPr lang="zh-TW"/>
            </a:br>
            <a:r>
              <a:rPr lang="zh-TW">
                <a:solidFill>
                  <a:srgbClr val="3C78D8"/>
                </a:solidFill>
              </a:rPr>
              <a:t>// 靠 AI 推論來執行 API，每個 API 大約要花到 1sec 以上</a:t>
            </a:r>
            <a:br>
              <a:rPr lang="zh-TW">
                <a:solidFill>
                  <a:srgbClr val="3C78D8"/>
                </a:solidFill>
              </a:rPr>
            </a:br>
            <a:r>
              <a:rPr lang="zh-TW">
                <a:solidFill>
                  <a:srgbClr val="3C78D8"/>
                </a:solidFill>
              </a:rPr>
              <a:t>// 直接呼叫 API，RPS 可以輕易到 1000 以上</a:t>
            </a:r>
            <a:endParaRPr/>
          </a:p>
          <a:p>
            <a:pPr indent="-317500" lvl="0" marL="457200" rtl="0" algn="l">
              <a:spcBef>
                <a:spcPts val="0"/>
              </a:spcBef>
              <a:spcAft>
                <a:spcPts val="0"/>
              </a:spcAft>
              <a:buSzPts val="1400"/>
              <a:buAutoNum type="arabicPeriod"/>
            </a:pPr>
            <a:r>
              <a:rPr lang="zh-TW"/>
              <a:t>你必須處理 AI 長期記憶的問題 (個人化，特定領域知識庫)</a:t>
            </a:r>
            <a:br>
              <a:rPr lang="zh-TW"/>
            </a:br>
            <a:r>
              <a:rPr lang="zh-TW">
                <a:solidFill>
                  <a:srgbClr val="3C78D8"/>
                </a:solidFill>
              </a:rPr>
              <a:t>// 向量資料庫 + Embedding Model</a:t>
            </a:r>
            <a:br>
              <a:rPr lang="zh-TW">
                <a:solidFill>
                  <a:srgbClr val="3C78D8"/>
                </a:solidFill>
              </a:rPr>
            </a:br>
            <a:r>
              <a:rPr lang="zh-TW">
                <a:solidFill>
                  <a:srgbClr val="3C78D8"/>
                </a:solidFill>
              </a:rPr>
              <a:t>// 雙塔模型: 將不同資訊擺在相同向量空間進行比較</a:t>
            </a:r>
            <a:endParaRPr>
              <a:solidFill>
                <a:srgbClr val="3C78D8"/>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6"/>
                                        </p:tgtEl>
                                        <p:attrNameLst>
                                          <p:attrName>style.visibility</p:attrName>
                                        </p:attrNameLst>
                                      </p:cBhvr>
                                      <p:to>
                                        <p:strVal val="visible"/>
                                      </p:to>
                                    </p:set>
                                    <p:animEffect filter="fade" transition="in">
                                      <p:cBhvr>
                                        <p:cTn dur="1000"/>
                                        <p:tgtEl>
                                          <p:spTgt spid="6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5"/>
                                        </p:tgtEl>
                                        <p:attrNameLst>
                                          <p:attrName>style.visibility</p:attrName>
                                        </p:attrNameLst>
                                      </p:cBhvr>
                                      <p:to>
                                        <p:strVal val="visible"/>
                                      </p:to>
                                    </p:set>
                                    <p:animEffect filter="fade" transition="in">
                                      <p:cBhvr>
                                        <p:cTn dur="1000"/>
                                        <p:tgtEl>
                                          <p:spTgt spid="6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83"/>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在 AI 能 100% 成為全功能 Agent 前，都會是協作的模式 ( Copilot )。</a:t>
            </a:r>
            <a:endParaRPr/>
          </a:p>
          <a:p>
            <a:pPr indent="0" lvl="0" marL="0" rtl="0" algn="l">
              <a:spcBef>
                <a:spcPts val="500"/>
              </a:spcBef>
              <a:spcAft>
                <a:spcPts val="0"/>
              </a:spcAft>
              <a:buNone/>
            </a:pPr>
            <a:r>
              <a:rPr lang="zh-TW"/>
              <a:t>安德魯小舖GPTs 走的是 100% 給 AI 掌控，是 Agent Mode</a:t>
            </a:r>
            <a:endParaRPr/>
          </a:p>
          <a:p>
            <a:pPr indent="0" lvl="0" marL="0" rtl="0" algn="l">
              <a:spcBef>
                <a:spcPts val="500"/>
              </a:spcBef>
              <a:spcAft>
                <a:spcPts val="0"/>
              </a:spcAft>
              <a:buNone/>
            </a:pPr>
            <a:r>
              <a:rPr lang="zh-TW"/>
              <a:t>若要有能力控制 AI 的負責範圍，你該走的是 APP (UI) + AI 協作，是 Copilot Mode</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Copilot 要能:</a:t>
            </a:r>
            <a:endParaRPr/>
          </a:p>
          <a:p>
            <a:pPr indent="-317500" lvl="0" marL="457200" rtl="0" algn="l">
              <a:spcBef>
                <a:spcPts val="500"/>
              </a:spcBef>
              <a:spcAft>
                <a:spcPts val="0"/>
              </a:spcAft>
              <a:buSzPts val="1400"/>
              <a:buAutoNum type="arabicPeriod"/>
            </a:pPr>
            <a:r>
              <a:rPr lang="zh-TW"/>
              <a:t>使用者能用正常的操作步驟, Copilot 只要能 "感知" 你在幹嘛，</a:t>
            </a:r>
            <a:r>
              <a:rPr lang="zh-TW"/>
              <a:t>適時給你</a:t>
            </a:r>
            <a:r>
              <a:rPr lang="zh-TW"/>
              <a:t>提示</a:t>
            </a:r>
            <a:r>
              <a:rPr lang="zh-TW"/>
              <a:t>就夠了</a:t>
            </a:r>
            <a:br>
              <a:rPr lang="zh-TW"/>
            </a:br>
            <a:br>
              <a:rPr lang="zh-TW">
                <a:solidFill>
                  <a:srgbClr val="3C78D8"/>
                </a:solidFill>
              </a:rPr>
            </a:br>
            <a:br>
              <a:rPr lang="zh-TW"/>
            </a:br>
            <a:endParaRPr/>
          </a:p>
          <a:p>
            <a:pPr indent="-317500" lvl="0" marL="457200" rtl="0" algn="l">
              <a:spcBef>
                <a:spcPts val="0"/>
              </a:spcBef>
              <a:spcAft>
                <a:spcPts val="0"/>
              </a:spcAft>
              <a:buSzPts val="1400"/>
              <a:buAutoNum type="arabicPeriod"/>
            </a:pPr>
            <a:r>
              <a:rPr lang="zh-TW"/>
              <a:t>使用者需要協助時, Copilot 要有能力協助</a:t>
            </a:r>
            <a:br>
              <a:rPr lang="zh-TW"/>
            </a:br>
            <a:br>
              <a:rPr lang="zh-TW"/>
            </a:br>
            <a:endParaRPr/>
          </a:p>
          <a:p>
            <a:pPr indent="-317500" lvl="0" marL="457200" rtl="0" algn="l">
              <a:spcBef>
                <a:spcPts val="0"/>
              </a:spcBef>
              <a:spcAft>
                <a:spcPts val="0"/>
              </a:spcAft>
              <a:buSzPts val="1400"/>
              <a:buAutoNum type="arabicPeriod"/>
            </a:pPr>
            <a:r>
              <a:rPr lang="zh-TW"/>
              <a:t>除了 API 要思考到 AI 的可用性，UI 也要</a:t>
            </a:r>
            <a:r>
              <a:rPr lang="zh-TW"/>
              <a:t>能配合 AI 順利整合運作</a:t>
            </a:r>
            <a:br>
              <a:rPr lang="zh-TW"/>
            </a:br>
            <a:br>
              <a:rPr lang="zh-TW">
                <a:solidFill>
                  <a:srgbClr val="3C78D8"/>
                </a:solidFill>
              </a:rPr>
            </a:br>
            <a:endParaRPr>
              <a:solidFill>
                <a:srgbClr val="3C78D8"/>
              </a:solidFill>
            </a:endParaRPr>
          </a:p>
          <a:p>
            <a:pPr indent="0" lvl="0" marL="0" rtl="0" algn="l">
              <a:spcBef>
                <a:spcPts val="500"/>
              </a:spcBef>
              <a:spcAft>
                <a:spcPts val="0"/>
              </a:spcAft>
              <a:buNone/>
            </a:pPr>
            <a:r>
              <a:t/>
            </a:r>
            <a:endParaRPr/>
          </a:p>
        </p:txBody>
      </p:sp>
      <p:sp>
        <p:nvSpPr>
          <p:cNvPr id="672" name="Google Shape;672;p83"/>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AI </a:t>
            </a:r>
            <a:r>
              <a:rPr lang="zh-TW"/>
              <a:t>成為完全的 Agent 之前，先成為 Copilot …</a:t>
            </a:r>
            <a:endParaRPr/>
          </a:p>
        </p:txBody>
      </p:sp>
      <p:sp>
        <p:nvSpPr>
          <p:cNvPr id="673" name="Google Shape;673;p83"/>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在 AI 能 100% 成為全功能 Agent 前，都會是協作的模式 ( Copilot )。</a:t>
            </a:r>
            <a:endParaRPr/>
          </a:p>
          <a:p>
            <a:pPr indent="0" lvl="0" marL="0" rtl="0" algn="l">
              <a:spcBef>
                <a:spcPts val="500"/>
              </a:spcBef>
              <a:spcAft>
                <a:spcPts val="0"/>
              </a:spcAft>
              <a:buNone/>
            </a:pPr>
            <a:r>
              <a:rPr lang="zh-TW"/>
              <a:t>安德魯小舖GPTs 走的是 100% 給 AI 掌控，是 Agent Mode</a:t>
            </a:r>
            <a:endParaRPr/>
          </a:p>
          <a:p>
            <a:pPr indent="0" lvl="0" marL="0" rtl="0" algn="l">
              <a:spcBef>
                <a:spcPts val="500"/>
              </a:spcBef>
              <a:spcAft>
                <a:spcPts val="0"/>
              </a:spcAft>
              <a:buNone/>
            </a:pPr>
            <a:r>
              <a:rPr lang="zh-TW"/>
              <a:t>若要有能力控制 AI 的負責範圍，你該走的是 APP (UI) + AI 協作，是 Copilot Mode</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Copilot 要能:</a:t>
            </a:r>
            <a:endParaRPr/>
          </a:p>
          <a:p>
            <a:pPr indent="-317500" lvl="0" marL="457200" rtl="0" algn="l">
              <a:spcBef>
                <a:spcPts val="500"/>
              </a:spcBef>
              <a:spcAft>
                <a:spcPts val="0"/>
              </a:spcAft>
              <a:buSzPts val="1400"/>
              <a:buAutoNum type="arabicPeriod"/>
            </a:pPr>
            <a:r>
              <a:rPr lang="zh-TW"/>
              <a:t>使用者能用正常的操作步驟, Copilot 只要能 "感知" 你在幹嘛，適時給你提示就夠了</a:t>
            </a:r>
            <a:br>
              <a:rPr lang="zh-TW"/>
            </a:br>
            <a:r>
              <a:rPr lang="zh-TW">
                <a:solidFill>
                  <a:srgbClr val="3C78D8"/>
                </a:solidFill>
              </a:rPr>
              <a:t>// 需定義 prompts, 系統該持續給 LLM 什麼樣的提示內容</a:t>
            </a:r>
            <a:br>
              <a:rPr lang="zh-TW">
                <a:solidFill>
                  <a:srgbClr val="3C78D8"/>
                </a:solidFill>
              </a:rPr>
            </a:br>
            <a:r>
              <a:rPr lang="zh-TW">
                <a:solidFill>
                  <a:srgbClr val="3C78D8"/>
                </a:solidFill>
              </a:rPr>
              <a:t>// 需定義 system instructions, LLM 碰到甚麼情況需需判定使用者需要協助</a:t>
            </a:r>
            <a:br>
              <a:rPr lang="zh-TW"/>
            </a:br>
            <a:endParaRPr/>
          </a:p>
          <a:p>
            <a:pPr indent="-317500" lvl="0" marL="457200" rtl="0" algn="l">
              <a:spcBef>
                <a:spcPts val="0"/>
              </a:spcBef>
              <a:spcAft>
                <a:spcPts val="0"/>
              </a:spcAft>
              <a:buSzPts val="1400"/>
              <a:buAutoNum type="arabicPeriod"/>
            </a:pPr>
            <a:r>
              <a:rPr lang="zh-TW"/>
              <a:t>使用者需要協助時, Copilot 要有能力協助</a:t>
            </a:r>
            <a:br>
              <a:rPr lang="zh-TW"/>
            </a:br>
            <a:r>
              <a:rPr lang="zh-TW">
                <a:solidFill>
                  <a:srgbClr val="3C78D8"/>
                </a:solidFill>
              </a:rPr>
              <a:t>// 使用者須有管道, 能直接告知 LLM 需要什麼協助</a:t>
            </a:r>
            <a:br>
              <a:rPr lang="zh-TW"/>
            </a:br>
            <a:endParaRPr/>
          </a:p>
          <a:p>
            <a:pPr indent="-317500" lvl="0" marL="457200" rtl="0" algn="l">
              <a:spcBef>
                <a:spcPts val="0"/>
              </a:spcBef>
              <a:spcAft>
                <a:spcPts val="0"/>
              </a:spcAft>
              <a:buSzPts val="1400"/>
              <a:buAutoNum type="arabicPeriod"/>
            </a:pPr>
            <a:r>
              <a:rPr lang="zh-TW"/>
              <a:t>除了 API 要思考到 AI 的可用性，UI 也要能配合 AI 順利整合運作</a:t>
            </a:r>
            <a:br>
              <a:rPr lang="zh-TW"/>
            </a:br>
            <a:r>
              <a:rPr lang="zh-TW">
                <a:solidFill>
                  <a:srgbClr val="3C78D8"/>
                </a:solidFill>
              </a:rPr>
              <a:t>// 例如: Copilot 能否幫你填完表單, 讓你確認完按送出? </a:t>
            </a:r>
            <a:br>
              <a:rPr lang="zh-TW">
                <a:solidFill>
                  <a:srgbClr val="3C78D8"/>
                </a:solidFill>
              </a:rPr>
            </a:br>
            <a:r>
              <a:rPr lang="zh-TW">
                <a:solidFill>
                  <a:srgbClr val="3C78D8"/>
                </a:solidFill>
              </a:rPr>
              <a:t>// 思考: 你目前的 API / UI 架構，是否支援這種精細度的控制?</a:t>
            </a:r>
            <a:endParaRPr>
              <a:solidFill>
                <a:srgbClr val="3C78D8"/>
              </a:solidFill>
            </a:endParaRPr>
          </a:p>
          <a:p>
            <a:pPr indent="0" lvl="0" marL="0" rtl="0" algn="l">
              <a:spcBef>
                <a:spcPts val="50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3"/>
                                        </p:tgtEl>
                                        <p:attrNameLst>
                                          <p:attrName>style.visibility</p:attrName>
                                        </p:attrNameLst>
                                      </p:cBhvr>
                                      <p:to>
                                        <p:strVal val="visible"/>
                                      </p:to>
                                    </p:set>
                                    <p:animEffect filter="fade" transition="in">
                                      <p:cBhvr>
                                        <p:cTn dur="1000"/>
                                        <p:tgtEl>
                                          <p:spTgt spid="6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84"/>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679" name="Google Shape;679;p84"/>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Demo #3, 安德魯小舖 Copilot 版</a:t>
            </a:r>
            <a:endParaRPr/>
          </a:p>
        </p:txBody>
      </p:sp>
      <p:pic>
        <p:nvPicPr>
          <p:cNvPr id="680" name="Google Shape;680;p84" title="DEMO3.mp4">
            <a:hlinkClick r:id="rId3"/>
          </p:cNvPr>
          <p:cNvPicPr preferRelativeResize="0"/>
          <p:nvPr/>
        </p:nvPicPr>
        <p:blipFill>
          <a:blip r:embed="rId4">
            <a:alphaModFix/>
          </a:blip>
          <a:stretch>
            <a:fillRect/>
          </a:stretch>
        </p:blipFill>
        <p:spPr>
          <a:xfrm>
            <a:off x="850961" y="629875"/>
            <a:ext cx="7442078" cy="41861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0"/>
                                        </p:tgtEl>
                                        <p:attrNameLst>
                                          <p:attrName>style.visibility</p:attrName>
                                        </p:attrNameLst>
                                      </p:cBhvr>
                                      <p:to>
                                        <p:strVal val="visible"/>
                                      </p:to>
                                    </p:set>
                                    <p:animEffect filter="fade" transition="in">
                                      <p:cBhvr>
                                        <p:cTn dur="1000"/>
                                        <p:tgtEl>
                                          <p:spTgt spid="6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85"/>
          <p:cNvSpPr/>
          <p:nvPr/>
        </p:nvSpPr>
        <p:spPr>
          <a:xfrm>
            <a:off x="764250" y="268125"/>
            <a:ext cx="1380300" cy="8529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t>UI</a:t>
            </a:r>
            <a:endParaRPr/>
          </a:p>
        </p:txBody>
      </p:sp>
      <p:sp>
        <p:nvSpPr>
          <p:cNvPr id="686" name="Google Shape;686;p85"/>
          <p:cNvSpPr/>
          <p:nvPr/>
        </p:nvSpPr>
        <p:spPr>
          <a:xfrm>
            <a:off x="3881850" y="268125"/>
            <a:ext cx="1380300" cy="8529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t>Controller</a:t>
            </a:r>
            <a:endParaRPr/>
          </a:p>
          <a:p>
            <a:pPr indent="0" lvl="0" marL="0" rtl="0" algn="ctr">
              <a:spcBef>
                <a:spcPts val="0"/>
              </a:spcBef>
              <a:spcAft>
                <a:spcPts val="0"/>
              </a:spcAft>
              <a:buNone/>
            </a:pPr>
            <a:r>
              <a:rPr lang="zh-TW" sz="1000"/>
              <a:t>(Domain Service)</a:t>
            </a:r>
            <a:endParaRPr sz="1000"/>
          </a:p>
        </p:txBody>
      </p:sp>
      <p:sp>
        <p:nvSpPr>
          <p:cNvPr id="687" name="Google Shape;687;p85"/>
          <p:cNvSpPr/>
          <p:nvPr/>
        </p:nvSpPr>
        <p:spPr>
          <a:xfrm>
            <a:off x="6999450" y="268125"/>
            <a:ext cx="1380300" cy="8529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t>Data</a:t>
            </a:r>
            <a:endParaRPr/>
          </a:p>
        </p:txBody>
      </p:sp>
      <p:cxnSp>
        <p:nvCxnSpPr>
          <p:cNvPr id="688" name="Google Shape;688;p85"/>
          <p:cNvCxnSpPr>
            <a:stCxn id="685" idx="3"/>
            <a:endCxn id="686" idx="1"/>
          </p:cNvCxnSpPr>
          <p:nvPr/>
        </p:nvCxnSpPr>
        <p:spPr>
          <a:xfrm>
            <a:off x="2144550" y="694575"/>
            <a:ext cx="1737300" cy="0"/>
          </a:xfrm>
          <a:prstGeom prst="straightConnector1">
            <a:avLst/>
          </a:prstGeom>
          <a:noFill/>
          <a:ln cap="flat" cmpd="sng" w="9525">
            <a:solidFill>
              <a:schemeClr val="dk2"/>
            </a:solidFill>
            <a:prstDash val="solid"/>
            <a:round/>
            <a:headEnd len="med" w="med" type="triangle"/>
            <a:tailEnd len="med" w="med" type="triangle"/>
          </a:ln>
        </p:spPr>
      </p:cxnSp>
      <p:cxnSp>
        <p:nvCxnSpPr>
          <p:cNvPr id="689" name="Google Shape;689;p85"/>
          <p:cNvCxnSpPr>
            <a:stCxn id="686" idx="3"/>
            <a:endCxn id="687" idx="1"/>
          </p:cNvCxnSpPr>
          <p:nvPr/>
        </p:nvCxnSpPr>
        <p:spPr>
          <a:xfrm>
            <a:off x="5262150" y="694575"/>
            <a:ext cx="1737300" cy="0"/>
          </a:xfrm>
          <a:prstGeom prst="straightConnector1">
            <a:avLst/>
          </a:prstGeom>
          <a:noFill/>
          <a:ln cap="flat" cmpd="sng" w="9525">
            <a:solidFill>
              <a:schemeClr val="dk2"/>
            </a:solidFill>
            <a:prstDash val="solid"/>
            <a:round/>
            <a:headEnd len="med" w="med" type="triangle"/>
            <a:tailEnd len="med" w="med" type="triangle"/>
          </a:ln>
        </p:spPr>
      </p:cxnSp>
      <p:sp>
        <p:nvSpPr>
          <p:cNvPr id="690" name="Google Shape;690;p85"/>
          <p:cNvSpPr/>
          <p:nvPr/>
        </p:nvSpPr>
        <p:spPr>
          <a:xfrm>
            <a:off x="6999450" y="1718850"/>
            <a:ext cx="1380300" cy="8529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t>Skills (API)</a:t>
            </a:r>
            <a:endParaRPr/>
          </a:p>
        </p:txBody>
      </p:sp>
      <p:cxnSp>
        <p:nvCxnSpPr>
          <p:cNvPr id="691" name="Google Shape;691;p85"/>
          <p:cNvCxnSpPr>
            <a:stCxn id="690" idx="0"/>
            <a:endCxn id="692" idx="2"/>
          </p:cNvCxnSpPr>
          <p:nvPr/>
        </p:nvCxnSpPr>
        <p:spPr>
          <a:xfrm flipH="1" rot="5400000">
            <a:off x="5981700" y="10950"/>
            <a:ext cx="534300" cy="2881500"/>
          </a:xfrm>
          <a:prstGeom prst="bentConnector3">
            <a:avLst>
              <a:gd fmla="val 69961" name="adj1"/>
            </a:avLst>
          </a:prstGeom>
          <a:noFill/>
          <a:ln cap="flat" cmpd="sng" w="9525">
            <a:solidFill>
              <a:schemeClr val="dk2"/>
            </a:solidFill>
            <a:prstDash val="solid"/>
            <a:round/>
            <a:headEnd len="med" w="med" type="none"/>
            <a:tailEnd len="med" w="med" type="triangle"/>
          </a:ln>
        </p:spPr>
      </p:cxnSp>
      <p:grpSp>
        <p:nvGrpSpPr>
          <p:cNvPr id="693" name="Google Shape;693;p85"/>
          <p:cNvGrpSpPr/>
          <p:nvPr/>
        </p:nvGrpSpPr>
        <p:grpSpPr>
          <a:xfrm>
            <a:off x="1507425" y="2632425"/>
            <a:ext cx="2919763" cy="1951875"/>
            <a:chOff x="1507425" y="2632425"/>
            <a:chExt cx="2919763" cy="1951875"/>
          </a:xfrm>
        </p:grpSpPr>
        <p:sp>
          <p:nvSpPr>
            <p:cNvPr id="694" name="Google Shape;694;p85"/>
            <p:cNvSpPr/>
            <p:nvPr/>
          </p:nvSpPr>
          <p:spPr>
            <a:xfrm>
              <a:off x="3002938" y="3596025"/>
              <a:ext cx="1380300" cy="8529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t>Instruction</a:t>
              </a:r>
              <a:endParaRPr/>
            </a:p>
            <a:p>
              <a:pPr indent="0" lvl="0" marL="0" rtl="0" algn="ctr">
                <a:spcBef>
                  <a:spcPts val="0"/>
                </a:spcBef>
                <a:spcAft>
                  <a:spcPts val="0"/>
                </a:spcAft>
                <a:buNone/>
              </a:pPr>
              <a:r>
                <a:rPr lang="zh-TW"/>
                <a:t>(persona)</a:t>
              </a:r>
              <a:endParaRPr/>
            </a:p>
          </p:txBody>
        </p:sp>
        <p:cxnSp>
          <p:nvCxnSpPr>
            <p:cNvPr id="695" name="Google Shape;695;p85"/>
            <p:cNvCxnSpPr>
              <a:stCxn id="694" idx="0"/>
              <a:endCxn id="696" idx="2"/>
            </p:cNvCxnSpPr>
            <p:nvPr/>
          </p:nvCxnSpPr>
          <p:spPr>
            <a:xfrm rot="-5400000">
              <a:off x="3578338" y="2747175"/>
              <a:ext cx="963600" cy="734100"/>
            </a:xfrm>
            <a:prstGeom prst="bentConnector3">
              <a:avLst>
                <a:gd fmla="val 23355" name="adj1"/>
              </a:avLst>
            </a:prstGeom>
            <a:noFill/>
            <a:ln cap="flat" cmpd="sng" w="9525">
              <a:solidFill>
                <a:schemeClr val="dk2"/>
              </a:solidFill>
              <a:prstDash val="dash"/>
              <a:round/>
              <a:headEnd len="med" w="med" type="none"/>
              <a:tailEnd len="med" w="med" type="triangle"/>
            </a:ln>
          </p:spPr>
        </p:cxnSp>
        <p:sp>
          <p:nvSpPr>
            <p:cNvPr id="697" name="Google Shape;697;p85"/>
            <p:cNvSpPr/>
            <p:nvPr/>
          </p:nvSpPr>
          <p:spPr>
            <a:xfrm>
              <a:off x="1507425" y="3596025"/>
              <a:ext cx="1380300" cy="8529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t>Chat History</a:t>
              </a:r>
              <a:endParaRPr/>
            </a:p>
            <a:p>
              <a:pPr indent="0" lvl="0" marL="0" rtl="0" algn="ctr">
                <a:spcBef>
                  <a:spcPts val="0"/>
                </a:spcBef>
                <a:spcAft>
                  <a:spcPts val="0"/>
                </a:spcAft>
                <a:buNone/>
              </a:pPr>
              <a:r>
                <a:rPr lang="zh-TW"/>
                <a:t>(short mem)</a:t>
              </a:r>
              <a:endParaRPr/>
            </a:p>
          </p:txBody>
        </p:sp>
        <p:cxnSp>
          <p:nvCxnSpPr>
            <p:cNvPr id="698" name="Google Shape;698;p85"/>
            <p:cNvCxnSpPr>
              <a:stCxn id="697" idx="0"/>
              <a:endCxn id="699" idx="2"/>
            </p:cNvCxnSpPr>
            <p:nvPr/>
          </p:nvCxnSpPr>
          <p:spPr>
            <a:xfrm rot="-5400000">
              <a:off x="2678175" y="2151825"/>
              <a:ext cx="963600" cy="1924800"/>
            </a:xfrm>
            <a:prstGeom prst="bentConnector3">
              <a:avLst>
                <a:gd fmla="val 50000" name="adj1"/>
              </a:avLst>
            </a:prstGeom>
            <a:noFill/>
            <a:ln cap="flat" cmpd="sng" w="9525">
              <a:solidFill>
                <a:schemeClr val="dk2"/>
              </a:solidFill>
              <a:prstDash val="dash"/>
              <a:round/>
              <a:headEnd len="med" w="med" type="none"/>
              <a:tailEnd len="med" w="med" type="triangle"/>
            </a:ln>
          </p:spPr>
        </p:cxnSp>
        <p:cxnSp>
          <p:nvCxnSpPr>
            <p:cNvPr id="700" name="Google Shape;700;p85"/>
            <p:cNvCxnSpPr/>
            <p:nvPr/>
          </p:nvCxnSpPr>
          <p:spPr>
            <a:xfrm>
              <a:off x="1511100" y="4584300"/>
              <a:ext cx="2848800" cy="0"/>
            </a:xfrm>
            <a:prstGeom prst="straightConnector1">
              <a:avLst/>
            </a:prstGeom>
            <a:noFill/>
            <a:ln cap="flat" cmpd="sng" w="9525">
              <a:solidFill>
                <a:schemeClr val="dk2"/>
              </a:solidFill>
              <a:prstDash val="solid"/>
              <a:round/>
              <a:headEnd len="med" w="med" type="none"/>
              <a:tailEnd len="med" w="med" type="none"/>
            </a:ln>
          </p:spPr>
        </p:cxnSp>
      </p:grpSp>
      <p:sp>
        <p:nvSpPr>
          <p:cNvPr id="692" name="Google Shape;692;p85"/>
          <p:cNvSpPr/>
          <p:nvPr/>
        </p:nvSpPr>
        <p:spPr>
          <a:xfrm>
            <a:off x="4764250" y="1070325"/>
            <a:ext cx="87900" cy="114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1" name="Google Shape;701;p85"/>
          <p:cNvSpPr/>
          <p:nvPr/>
        </p:nvSpPr>
        <p:spPr>
          <a:xfrm>
            <a:off x="4383250" y="1070325"/>
            <a:ext cx="87900" cy="114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702" name="Google Shape;702;p85"/>
          <p:cNvGrpSpPr/>
          <p:nvPr/>
        </p:nvGrpSpPr>
        <p:grpSpPr>
          <a:xfrm>
            <a:off x="4498463" y="2632413"/>
            <a:ext cx="2875838" cy="1951888"/>
            <a:chOff x="4498463" y="2632413"/>
            <a:chExt cx="2875838" cy="1951888"/>
          </a:xfrm>
        </p:grpSpPr>
        <p:sp>
          <p:nvSpPr>
            <p:cNvPr id="703" name="Google Shape;703;p85"/>
            <p:cNvSpPr/>
            <p:nvPr/>
          </p:nvSpPr>
          <p:spPr>
            <a:xfrm>
              <a:off x="5994000" y="3596025"/>
              <a:ext cx="1380300" cy="852900"/>
            </a:xfrm>
            <a:prstGeom prst="roundRect">
              <a:avLst>
                <a:gd fmla="val 16667" name="adj"/>
              </a:avLst>
            </a:prstGeom>
            <a:solidFill>
              <a:srgbClr val="FFFFFF"/>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t>Personal Information</a:t>
              </a:r>
              <a:endParaRPr/>
            </a:p>
          </p:txBody>
        </p:sp>
        <p:sp>
          <p:nvSpPr>
            <p:cNvPr id="704" name="Google Shape;704;p85"/>
            <p:cNvSpPr/>
            <p:nvPr/>
          </p:nvSpPr>
          <p:spPr>
            <a:xfrm>
              <a:off x="4498463" y="3596013"/>
              <a:ext cx="1380300" cy="8529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t>Knowledge</a:t>
              </a:r>
              <a:endParaRPr/>
            </a:p>
            <a:p>
              <a:pPr indent="0" lvl="0" marL="0" rtl="0" algn="ctr">
                <a:spcBef>
                  <a:spcPts val="0"/>
                </a:spcBef>
                <a:spcAft>
                  <a:spcPts val="0"/>
                </a:spcAft>
                <a:buNone/>
              </a:pPr>
              <a:r>
                <a:rPr lang="zh-TW"/>
                <a:t>(long mem)</a:t>
              </a:r>
              <a:endParaRPr/>
            </a:p>
          </p:txBody>
        </p:sp>
        <p:cxnSp>
          <p:nvCxnSpPr>
            <p:cNvPr id="705" name="Google Shape;705;p85"/>
            <p:cNvCxnSpPr>
              <a:stCxn id="703" idx="0"/>
              <a:endCxn id="706" idx="2"/>
            </p:cNvCxnSpPr>
            <p:nvPr/>
          </p:nvCxnSpPr>
          <p:spPr>
            <a:xfrm flipH="1" rot="5400000">
              <a:off x="5378700" y="2290575"/>
              <a:ext cx="963600" cy="1647300"/>
            </a:xfrm>
            <a:prstGeom prst="bentConnector3">
              <a:avLst>
                <a:gd fmla="val 50000" name="adj1"/>
              </a:avLst>
            </a:prstGeom>
            <a:noFill/>
            <a:ln cap="flat" cmpd="sng" w="9525">
              <a:solidFill>
                <a:schemeClr val="dk2"/>
              </a:solidFill>
              <a:prstDash val="dash"/>
              <a:round/>
              <a:headEnd len="med" w="med" type="none"/>
              <a:tailEnd len="med" w="med" type="triangle"/>
            </a:ln>
          </p:spPr>
        </p:cxnSp>
        <p:cxnSp>
          <p:nvCxnSpPr>
            <p:cNvPr id="707" name="Google Shape;707;p85"/>
            <p:cNvCxnSpPr/>
            <p:nvPr/>
          </p:nvCxnSpPr>
          <p:spPr>
            <a:xfrm>
              <a:off x="4524950" y="4584300"/>
              <a:ext cx="2848800" cy="0"/>
            </a:xfrm>
            <a:prstGeom prst="straightConnector1">
              <a:avLst/>
            </a:prstGeom>
            <a:noFill/>
            <a:ln cap="flat" cmpd="sng" w="9525">
              <a:solidFill>
                <a:schemeClr val="dk2"/>
              </a:solidFill>
              <a:prstDash val="solid"/>
              <a:round/>
              <a:headEnd len="med" w="med" type="none"/>
              <a:tailEnd len="med" w="med" type="none"/>
            </a:ln>
          </p:spPr>
        </p:cxnSp>
        <p:cxnSp>
          <p:nvCxnSpPr>
            <p:cNvPr id="708" name="Google Shape;708;p85"/>
            <p:cNvCxnSpPr>
              <a:stCxn id="704" idx="0"/>
              <a:endCxn id="709" idx="2"/>
            </p:cNvCxnSpPr>
            <p:nvPr/>
          </p:nvCxnSpPr>
          <p:spPr>
            <a:xfrm flipH="1" rot="5400000">
              <a:off x="4478513" y="2885913"/>
              <a:ext cx="963600" cy="456600"/>
            </a:xfrm>
            <a:prstGeom prst="bentConnector3">
              <a:avLst>
                <a:gd fmla="val 24267" name="adj1"/>
              </a:avLst>
            </a:prstGeom>
            <a:noFill/>
            <a:ln cap="flat" cmpd="sng" w="9525">
              <a:solidFill>
                <a:schemeClr val="dk2"/>
              </a:solidFill>
              <a:prstDash val="dash"/>
              <a:round/>
              <a:headEnd len="med" w="med" type="none"/>
              <a:tailEnd len="med" w="med" type="triangle"/>
            </a:ln>
          </p:spPr>
        </p:cxnSp>
      </p:grpSp>
      <p:grpSp>
        <p:nvGrpSpPr>
          <p:cNvPr id="710" name="Google Shape;710;p85"/>
          <p:cNvGrpSpPr/>
          <p:nvPr/>
        </p:nvGrpSpPr>
        <p:grpSpPr>
          <a:xfrm>
            <a:off x="1454400" y="1121025"/>
            <a:ext cx="5545050" cy="1511400"/>
            <a:chOff x="1454400" y="1121025"/>
            <a:chExt cx="5545050" cy="1511400"/>
          </a:xfrm>
        </p:grpSpPr>
        <p:grpSp>
          <p:nvGrpSpPr>
            <p:cNvPr id="711" name="Google Shape;711;p85"/>
            <p:cNvGrpSpPr/>
            <p:nvPr/>
          </p:nvGrpSpPr>
          <p:grpSpPr>
            <a:xfrm>
              <a:off x="3881850" y="1128925"/>
              <a:ext cx="3117600" cy="1503500"/>
              <a:chOff x="3881850" y="1128925"/>
              <a:chExt cx="3117600" cy="1503500"/>
            </a:xfrm>
          </p:grpSpPr>
          <p:sp>
            <p:nvSpPr>
              <p:cNvPr id="712" name="Google Shape;712;p85"/>
              <p:cNvSpPr/>
              <p:nvPr/>
            </p:nvSpPr>
            <p:spPr>
              <a:xfrm>
                <a:off x="3881850" y="1718850"/>
                <a:ext cx="1380300" cy="8529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t>LLM</a:t>
                </a:r>
                <a:endParaRPr/>
              </a:p>
              <a:p>
                <a:pPr indent="0" lvl="0" marL="0" rtl="0" algn="ctr">
                  <a:spcBef>
                    <a:spcPts val="0"/>
                  </a:spcBef>
                  <a:spcAft>
                    <a:spcPts val="0"/>
                  </a:spcAft>
                  <a:buNone/>
                </a:pPr>
                <a:r>
                  <a:rPr lang="zh-TW" sz="1000"/>
                  <a:t>(Copilot)</a:t>
                </a:r>
                <a:endParaRPr sz="1000"/>
              </a:p>
            </p:txBody>
          </p:sp>
          <p:cxnSp>
            <p:nvCxnSpPr>
              <p:cNvPr id="713" name="Google Shape;713;p85"/>
              <p:cNvCxnSpPr>
                <a:stCxn id="690" idx="1"/>
                <a:endCxn id="712" idx="3"/>
              </p:cNvCxnSpPr>
              <p:nvPr/>
            </p:nvCxnSpPr>
            <p:spPr>
              <a:xfrm rot="10800000">
                <a:off x="5262150" y="2145300"/>
                <a:ext cx="1737300" cy="0"/>
              </a:xfrm>
              <a:prstGeom prst="straightConnector1">
                <a:avLst/>
              </a:prstGeom>
              <a:noFill/>
              <a:ln cap="flat" cmpd="sng" w="9525">
                <a:solidFill>
                  <a:schemeClr val="dk2"/>
                </a:solidFill>
                <a:prstDash val="dash"/>
                <a:round/>
                <a:headEnd len="med" w="med" type="triangle"/>
                <a:tailEnd len="med" w="med" type="none"/>
              </a:ln>
            </p:spPr>
          </p:cxnSp>
          <p:cxnSp>
            <p:nvCxnSpPr>
              <p:cNvPr id="714" name="Google Shape;714;p85"/>
              <p:cNvCxnSpPr/>
              <p:nvPr/>
            </p:nvCxnSpPr>
            <p:spPr>
              <a:xfrm>
                <a:off x="4427200" y="1128925"/>
                <a:ext cx="0" cy="615600"/>
              </a:xfrm>
              <a:prstGeom prst="straightConnector1">
                <a:avLst/>
              </a:prstGeom>
              <a:noFill/>
              <a:ln cap="flat" cmpd="sng" w="9525">
                <a:solidFill>
                  <a:schemeClr val="dk2"/>
                </a:solidFill>
                <a:prstDash val="dash"/>
                <a:round/>
                <a:headEnd len="med" w="med" type="none"/>
                <a:tailEnd len="med" w="med" type="triangle"/>
              </a:ln>
            </p:spPr>
          </p:cxnSp>
          <p:sp>
            <p:nvSpPr>
              <p:cNvPr id="696" name="Google Shape;696;p85"/>
              <p:cNvSpPr/>
              <p:nvPr/>
            </p:nvSpPr>
            <p:spPr>
              <a:xfrm>
                <a:off x="4383250" y="2518125"/>
                <a:ext cx="87900" cy="114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9" name="Google Shape;709;p85"/>
              <p:cNvSpPr/>
              <p:nvPr/>
            </p:nvSpPr>
            <p:spPr>
              <a:xfrm>
                <a:off x="4688050" y="2518125"/>
                <a:ext cx="87900" cy="114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6" name="Google Shape;706;p85"/>
              <p:cNvSpPr/>
              <p:nvPr/>
            </p:nvSpPr>
            <p:spPr>
              <a:xfrm>
                <a:off x="4992850" y="2518125"/>
                <a:ext cx="87900" cy="114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99" name="Google Shape;699;p85"/>
              <p:cNvSpPr/>
              <p:nvPr/>
            </p:nvSpPr>
            <p:spPr>
              <a:xfrm>
                <a:off x="4078450" y="2518125"/>
                <a:ext cx="87900" cy="114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cxnSp>
          <p:nvCxnSpPr>
            <p:cNvPr id="715" name="Google Shape;715;p85"/>
            <p:cNvCxnSpPr>
              <a:stCxn id="685" idx="2"/>
              <a:endCxn id="712" idx="1"/>
            </p:cNvCxnSpPr>
            <p:nvPr/>
          </p:nvCxnSpPr>
          <p:spPr>
            <a:xfrm flipH="1" rot="-5400000">
              <a:off x="2156100" y="419325"/>
              <a:ext cx="1024200" cy="2427600"/>
            </a:xfrm>
            <a:prstGeom prst="bentConnector2">
              <a:avLst/>
            </a:prstGeom>
            <a:noFill/>
            <a:ln cap="flat" cmpd="sng" w="9525">
              <a:solidFill>
                <a:schemeClr val="dk2"/>
              </a:solidFill>
              <a:prstDash val="dash"/>
              <a:round/>
              <a:headEnd len="med" w="med" type="none"/>
              <a:tailEnd len="med" w="med" type="triangle"/>
            </a:ln>
          </p:spPr>
        </p:cxnSp>
      </p:grpSp>
      <p:grpSp>
        <p:nvGrpSpPr>
          <p:cNvPr id="716" name="Google Shape;716;p85"/>
          <p:cNvGrpSpPr/>
          <p:nvPr/>
        </p:nvGrpSpPr>
        <p:grpSpPr>
          <a:xfrm>
            <a:off x="848638" y="1387975"/>
            <a:ext cx="7345950" cy="1183775"/>
            <a:chOff x="848638" y="1387975"/>
            <a:chExt cx="7345950" cy="1183775"/>
          </a:xfrm>
        </p:grpSpPr>
        <p:sp>
          <p:nvSpPr>
            <p:cNvPr id="717" name="Google Shape;717;p85"/>
            <p:cNvSpPr txBox="1"/>
            <p:nvPr/>
          </p:nvSpPr>
          <p:spPr>
            <a:xfrm>
              <a:off x="4442838" y="1387975"/>
              <a:ext cx="2987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1. 由你的邏輯判定是否讓 AI 協助</a:t>
              </a:r>
              <a:endParaRPr b="1">
                <a:solidFill>
                  <a:srgbClr val="3C78D8"/>
                </a:solidFill>
                <a:latin typeface="Helvetica Neue"/>
                <a:ea typeface="Helvetica Neue"/>
                <a:cs typeface="Helvetica Neue"/>
                <a:sym typeface="Helvetica Neue"/>
              </a:endParaRPr>
            </a:p>
          </p:txBody>
        </p:sp>
        <p:sp>
          <p:nvSpPr>
            <p:cNvPr id="718" name="Google Shape;718;p85"/>
            <p:cNvSpPr txBox="1"/>
            <p:nvPr/>
          </p:nvSpPr>
          <p:spPr>
            <a:xfrm>
              <a:off x="848638" y="2171550"/>
              <a:ext cx="2987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2</a:t>
              </a:r>
              <a:r>
                <a:rPr b="1" lang="zh-TW">
                  <a:solidFill>
                    <a:srgbClr val="3C78D8"/>
                  </a:solidFill>
                  <a:latin typeface="Helvetica Neue"/>
                  <a:ea typeface="Helvetica Neue"/>
                  <a:cs typeface="Helvetica Neue"/>
                  <a:sym typeface="Helvetica Neue"/>
                </a:rPr>
                <a:t>. 由</a:t>
              </a:r>
              <a:r>
                <a:rPr b="1" lang="zh-TW">
                  <a:solidFill>
                    <a:srgbClr val="3C78D8"/>
                  </a:solidFill>
                  <a:latin typeface="Helvetica Neue"/>
                  <a:ea typeface="Helvetica Neue"/>
                  <a:cs typeface="Helvetica Neue"/>
                  <a:sym typeface="Helvetica Neue"/>
                </a:rPr>
                <a:t>使用者決定是否向 AI 求助</a:t>
              </a:r>
              <a:endParaRPr b="1">
                <a:solidFill>
                  <a:srgbClr val="3C78D8"/>
                </a:solidFill>
                <a:latin typeface="Helvetica Neue"/>
                <a:ea typeface="Helvetica Neue"/>
                <a:cs typeface="Helvetica Neue"/>
                <a:sym typeface="Helvetica Neue"/>
              </a:endParaRPr>
            </a:p>
          </p:txBody>
        </p:sp>
        <p:sp>
          <p:nvSpPr>
            <p:cNvPr id="719" name="Google Shape;719;p85"/>
            <p:cNvSpPr txBox="1"/>
            <p:nvPr/>
          </p:nvSpPr>
          <p:spPr>
            <a:xfrm>
              <a:off x="5207488" y="2142825"/>
              <a:ext cx="2987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3</a:t>
              </a:r>
              <a:r>
                <a:rPr b="1" lang="zh-TW">
                  <a:solidFill>
                    <a:srgbClr val="3C78D8"/>
                  </a:solidFill>
                  <a:latin typeface="Helvetica Neue"/>
                  <a:ea typeface="Helvetica Neue"/>
                  <a:cs typeface="Helvetica Neue"/>
                  <a:sym typeface="Helvetica Neue"/>
                </a:rPr>
                <a:t>. 由你決定</a:t>
              </a:r>
              <a:r>
                <a:rPr b="1" lang="zh-TW">
                  <a:solidFill>
                    <a:srgbClr val="3C78D8"/>
                  </a:solidFill>
                  <a:latin typeface="Helvetica Neue"/>
                  <a:ea typeface="Helvetica Neue"/>
                  <a:cs typeface="Helvetica Neue"/>
                  <a:sym typeface="Helvetica Neue"/>
                </a:rPr>
                <a:t>要賦予 AI 哪些能力</a:t>
              </a:r>
              <a:endParaRPr b="1">
                <a:solidFill>
                  <a:srgbClr val="3C78D8"/>
                </a:solidFill>
                <a:latin typeface="Helvetica Neue"/>
                <a:ea typeface="Helvetica Neue"/>
                <a:cs typeface="Helvetica Neue"/>
                <a:sym typeface="Helvetica Neue"/>
              </a:endParaRPr>
            </a:p>
          </p:txBody>
        </p:sp>
      </p:grpSp>
      <p:sp>
        <p:nvSpPr>
          <p:cNvPr id="720" name="Google Shape;720;p85"/>
          <p:cNvSpPr txBox="1"/>
          <p:nvPr/>
        </p:nvSpPr>
        <p:spPr>
          <a:xfrm>
            <a:off x="1396138" y="4584300"/>
            <a:ext cx="2987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4</a:t>
            </a:r>
            <a:r>
              <a:rPr b="1" lang="zh-TW">
                <a:solidFill>
                  <a:srgbClr val="3C78D8"/>
                </a:solidFill>
                <a:latin typeface="Helvetica Neue"/>
                <a:ea typeface="Helvetica Neue"/>
                <a:cs typeface="Helvetica Neue"/>
                <a:sym typeface="Helvetica Neue"/>
              </a:rPr>
              <a:t>. 由你決定 AI 的</a:t>
            </a:r>
            <a:r>
              <a:rPr b="1" lang="zh-TW">
                <a:solidFill>
                  <a:srgbClr val="3C78D8"/>
                </a:solidFill>
                <a:latin typeface="Helvetica Neue"/>
                <a:ea typeface="Helvetica Neue"/>
                <a:cs typeface="Helvetica Neue"/>
                <a:sym typeface="Helvetica Neue"/>
              </a:rPr>
              <a:t>做事方式</a:t>
            </a:r>
            <a:endParaRPr b="1">
              <a:solidFill>
                <a:srgbClr val="3C78D8"/>
              </a:solidFill>
              <a:latin typeface="Helvetica Neue"/>
              <a:ea typeface="Helvetica Neue"/>
              <a:cs typeface="Helvetica Neue"/>
              <a:sym typeface="Helvetica Neue"/>
            </a:endParaRPr>
          </a:p>
        </p:txBody>
      </p:sp>
      <p:sp>
        <p:nvSpPr>
          <p:cNvPr id="721" name="Google Shape;721;p85"/>
          <p:cNvSpPr txBox="1"/>
          <p:nvPr/>
        </p:nvSpPr>
        <p:spPr>
          <a:xfrm>
            <a:off x="4498475" y="4584300"/>
            <a:ext cx="3972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5</a:t>
            </a:r>
            <a:r>
              <a:rPr b="1" lang="zh-TW">
                <a:solidFill>
                  <a:srgbClr val="3C78D8"/>
                </a:solidFill>
                <a:latin typeface="Helvetica Neue"/>
                <a:ea typeface="Helvetica Neue"/>
                <a:cs typeface="Helvetica Neue"/>
                <a:sym typeface="Helvetica Neue"/>
              </a:rPr>
              <a:t>. 由你決定 AI 的</a:t>
            </a:r>
            <a:r>
              <a:rPr b="1" lang="zh-TW">
                <a:solidFill>
                  <a:srgbClr val="3C78D8"/>
                </a:solidFill>
                <a:latin typeface="Helvetica Neue"/>
                <a:ea typeface="Helvetica Neue"/>
                <a:cs typeface="Helvetica Neue"/>
                <a:sym typeface="Helvetica Neue"/>
              </a:rPr>
              <a:t>專業知識與個人化 (對使用者)</a:t>
            </a:r>
            <a:endParaRPr b="1">
              <a:solidFill>
                <a:srgbClr val="3C78D8"/>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0"/>
                                        </p:tgtEl>
                                        <p:attrNameLst>
                                          <p:attrName>style.visibility</p:attrName>
                                        </p:attrNameLst>
                                      </p:cBhvr>
                                      <p:to>
                                        <p:strVal val="visible"/>
                                      </p:to>
                                    </p:set>
                                    <p:animEffect filter="fade" transition="in">
                                      <p:cBhvr>
                                        <p:cTn dur="1000"/>
                                        <p:tgtEl>
                                          <p:spTgt spid="7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6"/>
                                        </p:tgtEl>
                                        <p:attrNameLst>
                                          <p:attrName>style.visibility</p:attrName>
                                        </p:attrNameLst>
                                      </p:cBhvr>
                                      <p:to>
                                        <p:strVal val="visible"/>
                                      </p:to>
                                    </p:set>
                                    <p:animEffect filter="fade" transition="in">
                                      <p:cBhvr>
                                        <p:cTn dur="1000"/>
                                        <p:tgtEl>
                                          <p:spTgt spid="7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3"/>
                                        </p:tgtEl>
                                        <p:attrNameLst>
                                          <p:attrName>style.visibility</p:attrName>
                                        </p:attrNameLst>
                                      </p:cBhvr>
                                      <p:to>
                                        <p:strVal val="visible"/>
                                      </p:to>
                                    </p:set>
                                    <p:animEffect filter="fade" transition="in">
                                      <p:cBhvr>
                                        <p:cTn dur="1000"/>
                                        <p:tgtEl>
                                          <p:spTgt spid="6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0"/>
                                        </p:tgtEl>
                                        <p:attrNameLst>
                                          <p:attrName>style.visibility</p:attrName>
                                        </p:attrNameLst>
                                      </p:cBhvr>
                                      <p:to>
                                        <p:strVal val="visible"/>
                                      </p:to>
                                    </p:set>
                                    <p:animEffect filter="fade" transition="in">
                                      <p:cBhvr>
                                        <p:cTn dur="1000"/>
                                        <p:tgtEl>
                                          <p:spTgt spid="7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2"/>
                                        </p:tgtEl>
                                        <p:attrNameLst>
                                          <p:attrName>style.visibility</p:attrName>
                                        </p:attrNameLst>
                                      </p:cBhvr>
                                      <p:to>
                                        <p:strVal val="visible"/>
                                      </p:to>
                                    </p:set>
                                    <p:animEffect filter="fade" transition="in">
                                      <p:cBhvr>
                                        <p:cTn dur="1000"/>
                                        <p:tgtEl>
                                          <p:spTgt spid="7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1"/>
                                        </p:tgtEl>
                                        <p:attrNameLst>
                                          <p:attrName>style.visibility</p:attrName>
                                        </p:attrNameLst>
                                      </p:cBhvr>
                                      <p:to>
                                        <p:strVal val="visible"/>
                                      </p:to>
                                    </p:set>
                                    <p:animEffect filter="fade" transition="in">
                                      <p:cBhvr>
                                        <p:cTn dur="1000"/>
                                        <p:tgtEl>
                                          <p:spTgt spid="7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86"/>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727" name="Google Shape;727;p86"/>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示範: (1) 由你的邏輯判定是否讓 AI 協助?</a:t>
            </a:r>
            <a:endParaRPr/>
          </a:p>
        </p:txBody>
      </p:sp>
      <p:pic>
        <p:nvPicPr>
          <p:cNvPr id="728" name="Google Shape;728;p86"/>
          <p:cNvPicPr preferRelativeResize="0"/>
          <p:nvPr/>
        </p:nvPicPr>
        <p:blipFill>
          <a:blip r:embed="rId3">
            <a:alphaModFix/>
          </a:blip>
          <a:stretch>
            <a:fillRect/>
          </a:stretch>
        </p:blipFill>
        <p:spPr>
          <a:xfrm>
            <a:off x="267350" y="824423"/>
            <a:ext cx="7713477" cy="3980101"/>
          </a:xfrm>
          <a:prstGeom prst="rect">
            <a:avLst/>
          </a:prstGeom>
          <a:noFill/>
          <a:ln>
            <a:noFill/>
          </a:ln>
        </p:spPr>
      </p:pic>
      <p:sp>
        <p:nvSpPr>
          <p:cNvPr id="729" name="Google Shape;729;p86"/>
          <p:cNvSpPr/>
          <p:nvPr/>
        </p:nvSpPr>
        <p:spPr>
          <a:xfrm>
            <a:off x="1521150" y="2387675"/>
            <a:ext cx="6287100" cy="2083500"/>
          </a:xfrm>
          <a:prstGeom prst="rect">
            <a:avLst/>
          </a:prstGeom>
          <a:solidFill>
            <a:srgbClr val="C9DAF8">
              <a:alpha val="30000"/>
            </a:srgbClr>
          </a:solidFill>
          <a:ln>
            <a:noFill/>
          </a:ln>
        </p:spPr>
        <p:txBody>
          <a:bodyPr anchorCtr="0" anchor="t" bIns="91425" lIns="91425" spcFirstLastPara="1" rIns="91425" wrap="square" tIns="91425">
            <a:noAutofit/>
          </a:bodyPr>
          <a:lstStyle/>
          <a:p>
            <a:pPr indent="0" lvl="0" marL="914400" marR="0" rtl="0" algn="l">
              <a:lnSpc>
                <a:spcPct val="100000"/>
              </a:lnSpc>
              <a:spcBef>
                <a:spcPts val="0"/>
              </a:spcBef>
              <a:spcAft>
                <a:spcPts val="0"/>
              </a:spcAft>
              <a:buNone/>
            </a:pPr>
            <a:r>
              <a:rPr lang="zh-TW" sz="1200">
                <a:latin typeface="Consolas"/>
                <a:ea typeface="Consolas"/>
                <a:cs typeface="Consolas"/>
                <a:sym typeface="Consolas"/>
              </a:rPr>
              <a:t> </a:t>
            </a:r>
            <a:endParaRPr sz="1200">
              <a:latin typeface="Consolas"/>
              <a:ea typeface="Consolas"/>
              <a:cs typeface="Consolas"/>
              <a:sym typeface="Consolas"/>
            </a:endParaRPr>
          </a:p>
          <a:p>
            <a:pPr indent="0" lvl="0" marL="914400" marR="0" rtl="0" algn="l">
              <a:lnSpc>
                <a:spcPct val="100000"/>
              </a:lnSpc>
              <a:spcBef>
                <a:spcPts val="0"/>
              </a:spcBef>
              <a:spcAft>
                <a:spcPts val="0"/>
              </a:spcAft>
              <a:buNone/>
            </a:pPr>
            <a:r>
              <a:t/>
            </a:r>
            <a:endParaRPr sz="1200">
              <a:latin typeface="Consolas"/>
              <a:ea typeface="Consolas"/>
              <a:cs typeface="Consolas"/>
              <a:sym typeface="Consolas"/>
            </a:endParaRPr>
          </a:p>
          <a:p>
            <a:pPr indent="0" lvl="0" marL="914400" marR="0" rtl="0" algn="l">
              <a:lnSpc>
                <a:spcPct val="100000"/>
              </a:lnSpc>
              <a:spcBef>
                <a:spcPts val="0"/>
              </a:spcBef>
              <a:spcAft>
                <a:spcPts val="0"/>
              </a:spcAft>
              <a:buNone/>
            </a:pPr>
            <a:r>
              <a:t/>
            </a:r>
            <a:endParaRPr sz="1200">
              <a:latin typeface="Consolas"/>
              <a:ea typeface="Consolas"/>
              <a:cs typeface="Consolas"/>
              <a:sym typeface="Consolas"/>
            </a:endParaRPr>
          </a:p>
          <a:p>
            <a:pPr indent="0" lvl="0" marL="914400" marR="0" rtl="0" algn="l">
              <a:lnSpc>
                <a:spcPct val="100000"/>
              </a:lnSpc>
              <a:spcBef>
                <a:spcPts val="0"/>
              </a:spcBef>
              <a:spcAft>
                <a:spcPts val="0"/>
              </a:spcAft>
              <a:buNone/>
            </a:pPr>
            <a:r>
              <a:t/>
            </a:r>
            <a:endParaRPr sz="1200">
              <a:latin typeface="Consolas"/>
              <a:ea typeface="Consolas"/>
              <a:cs typeface="Consolas"/>
              <a:sym typeface="Consolas"/>
            </a:endParaRPr>
          </a:p>
          <a:p>
            <a:pPr indent="0" lvl="0" marL="914400" marR="0" rtl="0" algn="l">
              <a:lnSpc>
                <a:spcPct val="100000"/>
              </a:lnSpc>
              <a:spcBef>
                <a:spcPts val="0"/>
              </a:spcBef>
              <a:spcAft>
                <a:spcPts val="0"/>
              </a:spcAft>
              <a:buNone/>
            </a:pPr>
            <a:r>
              <a:t/>
            </a:r>
            <a:endParaRPr sz="1200">
              <a:latin typeface="Consolas"/>
              <a:ea typeface="Consolas"/>
              <a:cs typeface="Consolas"/>
              <a:sym typeface="Consolas"/>
            </a:endParaRPr>
          </a:p>
          <a:p>
            <a:pPr indent="0" lvl="0" marL="914400" marR="0" rtl="0" algn="l">
              <a:lnSpc>
                <a:spcPct val="100000"/>
              </a:lnSpc>
              <a:spcBef>
                <a:spcPts val="0"/>
              </a:spcBef>
              <a:spcAft>
                <a:spcPts val="0"/>
              </a:spcAft>
              <a:buNone/>
            </a:pPr>
            <a:r>
              <a:t/>
            </a:r>
            <a:endParaRPr sz="1200">
              <a:latin typeface="Consolas"/>
              <a:ea typeface="Consolas"/>
              <a:cs typeface="Consolas"/>
              <a:sym typeface="Consolas"/>
            </a:endParaRPr>
          </a:p>
          <a:p>
            <a:pPr indent="0" lvl="0" marL="914400" marR="0" rtl="0" algn="l">
              <a:lnSpc>
                <a:spcPct val="100000"/>
              </a:lnSpc>
              <a:spcBef>
                <a:spcPts val="0"/>
              </a:spcBef>
              <a:spcAft>
                <a:spcPts val="0"/>
              </a:spcAft>
              <a:buNone/>
            </a:pPr>
            <a:r>
              <a:t/>
            </a:r>
            <a:endParaRPr sz="1200">
              <a:latin typeface="Consolas"/>
              <a:ea typeface="Consolas"/>
              <a:cs typeface="Consolas"/>
              <a:sym typeface="Consolas"/>
            </a:endParaRPr>
          </a:p>
          <a:p>
            <a:pPr indent="0" lvl="0" marL="914400" marR="0" rtl="0" algn="l">
              <a:lnSpc>
                <a:spcPct val="100000"/>
              </a:lnSpc>
              <a:spcBef>
                <a:spcPts val="0"/>
              </a:spcBef>
              <a:spcAft>
                <a:spcPts val="0"/>
              </a:spcAft>
              <a:buNone/>
            </a:pPr>
            <a:r>
              <a:rPr lang="zh-TW" sz="1200">
                <a:solidFill>
                  <a:srgbClr val="3C78D8"/>
                </a:solidFill>
                <a:latin typeface="Consolas"/>
                <a:ea typeface="Consolas"/>
                <a:cs typeface="Consolas"/>
                <a:sym typeface="Consolas"/>
              </a:rPr>
              <a:t>// 組裝要提交的訊息 (prompt) 內容, 置入購物車的資訊</a:t>
            </a:r>
            <a:endParaRPr sz="1200">
              <a:solidFill>
                <a:srgbClr val="3C78D8"/>
              </a:solidFill>
              <a:latin typeface="Consolas"/>
              <a:ea typeface="Consolas"/>
              <a:cs typeface="Consolas"/>
              <a:sym typeface="Consolas"/>
            </a:endParaRPr>
          </a:p>
          <a:p>
            <a:pPr indent="0" lvl="0" marL="914400" marR="0" rtl="0" algn="l">
              <a:lnSpc>
                <a:spcPct val="100000"/>
              </a:lnSpc>
              <a:spcBef>
                <a:spcPts val="0"/>
              </a:spcBef>
              <a:spcAft>
                <a:spcPts val="0"/>
              </a:spcAft>
              <a:buNone/>
            </a:pPr>
            <a:r>
              <a:t/>
            </a:r>
            <a:endParaRPr sz="1200">
              <a:latin typeface="Consolas"/>
              <a:ea typeface="Consolas"/>
              <a:cs typeface="Consolas"/>
              <a:sym typeface="Consolas"/>
            </a:endParaRPr>
          </a:p>
          <a:p>
            <a:pPr indent="0" lvl="0" marL="914400" marR="0" rtl="0" algn="l">
              <a:lnSpc>
                <a:spcPct val="100000"/>
              </a:lnSpc>
              <a:spcBef>
                <a:spcPts val="0"/>
              </a:spcBef>
              <a:spcAft>
                <a:spcPts val="0"/>
              </a:spcAft>
              <a:buNone/>
            </a:pPr>
            <a:r>
              <a:t/>
            </a:r>
            <a:endParaRPr sz="1200">
              <a:latin typeface="Consolas"/>
              <a:ea typeface="Consolas"/>
              <a:cs typeface="Consolas"/>
              <a:sym typeface="Consolas"/>
            </a:endParaRPr>
          </a:p>
          <a:p>
            <a:pPr indent="0" lvl="0" marL="914400" marR="0" rtl="0" algn="l">
              <a:lnSpc>
                <a:spcPct val="100000"/>
              </a:lnSpc>
              <a:spcBef>
                <a:spcPts val="0"/>
              </a:spcBef>
              <a:spcAft>
                <a:spcPts val="0"/>
              </a:spcAft>
              <a:buNone/>
            </a:pPr>
            <a:r>
              <a:t/>
            </a:r>
            <a:endParaRPr sz="1200">
              <a:latin typeface="Consolas"/>
              <a:ea typeface="Consolas"/>
              <a:cs typeface="Consolas"/>
              <a:sym typeface="Consola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9"/>
                                        </p:tgtEl>
                                        <p:attrNameLst>
                                          <p:attrName>style.visibility</p:attrName>
                                        </p:attrNameLst>
                                      </p:cBhvr>
                                      <p:to>
                                        <p:strVal val="visible"/>
                                      </p:to>
                                    </p:set>
                                    <p:animEffect filter="fade" transition="in">
                                      <p:cBhvr>
                                        <p:cTn dur="1000"/>
                                        <p:tgtEl>
                                          <p:spTgt spid="7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87"/>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735" name="Google Shape;735;p87"/>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示範: (3) 由你決定要賦予 AI 哪些能力</a:t>
            </a:r>
            <a:endParaRPr/>
          </a:p>
        </p:txBody>
      </p:sp>
      <p:pic>
        <p:nvPicPr>
          <p:cNvPr id="736" name="Google Shape;736;p87"/>
          <p:cNvPicPr preferRelativeResize="0"/>
          <p:nvPr/>
        </p:nvPicPr>
        <p:blipFill>
          <a:blip r:embed="rId3">
            <a:alphaModFix/>
          </a:blip>
          <a:stretch>
            <a:fillRect/>
          </a:stretch>
        </p:blipFill>
        <p:spPr>
          <a:xfrm>
            <a:off x="0" y="629874"/>
            <a:ext cx="9144001" cy="4306803"/>
          </a:xfrm>
          <a:prstGeom prst="rect">
            <a:avLst/>
          </a:prstGeom>
          <a:noFill/>
          <a:ln>
            <a:noFill/>
          </a:ln>
        </p:spPr>
      </p:pic>
      <p:sp>
        <p:nvSpPr>
          <p:cNvPr id="737" name="Google Shape;737;p87"/>
          <p:cNvSpPr/>
          <p:nvPr/>
        </p:nvSpPr>
        <p:spPr>
          <a:xfrm>
            <a:off x="982525" y="1837225"/>
            <a:ext cx="8115900" cy="1615800"/>
          </a:xfrm>
          <a:prstGeom prst="rect">
            <a:avLst/>
          </a:prstGeom>
          <a:solidFill>
            <a:srgbClr val="C9DAF8">
              <a:alpha val="30000"/>
            </a:srgbClr>
          </a:solidFill>
          <a:ln>
            <a:noFill/>
          </a:ln>
        </p:spPr>
        <p:txBody>
          <a:bodyPr anchorCtr="0" anchor="t" bIns="91425" lIns="91425" spcFirstLastPara="1" rIns="91425" wrap="square" tIns="91425">
            <a:noAutofit/>
          </a:bodyPr>
          <a:lstStyle/>
          <a:p>
            <a:pPr indent="0" lvl="0" marL="914400" rtl="0" algn="l">
              <a:spcBef>
                <a:spcPts val="0"/>
              </a:spcBef>
              <a:spcAft>
                <a:spcPts val="0"/>
              </a:spcAft>
              <a:buNone/>
            </a:pPr>
            <a:r>
              <a:rPr lang="zh-TW" sz="1200">
                <a:latin typeface="Consolas"/>
                <a:ea typeface="Consolas"/>
                <a:cs typeface="Consolas"/>
                <a:sym typeface="Consolas"/>
              </a:rPr>
              <a:t> </a:t>
            </a:r>
            <a:r>
              <a:rPr lang="zh-TW" sz="1200">
                <a:solidFill>
                  <a:srgbClr val="3C78D8"/>
                </a:solidFill>
                <a:latin typeface="Consolas"/>
                <a:ea typeface="Consolas"/>
                <a:cs typeface="Consolas"/>
                <a:sym typeface="Consolas"/>
              </a:rPr>
              <a:t>// </a:t>
            </a:r>
            <a:r>
              <a:rPr lang="zh-TW" sz="1200">
                <a:solidFill>
                  <a:srgbClr val="3C78D8"/>
                </a:solidFill>
                <a:latin typeface="Consolas"/>
                <a:ea typeface="Consolas"/>
                <a:cs typeface="Consolas"/>
                <a:sym typeface="Consolas"/>
              </a:rPr>
              <a:t>配合開發框架的寫法, 能將 C# 原生 method 標上 prompt, 讓 LLM 進行 function calling</a:t>
            </a:r>
            <a:endParaRPr sz="1200">
              <a:solidFill>
                <a:srgbClr val="3C78D8"/>
              </a:solidFill>
              <a:latin typeface="Consolas"/>
              <a:ea typeface="Consolas"/>
              <a:cs typeface="Consolas"/>
              <a:sym typeface="Consolas"/>
            </a:endParaRPr>
          </a:p>
          <a:p>
            <a:pPr indent="0" lvl="0" marL="0" rtl="0" algn="l">
              <a:spcBef>
                <a:spcPts val="0"/>
              </a:spcBef>
              <a:spcAft>
                <a:spcPts val="0"/>
              </a:spcAft>
              <a:buNone/>
            </a:pPr>
            <a:r>
              <a:t/>
            </a:r>
            <a:endParaRPr sz="1200">
              <a:latin typeface="Consolas"/>
              <a:ea typeface="Consolas"/>
              <a:cs typeface="Consolas"/>
              <a:sym typeface="Consolas"/>
            </a:endParaRPr>
          </a:p>
          <a:p>
            <a:pPr indent="0" lvl="0" marL="0" rtl="0" algn="l">
              <a:spcBef>
                <a:spcPts val="0"/>
              </a:spcBef>
              <a:spcAft>
                <a:spcPts val="0"/>
              </a:spcAft>
              <a:buNone/>
            </a:pPr>
            <a:r>
              <a:t/>
            </a:r>
            <a:endParaRPr sz="1200">
              <a:latin typeface="Consolas"/>
              <a:ea typeface="Consolas"/>
              <a:cs typeface="Consolas"/>
              <a:sym typeface="Consolas"/>
            </a:endParaRPr>
          </a:p>
          <a:p>
            <a:pPr indent="0" lvl="0" marL="0" rtl="0" algn="l">
              <a:spcBef>
                <a:spcPts val="0"/>
              </a:spcBef>
              <a:spcAft>
                <a:spcPts val="0"/>
              </a:spcAft>
              <a:buNone/>
            </a:pPr>
            <a:r>
              <a:t/>
            </a:r>
            <a:endParaRPr sz="1200">
              <a:latin typeface="Consolas"/>
              <a:ea typeface="Consolas"/>
              <a:cs typeface="Consolas"/>
              <a:sym typeface="Consola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7"/>
                                        </p:tgtEl>
                                        <p:attrNameLst>
                                          <p:attrName>style.visibility</p:attrName>
                                        </p:attrNameLst>
                                      </p:cBhvr>
                                      <p:to>
                                        <p:strVal val="visible"/>
                                      </p:to>
                                    </p:set>
                                    <p:animEffect filter="fade" transition="in">
                                      <p:cBhvr>
                                        <p:cTn dur="1000"/>
                                        <p:tgtEl>
                                          <p:spTgt spid="7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88"/>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743" name="Google Shape;743;p88"/>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示範: (4) Instruction, AI Persona</a:t>
            </a:r>
            <a:endParaRPr/>
          </a:p>
        </p:txBody>
      </p:sp>
      <p:pic>
        <p:nvPicPr>
          <p:cNvPr id="744" name="Google Shape;744;p88"/>
          <p:cNvPicPr preferRelativeResize="0"/>
          <p:nvPr/>
        </p:nvPicPr>
        <p:blipFill>
          <a:blip r:embed="rId3">
            <a:alphaModFix/>
          </a:blip>
          <a:stretch>
            <a:fillRect/>
          </a:stretch>
        </p:blipFill>
        <p:spPr>
          <a:xfrm>
            <a:off x="-685000" y="770249"/>
            <a:ext cx="9829000" cy="4525651"/>
          </a:xfrm>
          <a:prstGeom prst="rect">
            <a:avLst/>
          </a:prstGeom>
          <a:noFill/>
          <a:ln>
            <a:noFill/>
          </a:ln>
        </p:spPr>
      </p:pic>
      <p:sp>
        <p:nvSpPr>
          <p:cNvPr id="745" name="Google Shape;745;p88"/>
          <p:cNvSpPr/>
          <p:nvPr/>
        </p:nvSpPr>
        <p:spPr>
          <a:xfrm>
            <a:off x="3160675" y="3114200"/>
            <a:ext cx="5616900" cy="520800"/>
          </a:xfrm>
          <a:prstGeom prst="rect">
            <a:avLst/>
          </a:prstGeom>
          <a:solidFill>
            <a:srgbClr val="C9DAF8">
              <a:alpha val="30000"/>
            </a:srgbClr>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sz="1200">
              <a:latin typeface="Consolas"/>
              <a:ea typeface="Consolas"/>
              <a:cs typeface="Consolas"/>
              <a:sym typeface="Consolas"/>
            </a:endParaRPr>
          </a:p>
          <a:p>
            <a:pPr indent="0" lvl="0" marL="0" marR="0" rtl="0" algn="l">
              <a:lnSpc>
                <a:spcPct val="100000"/>
              </a:lnSpc>
              <a:spcBef>
                <a:spcPts val="0"/>
              </a:spcBef>
              <a:spcAft>
                <a:spcPts val="0"/>
              </a:spcAft>
              <a:buNone/>
            </a:pPr>
            <a:r>
              <a:rPr lang="zh-TW" sz="1200">
                <a:solidFill>
                  <a:srgbClr val="3C78D8"/>
                </a:solidFill>
                <a:latin typeface="Consolas"/>
                <a:ea typeface="Consolas"/>
                <a:cs typeface="Consolas"/>
                <a:sym typeface="Consolas"/>
              </a:rPr>
              <a:t>// 在 system prompt 約定對談的格式 (前置詞), 方便後續回應訊息處理 </a:t>
            </a:r>
            <a:endParaRPr sz="1200">
              <a:solidFill>
                <a:srgbClr val="3C78D8"/>
              </a:solidFill>
              <a:latin typeface="Consolas"/>
              <a:ea typeface="Consolas"/>
              <a:cs typeface="Consolas"/>
              <a:sym typeface="Consola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5"/>
                                        </p:tgtEl>
                                        <p:attrNameLst>
                                          <p:attrName>style.visibility</p:attrName>
                                        </p:attrNameLst>
                                      </p:cBhvr>
                                      <p:to>
                                        <p:strVal val="visible"/>
                                      </p:to>
                                    </p:set>
                                    <p:animEffect filter="fade" transition="in">
                                      <p:cBhvr>
                                        <p:cTn dur="1000"/>
                                        <p:tgtEl>
                                          <p:spTgt spid="7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89"/>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Q: Prompts / Instructions, </a:t>
            </a:r>
            <a:r>
              <a:rPr lang="zh-TW"/>
              <a:t>在軟體開發內算是哪個環節?</a:t>
            </a:r>
            <a:endParaRPr/>
          </a:p>
          <a:p>
            <a:pPr indent="-317500" lvl="0" marL="457200" rtl="0" algn="l">
              <a:spcBef>
                <a:spcPts val="500"/>
              </a:spcBef>
              <a:spcAft>
                <a:spcPts val="0"/>
              </a:spcAft>
              <a:buSzPts val="1400"/>
              <a:buChar char="-"/>
            </a:pPr>
            <a:r>
              <a:rPr lang="zh-TW"/>
              <a:t>Code, 歸在 DevOps / CICD 的 Pipeline? (綁定 APP)</a:t>
            </a:r>
            <a:endParaRPr/>
          </a:p>
          <a:p>
            <a:pPr indent="-317500" lvl="0" marL="457200" rtl="0" algn="l">
              <a:spcBef>
                <a:spcPts val="0"/>
              </a:spcBef>
              <a:spcAft>
                <a:spcPts val="0"/>
              </a:spcAft>
              <a:buSzPts val="1400"/>
              <a:buChar char="-"/>
            </a:pPr>
            <a:r>
              <a:rPr lang="zh-TW"/>
              <a:t>Model, 歸在 Data -&gt; Training -&gt; Model 的 Pipeline? (綁定 Model)</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Ref: DevOpsDays Taipei 2021, 大型團隊落實 CI/CD 的挑戰 - Andrew Wu</a:t>
            </a:r>
            <a:endParaRPr/>
          </a:p>
          <a:p>
            <a:pPr indent="-317500" lvl="0" marL="457200" rtl="0" algn="l">
              <a:spcBef>
                <a:spcPts val="500"/>
              </a:spcBef>
              <a:spcAft>
                <a:spcPts val="0"/>
              </a:spcAft>
              <a:buSzPts val="1400"/>
              <a:buChar char="-"/>
            </a:pPr>
            <a:r>
              <a:rPr lang="zh-TW"/>
              <a:t>Code / Config / Infrastructure as Code, 都有自己的 pipeline</a:t>
            </a:r>
            <a:endParaRPr/>
          </a:p>
          <a:p>
            <a:pPr indent="-317500" lvl="0" marL="457200" rtl="0" algn="l">
              <a:spcBef>
                <a:spcPts val="0"/>
              </a:spcBef>
              <a:spcAft>
                <a:spcPts val="0"/>
              </a:spcAft>
              <a:buSzPts val="1400"/>
              <a:buChar char="-"/>
            </a:pPr>
            <a:r>
              <a:rPr lang="zh-TW"/>
              <a:t>AI 的部署應該要變成第四個</a:t>
            </a:r>
            <a:endParaRPr/>
          </a:p>
          <a:p>
            <a:pPr indent="-317500" lvl="0" marL="457200" rtl="0" algn="l">
              <a:spcBef>
                <a:spcPts val="0"/>
              </a:spcBef>
              <a:spcAft>
                <a:spcPts val="0"/>
              </a:spcAft>
              <a:buSzPts val="1400"/>
              <a:buChar char="-"/>
            </a:pPr>
            <a:r>
              <a:rPr lang="zh-TW"/>
              <a:t>Prompt 我認為應該算是 "Code", 他是 Application 商業應用高度相關，但是 LLM 還未成熟 &amp; 標準</a:t>
            </a:r>
            <a:r>
              <a:rPr lang="zh-TW"/>
              <a:t>，</a:t>
            </a:r>
            <a:r>
              <a:rPr lang="zh-TW"/>
              <a:t>Prompt 大部分時間都必須對 LLM 特化。我選擇未來都會向 "白話文" 靠攏，這是我目前實驗都用 Chat GPT 的主要原因。現階段你要與 LLM 解耦，你就需要自己處理 ( 綁訂在 code + AI plugins 是個好方法 )</a:t>
            </a:r>
            <a:endParaRPr/>
          </a:p>
        </p:txBody>
      </p:sp>
      <p:sp>
        <p:nvSpPr>
          <p:cNvPr id="751" name="Google Shape;751;p89"/>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THINK: </a:t>
            </a:r>
            <a:r>
              <a:rPr lang="zh-TW"/>
              <a:t>你的開發流程跟 Pipeline 是否需要改變?</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pic>
        <p:nvPicPr>
          <p:cNvPr id="756" name="Google Shape;756;p90"/>
          <p:cNvPicPr preferRelativeResize="0"/>
          <p:nvPr/>
        </p:nvPicPr>
        <p:blipFill>
          <a:blip r:embed="rId3">
            <a:alphaModFix/>
          </a:blip>
          <a:stretch>
            <a:fillRect/>
          </a:stretch>
        </p:blipFill>
        <p:spPr>
          <a:xfrm>
            <a:off x="491175" y="672025"/>
            <a:ext cx="8270950" cy="4097400"/>
          </a:xfrm>
          <a:prstGeom prst="rect">
            <a:avLst/>
          </a:prstGeom>
          <a:noFill/>
          <a:ln cap="flat" cmpd="sng" w="9525">
            <a:solidFill>
              <a:srgbClr val="D9D9D9"/>
            </a:solidFill>
            <a:prstDash val="solid"/>
            <a:round/>
            <a:headEnd len="sm" w="sm" type="none"/>
            <a:tailEnd len="sm" w="sm" type="none"/>
          </a:ln>
        </p:spPr>
      </p:pic>
      <p:sp>
        <p:nvSpPr>
          <p:cNvPr id="757" name="Google Shape;757;p90"/>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回顧: DevOpsDays 2021</a:t>
            </a:r>
            <a:endParaRPr/>
          </a:p>
        </p:txBody>
      </p:sp>
      <p:pic>
        <p:nvPicPr>
          <p:cNvPr id="758" name="Google Shape;758;p90"/>
          <p:cNvPicPr preferRelativeResize="0"/>
          <p:nvPr/>
        </p:nvPicPr>
        <p:blipFill>
          <a:blip r:embed="rId4">
            <a:alphaModFix/>
          </a:blip>
          <a:stretch>
            <a:fillRect/>
          </a:stretch>
        </p:blipFill>
        <p:spPr>
          <a:xfrm>
            <a:off x="491175" y="672025"/>
            <a:ext cx="8270950" cy="4097400"/>
          </a:xfrm>
          <a:prstGeom prst="rect">
            <a:avLst/>
          </a:prstGeom>
          <a:noFill/>
          <a:ln cap="flat" cmpd="sng" w="9525">
            <a:solidFill>
              <a:srgbClr val="D9D9D9"/>
            </a:solidFill>
            <a:prstDash val="solid"/>
            <a:round/>
            <a:headEnd len="sm" w="sm" type="none"/>
            <a:tailEnd len="sm" w="sm" type="none"/>
          </a:ln>
        </p:spPr>
      </p:pic>
      <p:pic>
        <p:nvPicPr>
          <p:cNvPr id="759" name="Google Shape;759;p90"/>
          <p:cNvPicPr preferRelativeResize="0"/>
          <p:nvPr/>
        </p:nvPicPr>
        <p:blipFill>
          <a:blip r:embed="rId5">
            <a:alphaModFix/>
          </a:blip>
          <a:stretch>
            <a:fillRect/>
          </a:stretch>
        </p:blipFill>
        <p:spPr>
          <a:xfrm>
            <a:off x="491175" y="672025"/>
            <a:ext cx="8270950" cy="4097400"/>
          </a:xfrm>
          <a:prstGeom prst="rect">
            <a:avLst/>
          </a:prstGeom>
          <a:noFill/>
          <a:ln cap="flat" cmpd="sng" w="9525">
            <a:solidFill>
              <a:srgbClr val="D9D9D9"/>
            </a:solidFill>
            <a:prstDash val="solid"/>
            <a:round/>
            <a:headEnd len="sm" w="sm" type="none"/>
            <a:tailEnd len="sm" w="sm" type="none"/>
          </a:ln>
        </p:spPr>
      </p:pic>
      <p:sp>
        <p:nvSpPr>
          <p:cNvPr id="760" name="Google Shape;760;p90"/>
          <p:cNvSpPr txBox="1"/>
          <p:nvPr/>
        </p:nvSpPr>
        <p:spPr>
          <a:xfrm>
            <a:off x="2591100" y="4589400"/>
            <a:ext cx="65529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a:solidFill>
                  <a:srgbClr val="3C78D8"/>
                </a:solidFill>
              </a:rPr>
              <a:t>Paul Hammant’s Blog</a:t>
            </a:r>
            <a:r>
              <a:rPr lang="zh-TW"/>
              <a:t>, Provisioning, Deployment and Application Config Cycles</a:t>
            </a:r>
            <a:endParaRPr/>
          </a:p>
          <a:p>
            <a:pPr indent="0" lvl="0" marL="0" rtl="0" algn="l">
              <a:spcBef>
                <a:spcPts val="0"/>
              </a:spcBef>
              <a:spcAft>
                <a:spcPts val="0"/>
              </a:spcAft>
              <a:buNone/>
            </a:pPr>
            <a:r>
              <a:rPr lang="zh-TW" sz="1200" u="sng">
                <a:solidFill>
                  <a:schemeClr val="hlink"/>
                </a:solidFill>
                <a:latin typeface="Helvetica Neue"/>
                <a:ea typeface="Helvetica Neue"/>
                <a:cs typeface="Helvetica Neue"/>
                <a:sym typeface="Helvetica Neue"/>
                <a:hlinkClick r:id="rId6"/>
              </a:rPr>
              <a:t>https://paulhammant.com/2014/08/27/provisioning-deployment-and-app-config-cycles/</a:t>
            </a:r>
            <a:endParaRPr sz="1200">
              <a:latin typeface="Helvetica Neue"/>
              <a:ea typeface="Helvetica Neue"/>
              <a:cs typeface="Helvetica Neue"/>
              <a:sym typeface="Helvetica Neue"/>
            </a:endParaRPr>
          </a:p>
          <a:p>
            <a:pPr indent="0" lvl="0" marL="0" rtl="0" algn="l">
              <a:spcBef>
                <a:spcPts val="0"/>
              </a:spcBef>
              <a:spcAft>
                <a:spcPts val="0"/>
              </a:spcAft>
              <a:buNone/>
            </a:pPr>
            <a:r>
              <a:t/>
            </a:r>
            <a:endParaRPr sz="1200">
              <a:latin typeface="Helvetica Neue"/>
              <a:ea typeface="Helvetica Neue"/>
              <a:cs typeface="Helvetica Neue"/>
              <a:sym typeface="Helvetica Neue"/>
            </a:endParaRPr>
          </a:p>
        </p:txBody>
      </p:sp>
      <p:grpSp>
        <p:nvGrpSpPr>
          <p:cNvPr id="761" name="Google Shape;761;p90"/>
          <p:cNvGrpSpPr/>
          <p:nvPr/>
        </p:nvGrpSpPr>
        <p:grpSpPr>
          <a:xfrm>
            <a:off x="5007413" y="3323380"/>
            <a:ext cx="1410400" cy="1303043"/>
            <a:chOff x="5007125" y="3360675"/>
            <a:chExt cx="1118300" cy="1118300"/>
          </a:xfrm>
        </p:grpSpPr>
        <p:pic>
          <p:nvPicPr>
            <p:cNvPr id="762" name="Google Shape;762;p90" title="File:Cycle-3-arrows-RYB.svg - Wikimedia Commons"/>
            <p:cNvPicPr preferRelativeResize="0"/>
            <p:nvPr/>
          </p:nvPicPr>
          <p:blipFill>
            <a:blip r:embed="rId7">
              <a:alphaModFix/>
            </a:blip>
            <a:stretch>
              <a:fillRect/>
            </a:stretch>
          </p:blipFill>
          <p:spPr>
            <a:xfrm>
              <a:off x="5007125" y="3360675"/>
              <a:ext cx="1118300" cy="1118300"/>
            </a:xfrm>
            <a:prstGeom prst="rect">
              <a:avLst/>
            </a:prstGeom>
            <a:noFill/>
            <a:ln cap="flat" cmpd="sng" w="9525">
              <a:solidFill>
                <a:srgbClr val="6D9EEB"/>
              </a:solidFill>
              <a:prstDash val="solid"/>
              <a:round/>
              <a:headEnd len="sm" w="sm" type="none"/>
              <a:tailEnd len="sm" w="sm" type="none"/>
            </a:ln>
          </p:spPr>
        </p:pic>
        <p:sp>
          <p:nvSpPr>
            <p:cNvPr id="763" name="Google Shape;763;p90"/>
            <p:cNvSpPr txBox="1"/>
            <p:nvPr/>
          </p:nvSpPr>
          <p:spPr>
            <a:xfrm>
              <a:off x="5130525" y="3596575"/>
              <a:ext cx="871500" cy="554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zh-TW" sz="1000">
                  <a:latin typeface="Helvetica Neue"/>
                  <a:ea typeface="Helvetica Neue"/>
                  <a:cs typeface="Helvetica Neue"/>
                  <a:sym typeface="Helvetica Neue"/>
                </a:rPr>
                <a:t>AI Model</a:t>
              </a:r>
              <a:endParaRPr b="1" sz="1000">
                <a:latin typeface="Helvetica Neue"/>
                <a:ea typeface="Helvetica Neue"/>
                <a:cs typeface="Helvetica Neue"/>
                <a:sym typeface="Helvetica Neue"/>
              </a:endParaRPr>
            </a:p>
            <a:p>
              <a:pPr indent="0" lvl="0" marL="0" rtl="0" algn="ctr">
                <a:spcBef>
                  <a:spcPts val="0"/>
                </a:spcBef>
                <a:spcAft>
                  <a:spcPts val="0"/>
                </a:spcAft>
                <a:buNone/>
              </a:pPr>
              <a:r>
                <a:rPr b="1" lang="zh-TW" sz="1000">
                  <a:latin typeface="Helvetica Neue"/>
                  <a:ea typeface="Helvetica Neue"/>
                  <a:cs typeface="Helvetica Neue"/>
                  <a:sym typeface="Helvetica Neue"/>
                </a:rPr>
                <a:t>as Code</a:t>
              </a:r>
              <a:endParaRPr b="1" sz="1000">
                <a:latin typeface="Helvetica Neue"/>
                <a:ea typeface="Helvetica Neue"/>
                <a:cs typeface="Helvetica Neue"/>
                <a:sym typeface="Helvetica Neue"/>
              </a:endParaRPr>
            </a:p>
            <a:p>
              <a:pPr indent="0" lvl="0" marL="0" rtl="0" algn="ctr">
                <a:spcBef>
                  <a:spcPts val="0"/>
                </a:spcBef>
                <a:spcAft>
                  <a:spcPts val="0"/>
                </a:spcAft>
                <a:buNone/>
              </a:pPr>
              <a:r>
                <a:rPr lang="zh-TW" sz="1000">
                  <a:latin typeface="Helvetica Neue"/>
                  <a:ea typeface="Helvetica Neue"/>
                  <a:cs typeface="Helvetica Neue"/>
                  <a:sym typeface="Helvetica Neue"/>
                </a:rPr>
                <a:t>(MLOps)</a:t>
              </a:r>
              <a:endParaRPr sz="1000">
                <a:latin typeface="Helvetica Neue"/>
                <a:ea typeface="Helvetica Neue"/>
                <a:cs typeface="Helvetica Neue"/>
                <a:sym typeface="Helvetica Neue"/>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6"/>
                                        </p:tgtEl>
                                        <p:attrNameLst>
                                          <p:attrName>style.visibility</p:attrName>
                                        </p:attrNameLst>
                                      </p:cBhvr>
                                      <p:to>
                                        <p:strVal val="visible"/>
                                      </p:to>
                                    </p:set>
                                    <p:animEffect filter="fade" transition="in">
                                      <p:cBhvr>
                                        <p:cTn dur="1000"/>
                                        <p:tgtEl>
                                          <p:spTgt spid="7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8"/>
                                        </p:tgtEl>
                                        <p:attrNameLst>
                                          <p:attrName>style.visibility</p:attrName>
                                        </p:attrNameLst>
                                      </p:cBhvr>
                                      <p:to>
                                        <p:strVal val="visible"/>
                                      </p:to>
                                    </p:set>
                                    <p:animEffect filter="fade" transition="in">
                                      <p:cBhvr>
                                        <p:cTn dur="1000"/>
                                        <p:tgtEl>
                                          <p:spTgt spid="7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9"/>
                                        </p:tgtEl>
                                        <p:attrNameLst>
                                          <p:attrName>style.visibility</p:attrName>
                                        </p:attrNameLst>
                                      </p:cBhvr>
                                      <p:to>
                                        <p:strVal val="visible"/>
                                      </p:to>
                                    </p:set>
                                    <p:animEffect filter="fade" transition="in">
                                      <p:cBhvr>
                                        <p:cTn dur="1000"/>
                                        <p:tgtEl>
                                          <p:spTgt spid="7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1"/>
                                        </p:tgtEl>
                                        <p:attrNameLst>
                                          <p:attrName>style.visibility</p:attrName>
                                        </p:attrNameLst>
                                      </p:cBhvr>
                                      <p:to>
                                        <p:strVal val="visible"/>
                                      </p:to>
                                    </p:set>
                                    <p:animEffect filter="fade" transition="in">
                                      <p:cBhvr>
                                        <p:cTn dur="1000"/>
                                        <p:tgtEl>
                                          <p:spTgt spid="7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91"/>
          <p:cNvSpPr txBox="1"/>
          <p:nvPr>
            <p:ph idx="1" type="body"/>
          </p:nvPr>
        </p:nvSpPr>
        <p:spPr>
          <a:xfrm>
            <a:off x="523875" y="2829385"/>
            <a:ext cx="8096400" cy="16854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769" name="Google Shape;769;p91"/>
          <p:cNvSpPr txBox="1"/>
          <p:nvPr>
            <p:ph type="title"/>
          </p:nvPr>
        </p:nvSpPr>
        <p:spPr>
          <a:xfrm>
            <a:off x="523875" y="2047875"/>
            <a:ext cx="8096400" cy="714300"/>
          </a:xfrm>
          <a:prstGeom prst="rect">
            <a:avLst/>
          </a:prstGeom>
        </p:spPr>
        <p:txBody>
          <a:bodyPr anchorCtr="0" anchor="b" bIns="26775" lIns="26775" spcFirstLastPara="1" rIns="26775" wrap="square" tIns="26775">
            <a:noAutofit/>
          </a:bodyPr>
          <a:lstStyle/>
          <a:p>
            <a:pPr indent="0" lvl="0" marL="0" rtl="0" algn="l">
              <a:spcBef>
                <a:spcPts val="0"/>
              </a:spcBef>
              <a:spcAft>
                <a:spcPts val="0"/>
              </a:spcAft>
              <a:buNone/>
            </a:pPr>
            <a:r>
              <a:rPr lang="zh-TW"/>
              <a:t>Demo #4, 安德魯</a:t>
            </a:r>
            <a:r>
              <a:rPr lang="zh-TW"/>
              <a:t>的部落格 GPTs</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92"/>
          <p:cNvSpPr/>
          <p:nvPr/>
        </p:nvSpPr>
        <p:spPr>
          <a:xfrm>
            <a:off x="72725" y="2861850"/>
            <a:ext cx="6403500" cy="279000"/>
          </a:xfrm>
          <a:prstGeom prst="rect">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775" name="Google Shape;775;p92"/>
          <p:cNvSpPr txBox="1"/>
          <p:nvPr>
            <p:ph idx="1" type="body"/>
          </p:nvPr>
        </p:nvSpPr>
        <p:spPr>
          <a:xfrm>
            <a:off x="262575" y="824425"/>
            <a:ext cx="6042300" cy="3797100"/>
          </a:xfrm>
          <a:prstGeom prst="rect">
            <a:avLst/>
          </a:prstGeom>
        </p:spPr>
        <p:txBody>
          <a:bodyPr anchorCtr="0" anchor="t" bIns="26775" lIns="26775" spcFirstLastPara="1" rIns="26775" wrap="square" tIns="26775">
            <a:noAutofit/>
          </a:bodyPr>
          <a:lstStyle/>
          <a:p>
            <a:pPr indent="-317500" lvl="0" marL="457200" rtl="0" algn="l">
              <a:spcBef>
                <a:spcPts val="500"/>
              </a:spcBef>
              <a:spcAft>
                <a:spcPts val="0"/>
              </a:spcAft>
              <a:buClr>
                <a:schemeClr val="dk1"/>
              </a:buClr>
              <a:buSzPts val="1400"/>
              <a:buChar char="●"/>
            </a:pPr>
            <a:r>
              <a:rPr lang="zh-TW" u="sng">
                <a:solidFill>
                  <a:schemeClr val="hlink"/>
                </a:solidFill>
                <a:hlinkClick r:id="rId3"/>
              </a:rPr>
              <a:t>GPTs 連結</a:t>
            </a:r>
            <a:r>
              <a:rPr lang="zh-TW">
                <a:solidFill>
                  <a:schemeClr val="dk1"/>
                </a:solidFill>
              </a:rPr>
              <a:t> </a:t>
            </a:r>
            <a:r>
              <a:rPr lang="zh-TW" sz="1000">
                <a:solidFill>
                  <a:schemeClr val="dk1"/>
                </a:solidFill>
              </a:rPr>
              <a:t>(已開放所有使用者, Free 版本有限定對話次數)</a:t>
            </a:r>
            <a:br>
              <a:rPr lang="zh-TW">
                <a:solidFill>
                  <a:schemeClr val="dk1"/>
                </a:solidFill>
              </a:rPr>
            </a:br>
            <a:r>
              <a:rPr lang="zh-TW" sz="1000" u="sng">
                <a:solidFill>
                  <a:schemeClr val="hlink"/>
                </a:solidFill>
                <a:hlinkClick r:id="rId4"/>
              </a:rPr>
              <a:t>https://chatgpt.com/g/g-F3ckJut37-an-de-lu-de-bu-luo-ge</a:t>
            </a:r>
            <a:br>
              <a:rPr lang="zh-TW">
                <a:solidFill>
                  <a:schemeClr val="dk1"/>
                </a:solidFill>
              </a:rPr>
            </a:br>
            <a:endParaRPr>
              <a:solidFill>
                <a:schemeClr val="dk1"/>
              </a:solidFill>
            </a:endParaRPr>
          </a:p>
          <a:p>
            <a:pPr indent="-317500" lvl="0" marL="457200" rtl="0" algn="l">
              <a:spcBef>
                <a:spcPts val="0"/>
              </a:spcBef>
              <a:spcAft>
                <a:spcPts val="0"/>
              </a:spcAft>
              <a:buClr>
                <a:schemeClr val="dk1"/>
              </a:buClr>
              <a:buSzPts val="1400"/>
              <a:buChar char="●"/>
            </a:pPr>
            <a:r>
              <a:rPr lang="zh-TW"/>
              <a:t>LLM, </a:t>
            </a:r>
            <a:r>
              <a:rPr lang="zh-TW"/>
              <a:t>就像個通用知識訓練得特別好的大學生, 念了很多書，但是不見得有實做經驗，也缺乏特定領域的專業知識 (尤其是公司內)</a:t>
            </a:r>
            <a:br>
              <a:rPr lang="zh-TW"/>
            </a:br>
            <a:endParaRPr/>
          </a:p>
          <a:p>
            <a:pPr indent="-317500" lvl="0" marL="457200" rtl="0" algn="l">
              <a:spcBef>
                <a:spcPts val="0"/>
              </a:spcBef>
              <a:spcAft>
                <a:spcPts val="0"/>
              </a:spcAft>
              <a:buClr>
                <a:schemeClr val="dk1"/>
              </a:buClr>
              <a:buSzPts val="1400"/>
              <a:buChar char="●"/>
            </a:pPr>
            <a:r>
              <a:rPr lang="zh-TW"/>
              <a:t>讓 LLM 擁有你期望特定領域專業知識的方式有幾種:</a:t>
            </a:r>
            <a:endParaRPr/>
          </a:p>
          <a:p>
            <a:pPr indent="-317500" lvl="1" marL="914400" rtl="0" algn="l">
              <a:spcBef>
                <a:spcPts val="0"/>
              </a:spcBef>
              <a:spcAft>
                <a:spcPts val="0"/>
              </a:spcAft>
              <a:buClr>
                <a:schemeClr val="dk1"/>
              </a:buClr>
              <a:buSzPts val="1400"/>
              <a:buChar char="○"/>
            </a:pPr>
            <a:r>
              <a:rPr lang="zh-TW"/>
              <a:t>訓練自己的模型 (太貴)</a:t>
            </a:r>
            <a:endParaRPr/>
          </a:p>
          <a:p>
            <a:pPr indent="-317500" lvl="1" marL="914400" rtl="0" algn="l">
              <a:spcBef>
                <a:spcPts val="0"/>
              </a:spcBef>
              <a:spcAft>
                <a:spcPts val="0"/>
              </a:spcAft>
              <a:buClr>
                <a:schemeClr val="dk1"/>
              </a:buClr>
              <a:buSzPts val="1400"/>
              <a:buChar char="○"/>
            </a:pPr>
            <a:r>
              <a:rPr lang="zh-TW"/>
              <a:t>微調現成的模型 (也很貴)</a:t>
            </a:r>
            <a:endParaRPr/>
          </a:p>
          <a:p>
            <a:pPr indent="-317500" lvl="1" marL="914400" rtl="0" algn="l">
              <a:spcBef>
                <a:spcPts val="0"/>
              </a:spcBef>
              <a:spcAft>
                <a:spcPts val="0"/>
              </a:spcAft>
              <a:buClr>
                <a:schemeClr val="dk1"/>
              </a:buClr>
              <a:buSzPts val="1400"/>
              <a:buChar char="○"/>
            </a:pPr>
            <a:r>
              <a:rPr lang="zh-TW"/>
              <a:t>RAG (檢索增強)			// 目前最均衡的方式</a:t>
            </a:r>
            <a:endParaRPr/>
          </a:p>
          <a:p>
            <a:pPr indent="-317500" lvl="1" marL="914400" rtl="0" algn="l">
              <a:spcBef>
                <a:spcPts val="0"/>
              </a:spcBef>
              <a:spcAft>
                <a:spcPts val="0"/>
              </a:spcAft>
              <a:buClr>
                <a:schemeClr val="dk1"/>
              </a:buClr>
              <a:buSzPts val="1400"/>
              <a:buChar char="○"/>
            </a:pPr>
            <a:r>
              <a:rPr lang="zh-TW"/>
              <a:t>Prompt (Context 長度有限)</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因此，如果能搭配知識庫做成檢索服務，部署成獨立服務，提供 API ...</a:t>
            </a:r>
            <a:endParaRPr/>
          </a:p>
          <a:p>
            <a:pPr indent="0" lvl="0" marL="0" rtl="0" algn="l">
              <a:spcBef>
                <a:spcPts val="500"/>
              </a:spcBef>
              <a:spcAft>
                <a:spcPts val="0"/>
              </a:spcAft>
              <a:buNone/>
            </a:pPr>
            <a:br>
              <a:rPr lang="zh-TW">
                <a:solidFill>
                  <a:srgbClr val="3C78D8"/>
                </a:solidFill>
              </a:rPr>
            </a:br>
            <a:endParaRPr>
              <a:solidFill>
                <a:srgbClr val="3C78D8"/>
              </a:solidFill>
            </a:endParaRPr>
          </a:p>
        </p:txBody>
      </p:sp>
      <p:sp>
        <p:nvSpPr>
          <p:cNvPr id="776" name="Google Shape;776;p92"/>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Clr>
                <a:schemeClr val="dk1"/>
              </a:buClr>
              <a:buSzPts val="1100"/>
              <a:buFont typeface="Arial"/>
              <a:buNone/>
            </a:pPr>
            <a:r>
              <a:rPr lang="zh-TW">
                <a:solidFill>
                  <a:schemeClr val="dk1"/>
                </a:solidFill>
              </a:rPr>
              <a:t>安德魯的部落格 GPTs</a:t>
            </a:r>
            <a:endParaRPr/>
          </a:p>
        </p:txBody>
      </p:sp>
      <p:pic>
        <p:nvPicPr>
          <p:cNvPr id="777" name="Google Shape;777;p92"/>
          <p:cNvPicPr preferRelativeResize="0"/>
          <p:nvPr/>
        </p:nvPicPr>
        <p:blipFill>
          <a:blip r:embed="rId5">
            <a:alphaModFix/>
          </a:blip>
          <a:stretch>
            <a:fillRect/>
          </a:stretch>
        </p:blipFill>
        <p:spPr>
          <a:xfrm>
            <a:off x="6611225" y="725100"/>
            <a:ext cx="2405025" cy="5206651"/>
          </a:xfrm>
          <a:prstGeom prst="rect">
            <a:avLst/>
          </a:prstGeom>
          <a:noFill/>
          <a:ln cap="flat" cmpd="sng" w="9525">
            <a:solidFill>
              <a:srgbClr val="C9DAF8"/>
            </a:solidFill>
            <a:prstDash val="solid"/>
            <a:round/>
            <a:headEnd len="sm" w="sm" type="none"/>
            <a:tailEnd len="sm" w="sm" type="none"/>
          </a:ln>
        </p:spPr>
      </p:pic>
      <p:sp>
        <p:nvSpPr>
          <p:cNvPr id="778" name="Google Shape;778;p92"/>
          <p:cNvSpPr txBox="1"/>
          <p:nvPr>
            <p:ph idx="1" type="body"/>
          </p:nvPr>
        </p:nvSpPr>
        <p:spPr>
          <a:xfrm>
            <a:off x="262575" y="824425"/>
            <a:ext cx="6042300" cy="3797100"/>
          </a:xfrm>
          <a:prstGeom prst="rect">
            <a:avLst/>
          </a:prstGeom>
        </p:spPr>
        <p:txBody>
          <a:bodyPr anchorCtr="0" anchor="t" bIns="26775" lIns="26775" spcFirstLastPara="1" rIns="26775" wrap="square" tIns="26775">
            <a:noAutofit/>
          </a:bodyPr>
          <a:lstStyle/>
          <a:p>
            <a:pPr indent="-317500" lvl="0" marL="457200" rtl="0" algn="l">
              <a:spcBef>
                <a:spcPts val="500"/>
              </a:spcBef>
              <a:spcAft>
                <a:spcPts val="0"/>
              </a:spcAft>
              <a:buClr>
                <a:schemeClr val="dk1"/>
              </a:buClr>
              <a:buSzPts val="1400"/>
              <a:buChar char="●"/>
            </a:pPr>
            <a:r>
              <a:rPr lang="zh-TW" u="sng">
                <a:solidFill>
                  <a:schemeClr val="hlink"/>
                </a:solidFill>
                <a:hlinkClick r:id="rId6"/>
              </a:rPr>
              <a:t>GPTs 連結</a:t>
            </a:r>
            <a:r>
              <a:rPr lang="zh-TW">
                <a:solidFill>
                  <a:schemeClr val="dk1"/>
                </a:solidFill>
              </a:rPr>
              <a:t> </a:t>
            </a:r>
            <a:r>
              <a:rPr lang="zh-TW" sz="1000">
                <a:solidFill>
                  <a:schemeClr val="dk1"/>
                </a:solidFill>
              </a:rPr>
              <a:t>(已開放所有使用者, Free 版本有限定對話次數)</a:t>
            </a:r>
            <a:br>
              <a:rPr lang="zh-TW">
                <a:solidFill>
                  <a:schemeClr val="dk1"/>
                </a:solidFill>
              </a:rPr>
            </a:br>
            <a:r>
              <a:rPr lang="zh-TW" sz="1000" u="sng">
                <a:solidFill>
                  <a:schemeClr val="hlink"/>
                </a:solidFill>
                <a:hlinkClick r:id="rId7"/>
              </a:rPr>
              <a:t>https://chatgpt.com/g/g-F3ckJut37-an-de-lu-de-bu-luo-ge</a:t>
            </a:r>
            <a:br>
              <a:rPr lang="zh-TW">
                <a:solidFill>
                  <a:schemeClr val="dk1"/>
                </a:solidFill>
              </a:rPr>
            </a:br>
            <a:endParaRPr>
              <a:solidFill>
                <a:schemeClr val="dk1"/>
              </a:solidFill>
            </a:endParaRPr>
          </a:p>
          <a:p>
            <a:pPr indent="-317500" lvl="0" marL="457200" rtl="0" algn="l">
              <a:spcBef>
                <a:spcPts val="0"/>
              </a:spcBef>
              <a:spcAft>
                <a:spcPts val="0"/>
              </a:spcAft>
              <a:buClr>
                <a:schemeClr val="dk1"/>
              </a:buClr>
              <a:buSzPts val="1400"/>
              <a:buChar char="●"/>
            </a:pPr>
            <a:r>
              <a:rPr lang="zh-TW"/>
              <a:t>LLM, 就像個通用知識訓練得特別好的大學生, 念了很多書，但是不見得有實做經驗，也缺乏特定領域的專業知識 (尤其是公司內)</a:t>
            </a:r>
            <a:br>
              <a:rPr lang="zh-TW"/>
            </a:br>
            <a:endParaRPr/>
          </a:p>
          <a:p>
            <a:pPr indent="-317500" lvl="0" marL="457200" rtl="0" algn="l">
              <a:spcBef>
                <a:spcPts val="0"/>
              </a:spcBef>
              <a:spcAft>
                <a:spcPts val="0"/>
              </a:spcAft>
              <a:buClr>
                <a:schemeClr val="dk1"/>
              </a:buClr>
              <a:buSzPts val="1400"/>
              <a:buChar char="●"/>
            </a:pPr>
            <a:r>
              <a:rPr lang="zh-TW"/>
              <a:t>讓 LLM 擁有你期望特定領域專業知識的方式有幾種:</a:t>
            </a:r>
            <a:endParaRPr/>
          </a:p>
          <a:p>
            <a:pPr indent="-317500" lvl="1" marL="914400" rtl="0" algn="l">
              <a:spcBef>
                <a:spcPts val="0"/>
              </a:spcBef>
              <a:spcAft>
                <a:spcPts val="0"/>
              </a:spcAft>
              <a:buClr>
                <a:schemeClr val="dk1"/>
              </a:buClr>
              <a:buSzPts val="1400"/>
              <a:buChar char="○"/>
            </a:pPr>
            <a:r>
              <a:rPr lang="zh-TW"/>
              <a:t>訓練自己的模型 (太貴)</a:t>
            </a:r>
            <a:endParaRPr/>
          </a:p>
          <a:p>
            <a:pPr indent="-317500" lvl="1" marL="914400" rtl="0" algn="l">
              <a:spcBef>
                <a:spcPts val="0"/>
              </a:spcBef>
              <a:spcAft>
                <a:spcPts val="0"/>
              </a:spcAft>
              <a:buClr>
                <a:schemeClr val="dk1"/>
              </a:buClr>
              <a:buSzPts val="1400"/>
              <a:buChar char="○"/>
            </a:pPr>
            <a:r>
              <a:rPr lang="zh-TW"/>
              <a:t>微調現成的模型 (也很貴)</a:t>
            </a:r>
            <a:endParaRPr/>
          </a:p>
          <a:p>
            <a:pPr indent="-317500" lvl="1" marL="914400" rtl="0" algn="l">
              <a:spcBef>
                <a:spcPts val="0"/>
              </a:spcBef>
              <a:spcAft>
                <a:spcPts val="0"/>
              </a:spcAft>
              <a:buClr>
                <a:schemeClr val="dk1"/>
              </a:buClr>
              <a:buSzPts val="1400"/>
              <a:buChar char="○"/>
            </a:pPr>
            <a:r>
              <a:rPr lang="zh-TW"/>
              <a:t>RAG (檢索增強)			// 目前最均衡的方式</a:t>
            </a:r>
            <a:endParaRPr/>
          </a:p>
          <a:p>
            <a:pPr indent="-317500" lvl="1" marL="914400" rtl="0" algn="l">
              <a:spcBef>
                <a:spcPts val="0"/>
              </a:spcBef>
              <a:spcAft>
                <a:spcPts val="0"/>
              </a:spcAft>
              <a:buClr>
                <a:schemeClr val="dk1"/>
              </a:buClr>
              <a:buSzPts val="1400"/>
              <a:buChar char="○"/>
            </a:pPr>
            <a:r>
              <a:rPr lang="zh-TW"/>
              <a:t>Prompt (Context 長度有限)</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因此，如果能搭配知識庫做成檢索服務，部署成獨立服務，提供 API ...</a:t>
            </a:r>
            <a:endParaRPr/>
          </a:p>
          <a:p>
            <a:pPr indent="0" lvl="0" marL="0" rtl="0" algn="l">
              <a:spcBef>
                <a:spcPts val="500"/>
              </a:spcBef>
              <a:spcAft>
                <a:spcPts val="0"/>
              </a:spcAft>
              <a:buNone/>
            </a:pPr>
            <a:r>
              <a:rPr lang="zh-TW">
                <a:solidFill>
                  <a:srgbClr val="3C78D8"/>
                </a:solidFill>
              </a:rPr>
              <a:t>// 結果就是 "安德魯的部落格 GPTs" 了</a:t>
            </a:r>
            <a:br>
              <a:rPr lang="zh-TW">
                <a:solidFill>
                  <a:srgbClr val="3C78D8"/>
                </a:solidFill>
              </a:rPr>
            </a:br>
            <a:r>
              <a:rPr lang="zh-TW">
                <a:solidFill>
                  <a:srgbClr val="3C78D8"/>
                </a:solidFill>
              </a:rPr>
              <a:t>// 它可以用我的文章為基礎來回答你的各種問題</a:t>
            </a:r>
            <a:endParaRPr>
              <a:solidFill>
                <a:srgbClr val="3C78D8"/>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8"/>
                                        </p:tgtEl>
                                        <p:attrNameLst>
                                          <p:attrName>style.visibility</p:attrName>
                                        </p:attrNameLst>
                                      </p:cBhvr>
                                      <p:to>
                                        <p:strVal val="visible"/>
                                      </p:to>
                                    </p:set>
                                    <p:animEffect filter="fade" transition="in">
                                      <p:cBhvr>
                                        <p:cTn dur="1000"/>
                                        <p:tgtEl>
                                          <p:spTgt spid="7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93"/>
          <p:cNvSpPr txBox="1"/>
          <p:nvPr>
            <p:ph idx="1" type="body"/>
          </p:nvPr>
        </p:nvSpPr>
        <p:spPr>
          <a:xfrm>
            <a:off x="262579" y="824425"/>
            <a:ext cx="43095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情境說明 (提問內容):</a:t>
            </a:r>
            <a:endParaRPr/>
          </a:p>
          <a:p>
            <a:pPr indent="0" lvl="0" marL="0" rtl="0" algn="l">
              <a:spcBef>
                <a:spcPts val="500"/>
              </a:spcBef>
              <a:spcAft>
                <a:spcPts val="0"/>
              </a:spcAft>
              <a:buNone/>
            </a:pPr>
            <a:r>
              <a:t/>
            </a:r>
            <a:endParaRPr/>
          </a:p>
          <a:p>
            <a:pPr indent="0" lvl="0" marL="0" rtl="0" algn="l">
              <a:spcBef>
                <a:spcPts val="500"/>
              </a:spcBef>
              <a:spcAft>
                <a:spcPts val="0"/>
              </a:spcAft>
              <a:buClr>
                <a:schemeClr val="dk1"/>
              </a:buClr>
              <a:buSzPts val="1100"/>
              <a:buFont typeface="Arial"/>
              <a:buNone/>
            </a:pPr>
            <a:r>
              <a:rPr lang="zh-TW" sz="1000">
                <a:solidFill>
                  <a:schemeClr val="dk1"/>
                </a:solidFill>
              </a:rPr>
              <a:t>🕐00:00</a:t>
            </a:r>
            <a:br>
              <a:rPr lang="zh-TW"/>
            </a:br>
            <a:r>
              <a:rPr lang="zh-TW"/>
              <a:t>"</a:t>
            </a:r>
            <a:r>
              <a:rPr b="1" lang="zh-TW">
                <a:solidFill>
                  <a:srgbClr val="3C78D8"/>
                </a:solidFill>
              </a:rPr>
              <a:t>我正在聽安德魯在 DevOpsDays Taipei 2024 的演講，他的演講都有連貫性，他提到過去有一系列談 API 設計的主題。</a:t>
            </a:r>
            <a:br>
              <a:rPr lang="zh-TW"/>
            </a:br>
            <a:br>
              <a:rPr lang="zh-TW"/>
            </a:br>
            <a:r>
              <a:rPr b="1" lang="zh-TW">
                <a:solidFill>
                  <a:srgbClr val="3C78D8"/>
                </a:solidFill>
              </a:rPr>
              <a:t>我想了解他過去在 DevOpsDays 演講，以及跟 API 設計有關的文章。請列出相關的清單給我</a:t>
            </a:r>
            <a:r>
              <a:rPr lang="zh-TW"/>
              <a:t>"</a:t>
            </a:r>
            <a:br>
              <a:rPr lang="zh-TW"/>
            </a:br>
            <a:endParaRPr/>
          </a:p>
          <a:p>
            <a:pPr indent="0" lvl="0" marL="0" rtl="0" algn="l">
              <a:spcBef>
                <a:spcPts val="500"/>
              </a:spcBef>
              <a:spcAft>
                <a:spcPts val="0"/>
              </a:spcAft>
              <a:buClr>
                <a:schemeClr val="dk1"/>
              </a:buClr>
              <a:buSzPts val="1100"/>
              <a:buFont typeface="Arial"/>
              <a:buNone/>
            </a:pPr>
            <a:r>
              <a:rPr lang="zh-TW" sz="1000">
                <a:solidFill>
                  <a:schemeClr val="dk1"/>
                </a:solidFill>
              </a:rPr>
              <a:t>🕐00:45</a:t>
            </a:r>
            <a:br>
              <a:rPr lang="zh-TW" sz="1000">
                <a:solidFill>
                  <a:schemeClr val="dk1"/>
                </a:solidFill>
              </a:rPr>
            </a:br>
            <a:r>
              <a:rPr lang="zh-TW"/>
              <a:t>"</a:t>
            </a:r>
            <a:r>
              <a:rPr b="1" lang="zh-TW">
                <a:solidFill>
                  <a:srgbClr val="3C78D8"/>
                </a:solidFill>
              </a:rPr>
              <a:t>幫我彙整一下，安德魯這系列文章背後要表達的想法</a:t>
            </a:r>
            <a:r>
              <a:rPr lang="zh-TW"/>
              <a:t>"</a:t>
            </a:r>
            <a:br>
              <a:rPr lang="zh-TW"/>
            </a:br>
            <a:endParaRPr/>
          </a:p>
          <a:p>
            <a:pPr indent="0" lvl="0" marL="0" rtl="0" algn="l">
              <a:spcBef>
                <a:spcPts val="500"/>
              </a:spcBef>
              <a:spcAft>
                <a:spcPts val="0"/>
              </a:spcAft>
              <a:buNone/>
            </a:pPr>
            <a:r>
              <a:rPr lang="zh-TW" sz="1000">
                <a:solidFill>
                  <a:schemeClr val="dk1"/>
                </a:solidFill>
              </a:rPr>
              <a:t>🕐01:00</a:t>
            </a:r>
            <a:br>
              <a:rPr lang="zh-TW" sz="1000">
                <a:solidFill>
                  <a:schemeClr val="dk1"/>
                </a:solidFill>
              </a:rPr>
            </a:br>
            <a:r>
              <a:rPr b="1" lang="zh-TW">
                <a:solidFill>
                  <a:srgbClr val="3C78D8"/>
                </a:solidFill>
              </a:rPr>
              <a:t>// 我幫大家問個問題...</a:t>
            </a:r>
            <a:endParaRPr b="1"/>
          </a:p>
        </p:txBody>
      </p:sp>
      <p:sp>
        <p:nvSpPr>
          <p:cNvPr id="784" name="Google Shape;784;p93"/>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Demo #4, </a:t>
            </a:r>
            <a:r>
              <a:rPr lang="zh-TW"/>
              <a:t>安德魯的部落格 GPTs</a:t>
            </a:r>
            <a:endParaRPr/>
          </a:p>
        </p:txBody>
      </p:sp>
      <p:sp>
        <p:nvSpPr>
          <p:cNvPr id="785" name="Google Shape;785;p93"/>
          <p:cNvSpPr txBox="1"/>
          <p:nvPr/>
        </p:nvSpPr>
        <p:spPr>
          <a:xfrm>
            <a:off x="4929900" y="4803300"/>
            <a:ext cx="42141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1000" u="sng">
                <a:solidFill>
                  <a:schemeClr val="hlink"/>
                </a:solidFill>
                <a:latin typeface="Helvetica Neue"/>
                <a:ea typeface="Helvetica Neue"/>
                <a:cs typeface="Helvetica Neue"/>
                <a:sym typeface="Helvetica Neue"/>
                <a:hlinkClick r:id="rId3"/>
              </a:rPr>
              <a:t>https://chatgpt.com/share/c0809b20-6e34-4933-a74f-75546cc1da47</a:t>
            </a:r>
            <a:endParaRPr sz="1000">
              <a:latin typeface="Helvetica Neue"/>
              <a:ea typeface="Helvetica Neue"/>
              <a:cs typeface="Helvetica Neue"/>
              <a:sym typeface="Helvetica Neue"/>
            </a:endParaRPr>
          </a:p>
        </p:txBody>
      </p:sp>
      <p:pic>
        <p:nvPicPr>
          <p:cNvPr id="786" name="Google Shape;786;p93"/>
          <p:cNvPicPr preferRelativeResize="0"/>
          <p:nvPr/>
        </p:nvPicPr>
        <p:blipFill>
          <a:blip r:embed="rId4">
            <a:alphaModFix/>
          </a:blip>
          <a:stretch>
            <a:fillRect/>
          </a:stretch>
        </p:blipFill>
        <p:spPr>
          <a:xfrm>
            <a:off x="913450" y="5256100"/>
            <a:ext cx="3480476" cy="4468949"/>
          </a:xfrm>
          <a:prstGeom prst="rect">
            <a:avLst/>
          </a:prstGeom>
          <a:noFill/>
          <a:ln cap="flat" cmpd="sng" w="9525">
            <a:solidFill>
              <a:srgbClr val="A4C2F4"/>
            </a:solidFill>
            <a:prstDash val="solid"/>
            <a:round/>
            <a:headEnd len="sm" w="sm" type="none"/>
            <a:tailEnd len="sm" w="sm" type="none"/>
          </a:ln>
        </p:spPr>
      </p:pic>
      <p:pic>
        <p:nvPicPr>
          <p:cNvPr id="787" name="Google Shape;787;p93"/>
          <p:cNvPicPr preferRelativeResize="0"/>
          <p:nvPr/>
        </p:nvPicPr>
        <p:blipFill>
          <a:blip r:embed="rId5">
            <a:alphaModFix/>
          </a:blip>
          <a:stretch>
            <a:fillRect/>
          </a:stretch>
        </p:blipFill>
        <p:spPr>
          <a:xfrm>
            <a:off x="4572000" y="5256100"/>
            <a:ext cx="3771301" cy="3916201"/>
          </a:xfrm>
          <a:prstGeom prst="rect">
            <a:avLst/>
          </a:prstGeom>
          <a:noFill/>
          <a:ln cap="flat" cmpd="sng" w="9525">
            <a:solidFill>
              <a:srgbClr val="A4C2F4"/>
            </a:solidFill>
            <a:prstDash val="solid"/>
            <a:round/>
            <a:headEnd len="sm" w="sm" type="none"/>
            <a:tailEnd len="sm" w="sm" type="none"/>
          </a:ln>
        </p:spPr>
      </p:pic>
      <p:pic>
        <p:nvPicPr>
          <p:cNvPr id="788" name="Google Shape;788;p93" title="DEMO4.mp4">
            <a:hlinkClick r:id="rId6"/>
          </p:cNvPr>
          <p:cNvPicPr preferRelativeResize="0"/>
          <p:nvPr/>
        </p:nvPicPr>
        <p:blipFill>
          <a:blip r:embed="rId7">
            <a:alphaModFix/>
          </a:blip>
          <a:stretch>
            <a:fillRect/>
          </a:stretch>
        </p:blipFill>
        <p:spPr>
          <a:xfrm>
            <a:off x="4985425" y="117700"/>
            <a:ext cx="3926499" cy="4908101"/>
          </a:xfrm>
          <a:prstGeom prst="rect">
            <a:avLst/>
          </a:prstGeom>
          <a:noFill/>
          <a:ln>
            <a:noFill/>
          </a:ln>
        </p:spPr>
      </p:pic>
      <p:cxnSp>
        <p:nvCxnSpPr>
          <p:cNvPr id="789" name="Google Shape;789;p93"/>
          <p:cNvCxnSpPr/>
          <p:nvPr/>
        </p:nvCxnSpPr>
        <p:spPr>
          <a:xfrm>
            <a:off x="180875" y="1424000"/>
            <a:ext cx="0" cy="1626600"/>
          </a:xfrm>
          <a:prstGeom prst="straightConnector1">
            <a:avLst/>
          </a:prstGeom>
          <a:noFill/>
          <a:ln cap="flat" cmpd="sng" w="76200">
            <a:solidFill>
              <a:srgbClr val="A4C2F4"/>
            </a:solidFill>
            <a:prstDash val="solid"/>
            <a:round/>
            <a:headEnd len="med" w="med" type="none"/>
            <a:tailEnd len="med" w="med" type="none"/>
          </a:ln>
        </p:spPr>
      </p:cxnSp>
      <p:cxnSp>
        <p:nvCxnSpPr>
          <p:cNvPr id="790" name="Google Shape;790;p93"/>
          <p:cNvCxnSpPr/>
          <p:nvPr/>
        </p:nvCxnSpPr>
        <p:spPr>
          <a:xfrm>
            <a:off x="180875" y="3286350"/>
            <a:ext cx="0" cy="444900"/>
          </a:xfrm>
          <a:prstGeom prst="straightConnector1">
            <a:avLst/>
          </a:prstGeom>
          <a:noFill/>
          <a:ln cap="flat" cmpd="sng" w="76200">
            <a:solidFill>
              <a:srgbClr val="A4C2F4"/>
            </a:solidFill>
            <a:prstDash val="solid"/>
            <a:round/>
            <a:headEnd len="med" w="med" type="none"/>
            <a:tailEnd len="med" w="med" type="none"/>
          </a:ln>
        </p:spPr>
      </p:cxnSp>
      <p:cxnSp>
        <p:nvCxnSpPr>
          <p:cNvPr id="791" name="Google Shape;791;p93"/>
          <p:cNvCxnSpPr/>
          <p:nvPr/>
        </p:nvCxnSpPr>
        <p:spPr>
          <a:xfrm>
            <a:off x="180875" y="4015375"/>
            <a:ext cx="0" cy="422100"/>
          </a:xfrm>
          <a:prstGeom prst="straightConnector1">
            <a:avLst/>
          </a:prstGeom>
          <a:noFill/>
          <a:ln cap="flat" cmpd="sng" w="76200">
            <a:solidFill>
              <a:srgbClr val="A4C2F4"/>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8"/>
                                        </p:tgtEl>
                                        <p:attrNameLst>
                                          <p:attrName>style.visibility</p:attrName>
                                        </p:attrNameLst>
                                      </p:cBhvr>
                                      <p:to>
                                        <p:strVal val="visible"/>
                                      </p:to>
                                    </p:set>
                                    <p:animEffect filter="fade" transition="in">
                                      <p:cBhvr>
                                        <p:cTn dur="1000"/>
                                        <p:tgtEl>
                                          <p:spTgt spid="7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94"/>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797" name="Google Shape;797;p94"/>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安德魯的部落格 GPTs - 後端服務 API spec</a:t>
            </a:r>
            <a:endParaRPr/>
          </a:p>
        </p:txBody>
      </p:sp>
      <p:pic>
        <p:nvPicPr>
          <p:cNvPr id="798" name="Google Shape;798;p94"/>
          <p:cNvPicPr preferRelativeResize="0"/>
          <p:nvPr/>
        </p:nvPicPr>
        <p:blipFill rotWithShape="1">
          <a:blip r:embed="rId3">
            <a:alphaModFix/>
          </a:blip>
          <a:srcRect b="0" l="0" r="0" t="26745"/>
          <a:stretch/>
        </p:blipFill>
        <p:spPr>
          <a:xfrm>
            <a:off x="1842976" y="629875"/>
            <a:ext cx="5458050" cy="4369349"/>
          </a:xfrm>
          <a:prstGeom prst="rect">
            <a:avLst/>
          </a:prstGeom>
          <a:noFill/>
          <a:ln>
            <a:noFill/>
          </a:ln>
        </p:spPr>
      </p:pic>
      <p:sp>
        <p:nvSpPr>
          <p:cNvPr id="799" name="Google Shape;799;p94"/>
          <p:cNvSpPr txBox="1"/>
          <p:nvPr/>
        </p:nvSpPr>
        <p:spPr>
          <a:xfrm>
            <a:off x="125475" y="4621525"/>
            <a:ext cx="47826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1000" u="sng">
                <a:solidFill>
                  <a:schemeClr val="hlink"/>
                </a:solidFill>
                <a:latin typeface="Helvetica Neue"/>
                <a:ea typeface="Helvetica Neue"/>
                <a:cs typeface="Helvetica Neue"/>
                <a:sym typeface="Helvetica Neue"/>
                <a:hlinkClick r:id="rId4"/>
              </a:rPr>
              <a:t>https://andrewblogkms.azurewebsites.net/swagger/index.html</a:t>
            </a:r>
            <a:endParaRPr sz="1000">
              <a:latin typeface="Helvetica Neue"/>
              <a:ea typeface="Helvetica Neue"/>
              <a:cs typeface="Helvetica Neue"/>
              <a:sym typeface="Helvetica Neue"/>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95"/>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善用 AI 的整合與開發能力</a:t>
            </a:r>
            <a:endParaRPr/>
          </a:p>
          <a:p>
            <a:pPr indent="-317500" lvl="0" marL="457200" rtl="0" algn="l">
              <a:spcBef>
                <a:spcPts val="500"/>
              </a:spcBef>
              <a:spcAft>
                <a:spcPts val="0"/>
              </a:spcAft>
              <a:buSzPts val="1400"/>
              <a:buChar char="-"/>
            </a:pPr>
            <a:r>
              <a:rPr lang="zh-TW"/>
              <a:t>知識庫整合能力；資料查詢索引能力</a:t>
            </a:r>
            <a:endParaRPr/>
          </a:p>
          <a:p>
            <a:pPr indent="-317500" lvl="0" marL="457200" rtl="0" algn="l">
              <a:spcBef>
                <a:spcPts val="0"/>
              </a:spcBef>
              <a:spcAft>
                <a:spcPts val="0"/>
              </a:spcAft>
              <a:buSzPts val="1400"/>
              <a:buChar char="-"/>
            </a:pPr>
            <a:r>
              <a:rPr lang="zh-TW">
                <a:solidFill>
                  <a:schemeClr val="dk1"/>
                </a:solidFill>
              </a:rPr>
              <a:t>服務整合能力</a:t>
            </a:r>
            <a:endParaRPr/>
          </a:p>
          <a:p>
            <a:pPr indent="-317500" lvl="0" marL="457200" rtl="0" algn="l">
              <a:spcBef>
                <a:spcPts val="0"/>
              </a:spcBef>
              <a:spcAft>
                <a:spcPts val="0"/>
              </a:spcAft>
              <a:buSzPts val="1400"/>
              <a:buChar char="-"/>
            </a:pPr>
            <a:r>
              <a:rPr lang="zh-TW"/>
              <a:t>提示工程 (Prompt Engineering) 的使用能力</a:t>
            </a:r>
            <a:endParaRPr/>
          </a:p>
          <a:p>
            <a:pPr indent="-317500" lvl="0" marL="457200" rtl="0" algn="l">
              <a:spcBef>
                <a:spcPts val="0"/>
              </a:spcBef>
              <a:spcAft>
                <a:spcPts val="0"/>
              </a:spcAft>
              <a:buSzPts val="1400"/>
              <a:buChar char="-"/>
            </a:pPr>
            <a:r>
              <a:rPr lang="zh-TW"/>
              <a:t>開發框架 (AI Framework) 的使用能力</a:t>
            </a:r>
            <a:br>
              <a:rPr lang="zh-TW">
                <a:solidFill>
                  <a:schemeClr val="dk1"/>
                </a:solidFill>
              </a:rPr>
            </a:br>
            <a:endParaRPr/>
          </a:p>
          <a:p>
            <a:pPr indent="0" lvl="0" marL="0" rtl="0" algn="l">
              <a:spcBef>
                <a:spcPts val="500"/>
              </a:spcBef>
              <a:spcAft>
                <a:spcPts val="0"/>
              </a:spcAft>
              <a:buNone/>
            </a:pPr>
            <a:r>
              <a:rPr lang="zh-TW"/>
              <a:t>AI 基礎建設管理能力</a:t>
            </a:r>
            <a:endParaRPr/>
          </a:p>
          <a:p>
            <a:pPr indent="-317500" lvl="0" marL="457200" rtl="0" algn="l">
              <a:spcBef>
                <a:spcPts val="500"/>
              </a:spcBef>
              <a:spcAft>
                <a:spcPts val="0"/>
              </a:spcAft>
              <a:buSzPts val="1400"/>
              <a:buChar char="-"/>
            </a:pPr>
            <a:r>
              <a:rPr lang="zh-TW"/>
              <a:t>AI 算力，模型部署與調配選擇的能力</a:t>
            </a:r>
            <a:br>
              <a:rPr lang="zh-TW"/>
            </a:br>
            <a:br>
              <a:rPr lang="zh-TW">
                <a:solidFill>
                  <a:srgbClr val="3C78D8"/>
                </a:solidFill>
              </a:rPr>
            </a:br>
            <a:br>
              <a:rPr lang="zh-TW">
                <a:solidFill>
                  <a:srgbClr val="3C78D8"/>
                </a:solidFill>
              </a:rPr>
            </a:br>
            <a:br>
              <a:rPr lang="zh-TW"/>
            </a:br>
            <a:endParaRPr/>
          </a:p>
          <a:p>
            <a:pPr indent="-317500" lvl="0" marL="457200" rtl="0" algn="l">
              <a:spcBef>
                <a:spcPts val="0"/>
              </a:spcBef>
              <a:spcAft>
                <a:spcPts val="0"/>
              </a:spcAft>
              <a:buSzPts val="1400"/>
              <a:buChar char="-"/>
            </a:pPr>
            <a:r>
              <a:rPr lang="zh-TW"/>
              <a:t>數據收集，資料更新，模型微調更新的能力: ( 資料與模型應該要有獨立的 DevOps Pipeline )</a:t>
            </a:r>
            <a:br>
              <a:rPr lang="zh-TW"/>
            </a:br>
            <a:br>
              <a:rPr lang="zh-TW">
                <a:solidFill>
                  <a:srgbClr val="3C78D8"/>
                </a:solidFill>
              </a:rPr>
            </a:br>
            <a:endParaRPr>
              <a:solidFill>
                <a:srgbClr val="3C78D8"/>
              </a:solidFill>
            </a:endParaRPr>
          </a:p>
        </p:txBody>
      </p:sp>
      <p:sp>
        <p:nvSpPr>
          <p:cNvPr id="805" name="Google Shape;805;p95"/>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AI </a:t>
            </a:r>
            <a:r>
              <a:rPr lang="zh-TW"/>
              <a:t>時代基礎能力的運用</a:t>
            </a:r>
            <a:endParaRPr/>
          </a:p>
        </p:txBody>
      </p:sp>
      <p:sp>
        <p:nvSpPr>
          <p:cNvPr id="806" name="Google Shape;806;p95"/>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善用 AI 的整合與開發能力</a:t>
            </a:r>
            <a:endParaRPr/>
          </a:p>
          <a:p>
            <a:pPr indent="-317500" lvl="0" marL="457200" rtl="0" algn="l">
              <a:spcBef>
                <a:spcPts val="500"/>
              </a:spcBef>
              <a:spcAft>
                <a:spcPts val="0"/>
              </a:spcAft>
              <a:buSzPts val="1400"/>
              <a:buChar char="-"/>
            </a:pPr>
            <a:r>
              <a:rPr lang="zh-TW"/>
              <a:t>知識庫整合能力；資料查詢索引能力</a:t>
            </a:r>
            <a:endParaRPr/>
          </a:p>
          <a:p>
            <a:pPr indent="-317500" lvl="0" marL="457200" rtl="0" algn="l">
              <a:spcBef>
                <a:spcPts val="0"/>
              </a:spcBef>
              <a:spcAft>
                <a:spcPts val="0"/>
              </a:spcAft>
              <a:buSzPts val="1400"/>
              <a:buChar char="-"/>
            </a:pPr>
            <a:r>
              <a:rPr lang="zh-TW">
                <a:solidFill>
                  <a:schemeClr val="dk1"/>
                </a:solidFill>
              </a:rPr>
              <a:t>服務整合能力</a:t>
            </a:r>
            <a:endParaRPr/>
          </a:p>
          <a:p>
            <a:pPr indent="-317500" lvl="0" marL="457200" rtl="0" algn="l">
              <a:spcBef>
                <a:spcPts val="0"/>
              </a:spcBef>
              <a:spcAft>
                <a:spcPts val="0"/>
              </a:spcAft>
              <a:buSzPts val="1400"/>
              <a:buChar char="-"/>
            </a:pPr>
            <a:r>
              <a:rPr lang="zh-TW"/>
              <a:t>提示工程 (Prompt Engineering) 的使用能力</a:t>
            </a:r>
            <a:endParaRPr/>
          </a:p>
          <a:p>
            <a:pPr indent="-317500" lvl="0" marL="457200" rtl="0" algn="l">
              <a:spcBef>
                <a:spcPts val="0"/>
              </a:spcBef>
              <a:spcAft>
                <a:spcPts val="0"/>
              </a:spcAft>
              <a:buSzPts val="1400"/>
              <a:buChar char="-"/>
            </a:pPr>
            <a:r>
              <a:rPr lang="zh-TW"/>
              <a:t>開發框架 (AI Framework) 的使用能力</a:t>
            </a:r>
            <a:br>
              <a:rPr lang="zh-TW">
                <a:solidFill>
                  <a:schemeClr val="dk1"/>
                </a:solidFill>
              </a:rPr>
            </a:br>
            <a:endParaRPr/>
          </a:p>
          <a:p>
            <a:pPr indent="0" lvl="0" marL="0" rtl="0" algn="l">
              <a:spcBef>
                <a:spcPts val="500"/>
              </a:spcBef>
              <a:spcAft>
                <a:spcPts val="0"/>
              </a:spcAft>
              <a:buNone/>
            </a:pPr>
            <a:r>
              <a:rPr lang="zh-TW"/>
              <a:t>AI 基礎建設管理能力</a:t>
            </a:r>
            <a:endParaRPr/>
          </a:p>
          <a:p>
            <a:pPr indent="-317500" lvl="0" marL="457200" rtl="0" algn="l">
              <a:spcBef>
                <a:spcPts val="500"/>
              </a:spcBef>
              <a:spcAft>
                <a:spcPts val="0"/>
              </a:spcAft>
              <a:buSzPts val="1400"/>
              <a:buChar char="-"/>
            </a:pPr>
            <a:r>
              <a:rPr lang="zh-TW"/>
              <a:t>AI 算力，模型部署與調配選擇的能力</a:t>
            </a:r>
            <a:br>
              <a:rPr lang="zh-TW"/>
            </a:br>
            <a:r>
              <a:rPr lang="zh-TW">
                <a:solidFill>
                  <a:srgbClr val="3C78D8"/>
                </a:solidFill>
              </a:rPr>
              <a:t>// 使用雲端的計算能力 ( pay by tokens )</a:t>
            </a:r>
            <a:br>
              <a:rPr lang="zh-TW">
                <a:solidFill>
                  <a:srgbClr val="3C78D8"/>
                </a:solidFill>
              </a:rPr>
            </a:br>
            <a:r>
              <a:rPr lang="zh-TW">
                <a:solidFill>
                  <a:srgbClr val="3C78D8"/>
                </a:solidFill>
              </a:rPr>
              <a:t>// 自行搭建軟硬體 ( self hosting )</a:t>
            </a:r>
            <a:br>
              <a:rPr lang="zh-TW">
                <a:solidFill>
                  <a:srgbClr val="3C78D8"/>
                </a:solidFill>
              </a:rPr>
            </a:br>
            <a:r>
              <a:rPr lang="zh-TW">
                <a:solidFill>
                  <a:srgbClr val="3C78D8"/>
                </a:solidFill>
              </a:rPr>
              <a:t>// 使用設備端的運算能力 ( edge device )</a:t>
            </a:r>
            <a:br>
              <a:rPr lang="zh-TW"/>
            </a:br>
            <a:endParaRPr/>
          </a:p>
          <a:p>
            <a:pPr indent="-317500" lvl="0" marL="457200" rtl="0" algn="l">
              <a:spcBef>
                <a:spcPts val="0"/>
              </a:spcBef>
              <a:spcAft>
                <a:spcPts val="0"/>
              </a:spcAft>
              <a:buSzPts val="1400"/>
              <a:buChar char="-"/>
            </a:pPr>
            <a:r>
              <a:rPr lang="zh-TW"/>
              <a:t>數據收集，資料更新，模型微調更新的能力: ( 資料與模型應該要有獨立的 DevOps Pipeline )</a:t>
            </a:r>
            <a:br>
              <a:rPr lang="zh-TW"/>
            </a:br>
            <a:r>
              <a:rPr lang="zh-TW">
                <a:solidFill>
                  <a:srgbClr val="3C78D8"/>
                </a:solidFill>
              </a:rPr>
              <a:t>// 模型如何部署更新? 更版、微調、重新訓練</a:t>
            </a:r>
            <a:br>
              <a:rPr lang="zh-TW">
                <a:solidFill>
                  <a:srgbClr val="3C78D8"/>
                </a:solidFill>
              </a:rPr>
            </a:br>
            <a:r>
              <a:rPr lang="zh-TW">
                <a:solidFill>
                  <a:srgbClr val="3C78D8"/>
                </a:solidFill>
              </a:rPr>
              <a:t>// 知識庫如何更新? 向量資料如何隨著模型的更新而重新計算?</a:t>
            </a:r>
            <a:endParaRPr>
              <a:solidFill>
                <a:srgbClr val="3C78D8"/>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6"/>
                                        </p:tgtEl>
                                        <p:attrNameLst>
                                          <p:attrName>style.visibility</p:attrName>
                                        </p:attrNameLst>
                                      </p:cBhvr>
                                      <p:to>
                                        <p:strVal val="visible"/>
                                      </p:to>
                                    </p:set>
                                    <p:animEffect filter="fade" transition="in">
                                      <p:cBhvr>
                                        <p:cTn dur="1000"/>
                                        <p:tgtEl>
                                          <p:spTgt spid="8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p96"/>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a:t>
            </a:r>
            <a:r>
              <a:rPr lang="zh-TW"/>
              <a:t>安德魯的部落格 GPTs" 檢索流程拆解</a:t>
            </a:r>
            <a:endParaRPr/>
          </a:p>
        </p:txBody>
      </p:sp>
      <p:pic>
        <p:nvPicPr>
          <p:cNvPr id="812" name="Google Shape;812;p96"/>
          <p:cNvPicPr preferRelativeResize="0"/>
          <p:nvPr/>
        </p:nvPicPr>
        <p:blipFill>
          <a:blip r:embed="rId3">
            <a:alphaModFix/>
          </a:blip>
          <a:stretch>
            <a:fillRect/>
          </a:stretch>
        </p:blipFill>
        <p:spPr>
          <a:xfrm>
            <a:off x="648350" y="779200"/>
            <a:ext cx="6921901" cy="4216699"/>
          </a:xfrm>
          <a:prstGeom prst="rect">
            <a:avLst/>
          </a:prstGeom>
          <a:noFill/>
          <a:ln>
            <a:noFill/>
          </a:ln>
        </p:spPr>
      </p:pic>
      <p:sp>
        <p:nvSpPr>
          <p:cNvPr id="813" name="Google Shape;813;p96"/>
          <p:cNvSpPr txBox="1"/>
          <p:nvPr/>
        </p:nvSpPr>
        <p:spPr>
          <a:xfrm>
            <a:off x="2887325" y="1431175"/>
            <a:ext cx="4923600" cy="4002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500"/>
              </a:spcBef>
              <a:spcAft>
                <a:spcPts val="0"/>
              </a:spcAft>
              <a:buNone/>
            </a:pPr>
            <a:r>
              <a:rPr lang="zh-TW">
                <a:solidFill>
                  <a:schemeClr val="dk1"/>
                </a:solidFill>
                <a:latin typeface="Helvetica Neue"/>
                <a:ea typeface="Helvetica Neue"/>
                <a:cs typeface="Helvetica Neue"/>
                <a:sym typeface="Helvetica Neue"/>
              </a:rPr>
              <a:t>"</a:t>
            </a:r>
            <a:r>
              <a:rPr b="1" lang="zh-TW">
                <a:solidFill>
                  <a:srgbClr val="3C78D8"/>
                </a:solidFill>
                <a:latin typeface="Helvetica Neue"/>
                <a:ea typeface="Helvetica Neue"/>
                <a:cs typeface="Helvetica Neue"/>
                <a:sym typeface="Helvetica Neue"/>
              </a:rPr>
              <a:t>我正在聽安德魯在 DevOpsDays Taipei 2024 的演講....</a:t>
            </a:r>
            <a:r>
              <a:rPr lang="zh-TW">
                <a:solidFill>
                  <a:schemeClr val="dk1"/>
                </a:solidFill>
                <a:latin typeface="Helvetica Neue"/>
                <a:ea typeface="Helvetica Neue"/>
                <a:cs typeface="Helvetica Neue"/>
                <a:sym typeface="Helvetica Neue"/>
              </a:rPr>
              <a:t>"</a:t>
            </a:r>
            <a:endParaRPr sz="1800">
              <a:latin typeface="Helvetica Neue"/>
              <a:ea typeface="Helvetica Neue"/>
              <a:cs typeface="Helvetica Neue"/>
              <a:sym typeface="Helvetica Neue"/>
            </a:endParaRPr>
          </a:p>
        </p:txBody>
      </p:sp>
      <p:sp>
        <p:nvSpPr>
          <p:cNvPr id="814" name="Google Shape;814;p96"/>
          <p:cNvSpPr txBox="1"/>
          <p:nvPr/>
        </p:nvSpPr>
        <p:spPr>
          <a:xfrm>
            <a:off x="3589375" y="1831375"/>
            <a:ext cx="2578200" cy="4002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500"/>
              </a:spcBef>
              <a:spcAft>
                <a:spcPts val="0"/>
              </a:spcAft>
              <a:buNone/>
            </a:pPr>
            <a:r>
              <a:rPr lang="zh-TW">
                <a:solidFill>
                  <a:schemeClr val="dk1"/>
                </a:solidFill>
                <a:latin typeface="Helvetica Neue"/>
                <a:ea typeface="Helvetica Neue"/>
                <a:cs typeface="Helvetica Neue"/>
                <a:sym typeface="Helvetica Neue"/>
              </a:rPr>
              <a:t>“</a:t>
            </a:r>
            <a:r>
              <a:rPr b="1" lang="zh-TW">
                <a:solidFill>
                  <a:srgbClr val="3C78D8"/>
                </a:solidFill>
                <a:latin typeface="Helvetica Neue"/>
                <a:ea typeface="Helvetica Neue"/>
                <a:cs typeface="Helvetica Neue"/>
                <a:sym typeface="Helvetica Neue"/>
              </a:rPr>
              <a:t>DevOpsDays 演講 API 設計</a:t>
            </a:r>
            <a:r>
              <a:rPr lang="zh-TW">
                <a:solidFill>
                  <a:schemeClr val="dk1"/>
                </a:solidFill>
                <a:latin typeface="Helvetica Neue"/>
                <a:ea typeface="Helvetica Neue"/>
                <a:cs typeface="Helvetica Neue"/>
                <a:sym typeface="Helvetica Neue"/>
              </a:rPr>
              <a:t>”</a:t>
            </a:r>
            <a:endParaRPr sz="1800">
              <a:latin typeface="Helvetica Neue"/>
              <a:ea typeface="Helvetica Neue"/>
              <a:cs typeface="Helvetica Neue"/>
              <a:sym typeface="Helvetica Neue"/>
            </a:endParaRPr>
          </a:p>
        </p:txBody>
      </p:sp>
      <p:sp>
        <p:nvSpPr>
          <p:cNvPr id="815" name="Google Shape;815;p96"/>
          <p:cNvSpPr txBox="1"/>
          <p:nvPr/>
        </p:nvSpPr>
        <p:spPr>
          <a:xfrm>
            <a:off x="5009700" y="4804800"/>
            <a:ext cx="4134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1000" u="sng">
                <a:solidFill>
                  <a:schemeClr val="hlink"/>
                </a:solidFill>
                <a:latin typeface="Helvetica Neue"/>
                <a:ea typeface="Helvetica Neue"/>
                <a:cs typeface="Helvetica Neue"/>
                <a:sym typeface="Helvetica Neue"/>
                <a:hlinkClick r:id="rId4"/>
              </a:rPr>
              <a:t>https://chatgpt.com/share/2b1bdbf6-d219-414f-93b5-79346fa3ba46</a:t>
            </a:r>
            <a:endParaRPr sz="1000">
              <a:latin typeface="Helvetica Neue"/>
              <a:ea typeface="Helvetica Neue"/>
              <a:cs typeface="Helvetica Neue"/>
              <a:sym typeface="Helvetica Neue"/>
            </a:endParaRPr>
          </a:p>
        </p:txBody>
      </p:sp>
      <p:pic>
        <p:nvPicPr>
          <p:cNvPr id="816" name="Google Shape;816;p96"/>
          <p:cNvPicPr preferRelativeResize="0"/>
          <p:nvPr/>
        </p:nvPicPr>
        <p:blipFill>
          <a:blip r:embed="rId5">
            <a:alphaModFix/>
          </a:blip>
          <a:stretch>
            <a:fillRect/>
          </a:stretch>
        </p:blipFill>
        <p:spPr>
          <a:xfrm>
            <a:off x="281470" y="2441263"/>
            <a:ext cx="2742275" cy="892575"/>
          </a:xfrm>
          <a:prstGeom prst="rect">
            <a:avLst/>
          </a:prstGeom>
          <a:noFill/>
          <a:ln cap="flat" cmpd="sng" w="9525">
            <a:solidFill>
              <a:srgbClr val="C9DAF8"/>
            </a:solidFill>
            <a:prstDash val="solid"/>
            <a:round/>
            <a:headEnd len="sm" w="sm" type="none"/>
            <a:tailEnd len="sm" w="sm" type="none"/>
          </a:ln>
        </p:spPr>
      </p:pic>
      <p:sp>
        <p:nvSpPr>
          <p:cNvPr id="817" name="Google Shape;817;p96"/>
          <p:cNvSpPr txBox="1"/>
          <p:nvPr/>
        </p:nvSpPr>
        <p:spPr>
          <a:xfrm>
            <a:off x="9265900" y="0"/>
            <a:ext cx="5685900" cy="898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1100">
                <a:solidFill>
                  <a:schemeClr val="dk1"/>
                </a:solidFill>
                <a:highlight>
                  <a:srgbClr val="FAFAFA"/>
                </a:highlight>
              </a:rPr>
              <a:t>{</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"query": "DevOpsDays 演講 API 設計",</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"noResult": false,</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"results":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"link": "default/post-2022-10-26/81d0efa7ce7d402c9453f50df51c078d",</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"index": "default",</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"documentId": "post-2022-10-26",</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"fileId": "81d0efa7ce7d402c9453f50df51c078d",</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"sourceContentType": "text/plain",</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"sourceName": "content.txt",</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"partitions":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"text": "這篇的內容，是我在 DevOpsDays Taipei 2022 的 Keynote 演講的主題: DevOps 潮流下的 API First 開發策略。這場次的內容，正好是我近期正在努力的方向，演講的時間有限，沒能 100% 表達我想講的內容，於是我還是用我最習慣的方式: 文章，重新來闡述一次這個主題吧。\r\nAPI First,\r\n講的是在你的開發流程內，API 應該被擺在第一順位思考的開發策略。一開始就瞄準 API 為主軸的開發方式，你會發現整個流程跟思考方式都不一樣了，這就是我這篇想要傳達的主軸。我在第一部分先花了點篇幅，說明 API 為什麼應該要 \"First\" 的理由。API\r\n是很講究事前的規劃與設計啊，有時候會讓人有跟 DevOps 闡述 \"先交付價值，尋求回饋持續改善\" 的快速循環有所衝突的錯覺。這並非是你要做出二擇一的選擇，而是在持續改善的循環中，有沒有掌握好長期的目標的差別；而 API 的設計往往就是容易被忽略的一環。\r\n因此我多準備了一段: 就是 \"架構師在敏捷團隊中該扮演的角色\"，這是我在演講當下沒時間聊到的段落，我在文章內也把他補上了! 同樣的內容，除了 DevOpsDays Taipei 2022 Keynote (2022/09/16)",</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"relevance": 0.66266865,</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"partitionNumber": 0,</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"sectionNumber": 0,</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"lastUpdate": "2024-02-29T15:37:38+00:00",</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"tags":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"user-tags":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"系列文章",</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"架構師的修練",</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"microservices"</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"categories":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"系列文章: 微服務架構"</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"post-url":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"https://columns.chicken-house.net/2022/10/26/apifirst/"</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"post-date":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"2022-10-26"</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"post-title":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"架構師觀點 - API First 的開發策略"</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"post-content-type":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  ]</a:t>
            </a:r>
            <a:endParaRPr sz="1100">
              <a:solidFill>
                <a:schemeClr val="dk1"/>
              </a:solidFill>
              <a:highlight>
                <a:srgbClr val="FAFAFA"/>
              </a:highlight>
            </a:endParaRPr>
          </a:p>
          <a:p>
            <a:pPr indent="0" lvl="0" marL="0" rtl="0" algn="l">
              <a:spcBef>
                <a:spcPts val="0"/>
              </a:spcBef>
              <a:spcAft>
                <a:spcPts val="0"/>
              </a:spcAft>
              <a:buNone/>
            </a:pPr>
            <a:r>
              <a:rPr lang="zh-TW" sz="1100">
                <a:solidFill>
                  <a:schemeClr val="dk1"/>
                </a:solidFill>
                <a:highlight>
                  <a:srgbClr val="FAFAFA"/>
                </a:highlight>
              </a:rPr>
              <a:t>}</a:t>
            </a:r>
            <a:endParaRPr sz="1800">
              <a:latin typeface="Helvetica Neue"/>
              <a:ea typeface="Helvetica Neue"/>
              <a:cs typeface="Helvetica Neue"/>
              <a:sym typeface="Helvetica Neue"/>
            </a:endParaRPr>
          </a:p>
        </p:txBody>
      </p:sp>
      <p:pic>
        <p:nvPicPr>
          <p:cNvPr id="818" name="Google Shape;818;p96"/>
          <p:cNvPicPr preferRelativeResize="0"/>
          <p:nvPr/>
        </p:nvPicPr>
        <p:blipFill>
          <a:blip r:embed="rId6">
            <a:alphaModFix/>
          </a:blip>
          <a:stretch>
            <a:fillRect/>
          </a:stretch>
        </p:blipFill>
        <p:spPr>
          <a:xfrm>
            <a:off x="5110200" y="2340609"/>
            <a:ext cx="5401476" cy="2514801"/>
          </a:xfrm>
          <a:prstGeom prst="rect">
            <a:avLst/>
          </a:prstGeom>
          <a:noFill/>
          <a:ln>
            <a:noFill/>
          </a:ln>
        </p:spPr>
      </p:pic>
      <p:sp>
        <p:nvSpPr>
          <p:cNvPr id="819" name="Google Shape;819;p96"/>
          <p:cNvSpPr txBox="1"/>
          <p:nvPr/>
        </p:nvSpPr>
        <p:spPr>
          <a:xfrm>
            <a:off x="235075" y="3333850"/>
            <a:ext cx="3120600" cy="1785600"/>
          </a:xfrm>
          <a:prstGeom prst="rect">
            <a:avLst/>
          </a:prstGeom>
          <a:solidFill>
            <a:srgbClr val="FFFFFF">
              <a:alpha val="80000"/>
            </a:srgbClr>
          </a:solidFill>
          <a:ln cap="flat" cmpd="sng" w="9525">
            <a:solidFill>
              <a:srgbClr val="C9DAF8"/>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LLM 彙整檢索的結果 (prompt)</a:t>
            </a:r>
            <a:endParaRPr b="1">
              <a:solidFill>
                <a:srgbClr val="3C78D8"/>
              </a:solidFill>
              <a:latin typeface="Helvetica Neue"/>
              <a:ea typeface="Helvetica Neue"/>
              <a:cs typeface="Helvetica Neue"/>
              <a:sym typeface="Helvetica Neue"/>
            </a:endParaRPr>
          </a:p>
          <a:p>
            <a:pPr indent="0" lvl="0" marL="0" rtl="0" algn="l">
              <a:spcBef>
                <a:spcPts val="0"/>
              </a:spcBef>
              <a:spcAft>
                <a:spcPts val="0"/>
              </a:spcAft>
              <a:buNone/>
            </a:pPr>
            <a:r>
              <a:rPr lang="zh-TW" sz="1000">
                <a:latin typeface="Helvetica Neue"/>
                <a:ea typeface="Helvetica Neue"/>
                <a:cs typeface="Helvetica Neue"/>
                <a:sym typeface="Helvetica Neue"/>
              </a:rPr>
              <a:t>--</a:t>
            </a:r>
            <a:endParaRPr sz="1000">
              <a:latin typeface="Helvetica Neue"/>
              <a:ea typeface="Helvetica Neue"/>
              <a:cs typeface="Helvetica Neue"/>
              <a:sym typeface="Helvetica Neue"/>
            </a:endParaRPr>
          </a:p>
          <a:p>
            <a:pPr indent="0" lvl="0" marL="0" rtl="0" algn="l">
              <a:spcBef>
                <a:spcPts val="0"/>
              </a:spcBef>
              <a:spcAft>
                <a:spcPts val="0"/>
              </a:spcAft>
              <a:buNone/>
            </a:pPr>
            <a:r>
              <a:rPr lang="zh-TW" sz="1000">
                <a:latin typeface="Helvetica Neue"/>
                <a:ea typeface="Helvetica Neue"/>
                <a:cs typeface="Helvetica Neue"/>
                <a:sym typeface="Helvetica Neue"/>
              </a:rPr>
              <a:t>#question: [xxxxxxx]</a:t>
            </a:r>
            <a:endParaRPr sz="1000">
              <a:latin typeface="Helvetica Neue"/>
              <a:ea typeface="Helvetica Neue"/>
              <a:cs typeface="Helvetica Neue"/>
              <a:sym typeface="Helvetica Neue"/>
            </a:endParaRPr>
          </a:p>
          <a:p>
            <a:pPr indent="0" lvl="0" marL="0" rtl="0" algn="l">
              <a:spcBef>
                <a:spcPts val="0"/>
              </a:spcBef>
              <a:spcAft>
                <a:spcPts val="0"/>
              </a:spcAft>
              <a:buNone/>
            </a:pPr>
            <a:r>
              <a:t/>
            </a:r>
            <a:endParaRPr sz="1000">
              <a:latin typeface="Helvetica Neue"/>
              <a:ea typeface="Helvetica Neue"/>
              <a:cs typeface="Helvetica Neue"/>
              <a:sym typeface="Helvetica Neue"/>
            </a:endParaRPr>
          </a:p>
          <a:p>
            <a:pPr indent="0" lvl="0" marL="0" rtl="0" algn="l">
              <a:spcBef>
                <a:spcPts val="0"/>
              </a:spcBef>
              <a:spcAft>
                <a:spcPts val="0"/>
              </a:spcAft>
              <a:buNone/>
            </a:pPr>
            <a:r>
              <a:rPr lang="zh-TW" sz="1000">
                <a:latin typeface="Helvetica Neue"/>
                <a:ea typeface="Helvetica Neue"/>
                <a:cs typeface="Helvetica Neue"/>
                <a:sym typeface="Helvetica Neue"/>
              </a:rPr>
              <a:t>#facts:</a:t>
            </a:r>
            <a:endParaRPr sz="1000">
              <a:latin typeface="Helvetica Neue"/>
              <a:ea typeface="Helvetica Neue"/>
              <a:cs typeface="Helvetica Neue"/>
              <a:sym typeface="Helvetica Neue"/>
            </a:endParaRPr>
          </a:p>
          <a:p>
            <a:pPr indent="0" lvl="0" marL="0" rtl="0" algn="l">
              <a:spcBef>
                <a:spcPts val="0"/>
              </a:spcBef>
              <a:spcAft>
                <a:spcPts val="0"/>
              </a:spcAft>
              <a:buNone/>
            </a:pPr>
            <a:r>
              <a:rPr lang="zh-TW" sz="1000">
                <a:latin typeface="Helvetica Neue"/>
                <a:ea typeface="Helvetica Neue"/>
                <a:cs typeface="Helvetica Neue"/>
                <a:sym typeface="Helvetica Neue"/>
              </a:rPr>
              <a:t>[xxxxxxxxxx, 70%]</a:t>
            </a:r>
            <a:endParaRPr sz="1000">
              <a:latin typeface="Helvetica Neue"/>
              <a:ea typeface="Helvetica Neue"/>
              <a:cs typeface="Helvetica Neue"/>
              <a:sym typeface="Helvetica Neue"/>
            </a:endParaRPr>
          </a:p>
          <a:p>
            <a:pPr indent="0" lvl="0" marL="0" rtl="0" algn="l">
              <a:spcBef>
                <a:spcPts val="0"/>
              </a:spcBef>
              <a:spcAft>
                <a:spcPts val="0"/>
              </a:spcAft>
              <a:buNone/>
            </a:pPr>
            <a:r>
              <a:rPr lang="zh-TW" sz="1000">
                <a:latin typeface="Helvetica Neue"/>
                <a:ea typeface="Helvetica Neue"/>
                <a:cs typeface="Helvetica Neue"/>
                <a:sym typeface="Helvetica Neue"/>
              </a:rPr>
              <a:t>[xxxxxxxxxx, 66%]</a:t>
            </a:r>
            <a:endParaRPr sz="1000">
              <a:latin typeface="Helvetica Neue"/>
              <a:ea typeface="Helvetica Neue"/>
              <a:cs typeface="Helvetica Neue"/>
              <a:sym typeface="Helvetica Neue"/>
            </a:endParaRPr>
          </a:p>
          <a:p>
            <a:pPr indent="0" lvl="0" marL="0" rtl="0" algn="l">
              <a:spcBef>
                <a:spcPts val="0"/>
              </a:spcBef>
              <a:spcAft>
                <a:spcPts val="0"/>
              </a:spcAft>
              <a:buNone/>
            </a:pPr>
            <a:r>
              <a:rPr lang="zh-TW" sz="1000">
                <a:latin typeface="Helvetica Neue"/>
                <a:ea typeface="Helvetica Neue"/>
                <a:cs typeface="Helvetica Neue"/>
                <a:sym typeface="Helvetica Neue"/>
              </a:rPr>
              <a:t>[xxxxxxxxxx, 58%]</a:t>
            </a:r>
            <a:endParaRPr sz="1000">
              <a:latin typeface="Helvetica Neue"/>
              <a:ea typeface="Helvetica Neue"/>
              <a:cs typeface="Helvetica Neue"/>
              <a:sym typeface="Helvetica Neue"/>
            </a:endParaRPr>
          </a:p>
          <a:p>
            <a:pPr indent="0" lvl="0" marL="0" rtl="0" algn="l">
              <a:spcBef>
                <a:spcPts val="0"/>
              </a:spcBef>
              <a:spcAft>
                <a:spcPts val="0"/>
              </a:spcAft>
              <a:buNone/>
            </a:pPr>
            <a:r>
              <a:t/>
            </a:r>
            <a:endParaRPr sz="1000">
              <a:latin typeface="Helvetica Neue"/>
              <a:ea typeface="Helvetica Neue"/>
              <a:cs typeface="Helvetica Neue"/>
              <a:sym typeface="Helvetica Neue"/>
            </a:endParaRPr>
          </a:p>
          <a:p>
            <a:pPr indent="0" lvl="0" marL="0" rtl="0" algn="l">
              <a:spcBef>
                <a:spcPts val="0"/>
              </a:spcBef>
              <a:spcAft>
                <a:spcPts val="0"/>
              </a:spcAft>
              <a:buNone/>
            </a:pPr>
            <a:r>
              <a:rPr lang="zh-TW" sz="1000">
                <a:latin typeface="Helvetica Neue"/>
                <a:ea typeface="Helvetica Neue"/>
                <a:cs typeface="Helvetica Neue"/>
                <a:sym typeface="Helvetica Neue"/>
              </a:rPr>
              <a:t>#answer:</a:t>
            </a:r>
            <a:endParaRPr sz="1000">
              <a:latin typeface="Helvetica Neue"/>
              <a:ea typeface="Helvetica Neue"/>
              <a:cs typeface="Helvetica Neue"/>
              <a:sym typeface="Helvetica Neue"/>
            </a:endParaRPr>
          </a:p>
        </p:txBody>
      </p:sp>
      <p:pic>
        <p:nvPicPr>
          <p:cNvPr id="820" name="Google Shape;820;p96"/>
          <p:cNvPicPr preferRelativeResize="0"/>
          <p:nvPr/>
        </p:nvPicPr>
        <p:blipFill>
          <a:blip r:embed="rId7">
            <a:alphaModFix/>
          </a:blip>
          <a:stretch>
            <a:fillRect/>
          </a:stretch>
        </p:blipFill>
        <p:spPr>
          <a:xfrm>
            <a:off x="0" y="3662650"/>
            <a:ext cx="4629924" cy="2294750"/>
          </a:xfrm>
          <a:prstGeom prst="rect">
            <a:avLst/>
          </a:prstGeom>
          <a:noFill/>
          <a:ln cap="flat" cmpd="sng" w="9525">
            <a:solidFill>
              <a:srgbClr val="A4C2F4"/>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3"/>
                                        </p:tgtEl>
                                        <p:attrNameLst>
                                          <p:attrName>style.visibility</p:attrName>
                                        </p:attrNameLst>
                                      </p:cBhvr>
                                      <p:to>
                                        <p:strVal val="visible"/>
                                      </p:to>
                                    </p:set>
                                    <p:animEffect filter="fade" transition="in">
                                      <p:cBhvr>
                                        <p:cTn dur="1000"/>
                                        <p:tgtEl>
                                          <p:spTgt spid="8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4"/>
                                        </p:tgtEl>
                                        <p:attrNameLst>
                                          <p:attrName>style.visibility</p:attrName>
                                        </p:attrNameLst>
                                      </p:cBhvr>
                                      <p:to>
                                        <p:strVal val="visible"/>
                                      </p:to>
                                    </p:set>
                                    <p:animEffect filter="fade" transition="in">
                                      <p:cBhvr>
                                        <p:cTn dur="1000"/>
                                        <p:tgtEl>
                                          <p:spTgt spid="8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6"/>
                                        </p:tgtEl>
                                        <p:attrNameLst>
                                          <p:attrName>style.visibility</p:attrName>
                                        </p:attrNameLst>
                                      </p:cBhvr>
                                      <p:to>
                                        <p:strVal val="visible"/>
                                      </p:to>
                                    </p:set>
                                    <p:animEffect filter="fade" transition="in">
                                      <p:cBhvr>
                                        <p:cTn dur="1000"/>
                                        <p:tgtEl>
                                          <p:spTgt spid="8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8"/>
                                        </p:tgtEl>
                                        <p:attrNameLst>
                                          <p:attrName>style.visibility</p:attrName>
                                        </p:attrNameLst>
                                      </p:cBhvr>
                                      <p:to>
                                        <p:strVal val="visible"/>
                                      </p:to>
                                    </p:set>
                                    <p:animEffect filter="fade" transition="in">
                                      <p:cBhvr>
                                        <p:cTn dur="1000"/>
                                        <p:tgtEl>
                                          <p:spTgt spid="8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9"/>
                                        </p:tgtEl>
                                        <p:attrNameLst>
                                          <p:attrName>style.visibility</p:attrName>
                                        </p:attrNameLst>
                                      </p:cBhvr>
                                      <p:to>
                                        <p:strVal val="visible"/>
                                      </p:to>
                                    </p:set>
                                    <p:animEffect filter="fade" transition="in">
                                      <p:cBhvr>
                                        <p:cTn dur="1000"/>
                                        <p:tgtEl>
                                          <p:spTgt spid="8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0"/>
                                        </p:tgtEl>
                                        <p:attrNameLst>
                                          <p:attrName>style.visibility</p:attrName>
                                        </p:attrNameLst>
                                      </p:cBhvr>
                                      <p:to>
                                        <p:strVal val="visible"/>
                                      </p:to>
                                    </p:set>
                                    <p:animEffect filter="fade" transition="in">
                                      <p:cBhvr>
                                        <p:cTn dur="1000"/>
                                        <p:tgtEl>
                                          <p:spTgt spid="8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97"/>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判別適合給 LLM 處理的任務</a:t>
            </a:r>
            <a:endParaRPr/>
          </a:p>
          <a:p>
            <a:pPr indent="-317500" lvl="0" marL="457200" rtl="0" algn="l">
              <a:spcBef>
                <a:spcPts val="500"/>
              </a:spcBef>
              <a:spcAft>
                <a:spcPts val="0"/>
              </a:spcAft>
              <a:buSzPts val="1400"/>
              <a:buChar char="-"/>
            </a:pPr>
            <a:r>
              <a:rPr lang="zh-TW">
                <a:solidFill>
                  <a:schemeClr val="dk1"/>
                </a:solidFill>
              </a:rPr>
              <a:t>無法用系統化規則處理的任務 (</a:t>
            </a:r>
            <a:r>
              <a:rPr lang="zh-TW"/>
              <a:t>要說人話的，要懂人性的)</a:t>
            </a:r>
            <a:endParaRPr/>
          </a:p>
          <a:p>
            <a:pPr indent="-317500" lvl="0" marL="457200" rtl="0" algn="l">
              <a:spcBef>
                <a:spcPts val="0"/>
              </a:spcBef>
              <a:spcAft>
                <a:spcPts val="0"/>
              </a:spcAft>
              <a:buSzPts val="1400"/>
              <a:buChar char="-"/>
            </a:pPr>
            <a:r>
              <a:rPr lang="zh-TW"/>
              <a:t>LLM 的發展適合直接面對這些問題</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不適合給 LLM 處理維持現狀</a:t>
            </a:r>
            <a:endParaRPr/>
          </a:p>
          <a:p>
            <a:pPr indent="-317500" lvl="0" marL="457200" rtl="0" algn="l">
              <a:spcBef>
                <a:spcPts val="500"/>
              </a:spcBef>
              <a:spcAft>
                <a:spcPts val="0"/>
              </a:spcAft>
              <a:buSzPts val="1400"/>
              <a:buChar char="-"/>
            </a:pPr>
            <a:r>
              <a:rPr lang="zh-TW"/>
              <a:t>交易等必須絕對精確的運算</a:t>
            </a:r>
            <a:endParaRPr/>
          </a:p>
          <a:p>
            <a:pPr indent="-317500" lvl="0" marL="457200" rtl="0" algn="l">
              <a:spcBef>
                <a:spcPts val="0"/>
              </a:spcBef>
              <a:spcAft>
                <a:spcPts val="0"/>
              </a:spcAft>
              <a:buSzPts val="1400"/>
              <a:buChar char="-"/>
            </a:pPr>
            <a:r>
              <a:rPr lang="zh-TW"/>
              <a:t>安全機制 (必須端到端)，必須在通訊層級處理 ( token ) 的問題</a:t>
            </a:r>
            <a:endParaRPr/>
          </a:p>
          <a:p>
            <a:pPr indent="-317500" lvl="0" marL="457200" rtl="0" algn="l">
              <a:spcBef>
                <a:spcPts val="0"/>
              </a:spcBef>
              <a:spcAft>
                <a:spcPts val="0"/>
              </a:spcAft>
              <a:buSzPts val="1400"/>
              <a:buChar char="-"/>
            </a:pPr>
            <a:r>
              <a:rPr lang="zh-TW"/>
              <a:t>需要高頻計算，重視計算成本</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讓你的系統有足夠的能力與彈性，各自選擇你需要的部分</a:t>
            </a:r>
            <a:endParaRPr/>
          </a:p>
          <a:p>
            <a:pPr indent="-317500" lvl="0" marL="457200" rtl="0" algn="l">
              <a:spcBef>
                <a:spcPts val="500"/>
              </a:spcBef>
              <a:spcAft>
                <a:spcPts val="0"/>
              </a:spcAft>
              <a:buClr>
                <a:schemeClr val="dk1"/>
              </a:buClr>
              <a:buSzPts val="1400"/>
              <a:buChar char="-"/>
            </a:pPr>
            <a:r>
              <a:rPr lang="zh-TW"/>
              <a:t>系統邏輯應保留 Controller + LLM 的擴充空間</a:t>
            </a:r>
            <a:endParaRPr/>
          </a:p>
          <a:p>
            <a:pPr indent="-317500" lvl="0" marL="457200" rtl="0" algn="l">
              <a:spcBef>
                <a:spcPts val="0"/>
              </a:spcBef>
              <a:spcAft>
                <a:spcPts val="0"/>
              </a:spcAft>
              <a:buClr>
                <a:schemeClr val="dk1"/>
              </a:buClr>
              <a:buSzPts val="1400"/>
              <a:buChar char="-"/>
            </a:pPr>
            <a:r>
              <a:rPr lang="zh-TW"/>
              <a:t>可以開始朝向 Copilot 的操作模式思考 (進可攻退可守，使用者的操作習慣不需要改變)</a:t>
            </a:r>
            <a:endParaRPr/>
          </a:p>
        </p:txBody>
      </p:sp>
      <p:sp>
        <p:nvSpPr>
          <p:cNvPr id="826" name="Google Shape;826;p97"/>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小結</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98"/>
          <p:cNvSpPr txBox="1"/>
          <p:nvPr>
            <p:ph idx="1" type="body"/>
          </p:nvPr>
        </p:nvSpPr>
        <p:spPr>
          <a:xfrm>
            <a:off x="523875" y="2829385"/>
            <a:ext cx="8096400" cy="16854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 Generative AI </a:t>
            </a:r>
            <a:r>
              <a:rPr lang="zh-TW"/>
              <a:t>年會 - 2024,  Happy Lee</a:t>
            </a:r>
            <a:endParaRPr/>
          </a:p>
        </p:txBody>
      </p:sp>
      <p:sp>
        <p:nvSpPr>
          <p:cNvPr id="832" name="Google Shape;832;p98"/>
          <p:cNvSpPr txBox="1"/>
          <p:nvPr>
            <p:ph type="title"/>
          </p:nvPr>
        </p:nvSpPr>
        <p:spPr>
          <a:xfrm>
            <a:off x="523875" y="2047875"/>
            <a:ext cx="8096400" cy="714300"/>
          </a:xfrm>
          <a:prstGeom prst="rect">
            <a:avLst/>
          </a:prstGeom>
        </p:spPr>
        <p:txBody>
          <a:bodyPr anchorCtr="0" anchor="b" bIns="26775" lIns="26775" spcFirstLastPara="1" rIns="26775" wrap="square" tIns="26775">
            <a:noAutofit/>
          </a:bodyPr>
          <a:lstStyle/>
          <a:p>
            <a:pPr indent="0" lvl="0" marL="0" rtl="0" algn="l">
              <a:spcBef>
                <a:spcPts val="0"/>
              </a:spcBef>
              <a:spcAft>
                <a:spcPts val="0"/>
              </a:spcAft>
              <a:buNone/>
            </a:pPr>
            <a:r>
              <a:rPr lang="zh-TW"/>
              <a:t>4</a:t>
            </a:r>
            <a:r>
              <a:rPr lang="zh-TW"/>
              <a:t>. </a:t>
            </a:r>
            <a:r>
              <a:rPr lang="zh-TW"/>
              <a:t>實際應用: 零售業的 AI 應用情境</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sp>
        <p:nvSpPr>
          <p:cNvPr id="837" name="Google Shape;837;p99"/>
          <p:cNvSpPr txBox="1"/>
          <p:nvPr>
            <p:ph idx="1" type="body"/>
          </p:nvPr>
        </p:nvSpPr>
        <p:spPr>
          <a:xfrm>
            <a:off x="262579" y="824425"/>
            <a:ext cx="43095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a:p>
            <a:pPr indent="0" lvl="0" marL="0" rtl="0" algn="l">
              <a:spcBef>
                <a:spcPts val="500"/>
              </a:spcBef>
              <a:spcAft>
                <a:spcPts val="0"/>
              </a:spcAft>
              <a:buNone/>
            </a:pPr>
            <a:r>
              <a:t/>
            </a:r>
            <a:endParaRPr/>
          </a:p>
          <a:p>
            <a:pPr indent="0" lvl="0" marL="0" rtl="0" algn="l">
              <a:spcBef>
                <a:spcPts val="500"/>
              </a:spcBef>
              <a:spcAft>
                <a:spcPts val="0"/>
              </a:spcAft>
              <a:buNone/>
            </a:pPr>
            <a:r>
              <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「零售的科學」主要分享零售業的相關內容，這是一個個人部落格，全站只有我一名作者：Happy Lee（李昆謀），所有圖文也都是個人原創，花時間一點一點寫下來的，希望對大家都有所幫助。（關於作者請參考最後面）</a:t>
            </a:r>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這裡所有的內容，都是談「零售」，就算談到大數據、會員經營等議題，也都會圍繞在如何協助零售業解決問題。希望對「零售業」有興趣的朋友，可以在這些文章之中，得到對你有幫助的想法。</a:t>
            </a:r>
            <a:endParaRPr/>
          </a:p>
        </p:txBody>
      </p:sp>
      <p:sp>
        <p:nvSpPr>
          <p:cNvPr id="838" name="Google Shape;838;p99"/>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實際上面對的 "商業模型" 是什麼概念?</a:t>
            </a:r>
            <a:endParaRPr/>
          </a:p>
        </p:txBody>
      </p:sp>
      <p:sp>
        <p:nvSpPr>
          <p:cNvPr id="839" name="Google Shape;839;p99"/>
          <p:cNvSpPr txBox="1"/>
          <p:nvPr/>
        </p:nvSpPr>
        <p:spPr>
          <a:xfrm>
            <a:off x="6419400" y="4697725"/>
            <a:ext cx="2724600" cy="8313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zh-TW" u="sng">
                <a:solidFill>
                  <a:schemeClr val="hlink"/>
                </a:solidFill>
                <a:hlinkClick r:id="rId3"/>
              </a:rPr>
              <a:t>李昆謀 Happy Lee - 零售的科學</a:t>
            </a:r>
            <a:endParaRPr/>
          </a:p>
          <a:p>
            <a:pPr indent="0" lvl="0" marL="0" rtl="0" algn="r">
              <a:spcBef>
                <a:spcPts val="0"/>
              </a:spcBef>
              <a:spcAft>
                <a:spcPts val="0"/>
              </a:spcAft>
              <a:buNone/>
            </a:pPr>
            <a:r>
              <a:t/>
            </a:r>
            <a:endParaRPr/>
          </a:p>
          <a:p>
            <a:pPr indent="0" lvl="0" marL="0" rtl="0" algn="r">
              <a:spcBef>
                <a:spcPts val="0"/>
              </a:spcBef>
              <a:spcAft>
                <a:spcPts val="0"/>
              </a:spcAft>
              <a:buNone/>
            </a:pPr>
            <a:r>
              <a:rPr lang="zh-TW" u="sng">
                <a:solidFill>
                  <a:schemeClr val="hlink"/>
                </a:solidFill>
                <a:latin typeface="Helvetica Neue"/>
                <a:ea typeface="Helvetica Neue"/>
                <a:cs typeface="Helvetica Neue"/>
                <a:sym typeface="Helvetica Neue"/>
                <a:hlinkClick r:id="rId4"/>
              </a:rPr>
              <a:t>零售業的全通路領域地圖</a:t>
            </a:r>
            <a:endParaRPr>
              <a:latin typeface="Helvetica Neue"/>
              <a:ea typeface="Helvetica Neue"/>
              <a:cs typeface="Helvetica Neue"/>
              <a:sym typeface="Helvetica Neue"/>
            </a:endParaRPr>
          </a:p>
        </p:txBody>
      </p:sp>
      <p:pic>
        <p:nvPicPr>
          <p:cNvPr id="840" name="Google Shape;840;p99"/>
          <p:cNvPicPr preferRelativeResize="0"/>
          <p:nvPr/>
        </p:nvPicPr>
        <p:blipFill>
          <a:blip r:embed="rId5">
            <a:alphaModFix/>
          </a:blip>
          <a:stretch>
            <a:fillRect/>
          </a:stretch>
        </p:blipFill>
        <p:spPr>
          <a:xfrm>
            <a:off x="5209825" y="1086175"/>
            <a:ext cx="3451949" cy="3459151"/>
          </a:xfrm>
          <a:prstGeom prst="rect">
            <a:avLst/>
          </a:prstGeom>
          <a:noFill/>
          <a:ln>
            <a:noFill/>
          </a:ln>
        </p:spPr>
      </p:pic>
      <p:pic>
        <p:nvPicPr>
          <p:cNvPr id="841" name="Google Shape;841;p99"/>
          <p:cNvPicPr preferRelativeResize="0"/>
          <p:nvPr/>
        </p:nvPicPr>
        <p:blipFill>
          <a:blip r:embed="rId6">
            <a:alphaModFix/>
          </a:blip>
          <a:stretch>
            <a:fillRect/>
          </a:stretch>
        </p:blipFill>
        <p:spPr>
          <a:xfrm>
            <a:off x="131325" y="1086175"/>
            <a:ext cx="4440750" cy="777131"/>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100"/>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847" name="Google Shape;847;p100"/>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t/>
            </a:r>
            <a:endParaRPr/>
          </a:p>
        </p:txBody>
      </p:sp>
      <p:pic>
        <p:nvPicPr>
          <p:cNvPr id="848" name="Google Shape;848;p100"/>
          <p:cNvPicPr preferRelativeResize="0"/>
          <p:nvPr/>
        </p:nvPicPr>
        <p:blipFill>
          <a:blip r:embed="rId3">
            <a:alphaModFix/>
          </a:blip>
          <a:stretch>
            <a:fillRect/>
          </a:stretch>
        </p:blipFill>
        <p:spPr>
          <a:xfrm>
            <a:off x="0" y="5175"/>
            <a:ext cx="9144000" cy="5133151"/>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sp>
        <p:nvSpPr>
          <p:cNvPr id="853" name="Google Shape;853;p101"/>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854" name="Google Shape;854;p101"/>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t/>
            </a:r>
            <a:endParaRPr/>
          </a:p>
        </p:txBody>
      </p:sp>
      <p:pic>
        <p:nvPicPr>
          <p:cNvPr id="855" name="Google Shape;855;p101"/>
          <p:cNvPicPr preferRelativeResize="0"/>
          <p:nvPr/>
        </p:nvPicPr>
        <p:blipFill>
          <a:blip r:embed="rId3">
            <a:alphaModFix/>
          </a:blip>
          <a:stretch>
            <a:fillRect/>
          </a:stretch>
        </p:blipFill>
        <p:spPr>
          <a:xfrm>
            <a:off x="0" y="10880"/>
            <a:ext cx="9144000" cy="512174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102"/>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861" name="Google Shape;861;p102"/>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t/>
            </a:r>
            <a:endParaRPr/>
          </a:p>
        </p:txBody>
      </p:sp>
      <p:pic>
        <p:nvPicPr>
          <p:cNvPr id="862" name="Google Shape;862;p102"/>
          <p:cNvPicPr preferRelativeResize="0"/>
          <p:nvPr/>
        </p:nvPicPr>
        <p:blipFill>
          <a:blip r:embed="rId3">
            <a:alphaModFix/>
          </a:blip>
          <a:stretch>
            <a:fillRect/>
          </a:stretch>
        </p:blipFill>
        <p:spPr>
          <a:xfrm>
            <a:off x="0" y="7754"/>
            <a:ext cx="9144000" cy="5127992"/>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103"/>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868" name="Google Shape;868;p103"/>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t/>
            </a:r>
            <a:endParaRPr/>
          </a:p>
        </p:txBody>
      </p:sp>
      <p:pic>
        <p:nvPicPr>
          <p:cNvPr id="869" name="Google Shape;869;p103"/>
          <p:cNvPicPr preferRelativeResize="0"/>
          <p:nvPr/>
        </p:nvPicPr>
        <p:blipFill>
          <a:blip r:embed="rId3">
            <a:alphaModFix/>
          </a:blip>
          <a:stretch>
            <a:fillRect/>
          </a:stretch>
        </p:blipFill>
        <p:spPr>
          <a:xfrm>
            <a:off x="0" y="19509"/>
            <a:ext cx="9144000" cy="5104482"/>
          </a:xfrm>
          <a:prstGeom prst="rect">
            <a:avLst/>
          </a:prstGeom>
          <a:noFill/>
          <a:ln>
            <a:noFill/>
          </a:ln>
        </p:spPr>
      </p:pic>
      <p:pic>
        <p:nvPicPr>
          <p:cNvPr id="870" name="Google Shape;870;p103"/>
          <p:cNvPicPr preferRelativeResize="0"/>
          <p:nvPr/>
        </p:nvPicPr>
        <p:blipFill>
          <a:blip r:embed="rId4">
            <a:alphaModFix/>
          </a:blip>
          <a:stretch>
            <a:fillRect/>
          </a:stretch>
        </p:blipFill>
        <p:spPr>
          <a:xfrm>
            <a:off x="0" y="1148"/>
            <a:ext cx="9144000" cy="514120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0"/>
                                        </p:tgtEl>
                                        <p:attrNameLst>
                                          <p:attrName>style.visibility</p:attrName>
                                        </p:attrNameLst>
                                      </p:cBhvr>
                                      <p:to>
                                        <p:strVal val="visible"/>
                                      </p:to>
                                    </p:set>
                                    <p:animEffect filter="fade" transition="in">
                                      <p:cBhvr>
                                        <p:cTn dur="1000"/>
                                        <p:tgtEl>
                                          <p:spTgt spid="8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104"/>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876" name="Google Shape;876;p104"/>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t/>
            </a:r>
            <a:endParaRPr/>
          </a:p>
        </p:txBody>
      </p:sp>
      <p:pic>
        <p:nvPicPr>
          <p:cNvPr id="877" name="Google Shape;877;p104"/>
          <p:cNvPicPr preferRelativeResize="0"/>
          <p:nvPr/>
        </p:nvPicPr>
        <p:blipFill rotWithShape="1">
          <a:blip r:embed="rId3">
            <a:alphaModFix/>
          </a:blip>
          <a:srcRect b="0" l="0" r="0" t="803"/>
          <a:stretch/>
        </p:blipFill>
        <p:spPr>
          <a:xfrm>
            <a:off x="0" y="49725"/>
            <a:ext cx="9144000" cy="508547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105"/>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883" name="Google Shape;883;p105"/>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t/>
            </a:r>
            <a:endParaRPr/>
          </a:p>
        </p:txBody>
      </p:sp>
      <p:pic>
        <p:nvPicPr>
          <p:cNvPr id="884" name="Google Shape;884;p105"/>
          <p:cNvPicPr preferRelativeResize="0"/>
          <p:nvPr/>
        </p:nvPicPr>
        <p:blipFill>
          <a:blip r:embed="rId3">
            <a:alphaModFix/>
          </a:blip>
          <a:stretch>
            <a:fillRect/>
          </a:stretch>
        </p:blipFill>
        <p:spPr>
          <a:xfrm>
            <a:off x="0" y="1148"/>
            <a:ext cx="9144000" cy="514120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106"/>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890" name="Google Shape;890;p106"/>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t/>
            </a:r>
            <a:endParaRPr/>
          </a:p>
        </p:txBody>
      </p:sp>
      <p:sp>
        <p:nvSpPr>
          <p:cNvPr id="891" name="Google Shape;891;p106"/>
          <p:cNvSpPr txBox="1"/>
          <p:nvPr/>
        </p:nvSpPr>
        <p:spPr>
          <a:xfrm>
            <a:off x="3374900" y="2507225"/>
            <a:ext cx="3680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1800">
                <a:latin typeface="Helvetica Neue"/>
                <a:ea typeface="Helvetica Neue"/>
                <a:cs typeface="Helvetica Neue"/>
                <a:sym typeface="Helvetica Neue"/>
              </a:rPr>
              <a:t>...... (省略 30 頁) ......</a:t>
            </a:r>
            <a:endParaRPr sz="1800">
              <a:latin typeface="Helvetica Neue"/>
              <a:ea typeface="Helvetica Neue"/>
              <a:cs typeface="Helvetica Neue"/>
              <a:sym typeface="Helvetica Neue"/>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sp>
        <p:nvSpPr>
          <p:cNvPr id="896" name="Google Shape;896;p107"/>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
        <p:nvSpPr>
          <p:cNvPr id="897" name="Google Shape;897;p107"/>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t/>
            </a:r>
            <a:endParaRPr/>
          </a:p>
        </p:txBody>
      </p:sp>
      <p:pic>
        <p:nvPicPr>
          <p:cNvPr id="898" name="Google Shape;898;p107"/>
          <p:cNvPicPr preferRelativeResize="0"/>
          <p:nvPr/>
        </p:nvPicPr>
        <p:blipFill>
          <a:blip r:embed="rId3">
            <a:alphaModFix/>
          </a:blip>
          <a:stretch>
            <a:fillRect/>
          </a:stretch>
        </p:blipFill>
        <p:spPr>
          <a:xfrm>
            <a:off x="10697" y="0"/>
            <a:ext cx="9122608" cy="5143500"/>
          </a:xfrm>
          <a:prstGeom prst="rect">
            <a:avLst/>
          </a:prstGeom>
          <a:noFill/>
          <a:ln>
            <a:noFill/>
          </a:ln>
        </p:spPr>
      </p:pic>
      <p:sp>
        <p:nvSpPr>
          <p:cNvPr id="899" name="Google Shape;899;p107"/>
          <p:cNvSpPr/>
          <p:nvPr/>
        </p:nvSpPr>
        <p:spPr>
          <a:xfrm>
            <a:off x="65175" y="743725"/>
            <a:ext cx="2932800" cy="4114800"/>
          </a:xfrm>
          <a:prstGeom prst="rect">
            <a:avLst/>
          </a:prstGeom>
          <a:noFill/>
          <a:ln cap="flat" cmpd="sng" w="9525">
            <a:solidFill>
              <a:schemeClr val="dk2"/>
            </a:solidFill>
            <a:prstDash val="dash"/>
            <a:round/>
            <a:headEnd len="sm" w="sm" type="none"/>
            <a:tailEnd len="sm" w="sm" type="none"/>
          </a:ln>
        </p:spPr>
        <p:txBody>
          <a:bodyPr anchorCtr="0" anchor="b"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Edge Device</a:t>
            </a:r>
            <a:endParaRPr>
              <a:latin typeface="Helvetica Neue"/>
              <a:ea typeface="Helvetica Neue"/>
              <a:cs typeface="Helvetica Neue"/>
              <a:sym typeface="Helvetica Neue"/>
            </a:endParaRPr>
          </a:p>
        </p:txBody>
      </p:sp>
      <p:sp>
        <p:nvSpPr>
          <p:cNvPr id="900" name="Google Shape;900;p107"/>
          <p:cNvSpPr/>
          <p:nvPr/>
        </p:nvSpPr>
        <p:spPr>
          <a:xfrm>
            <a:off x="3981475" y="743725"/>
            <a:ext cx="5105400" cy="2602800"/>
          </a:xfrm>
          <a:prstGeom prst="rect">
            <a:avLst/>
          </a:prstGeom>
          <a:solidFill>
            <a:srgbClr val="CFE2F3"/>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今天的 DEMO 落在這範圍</a:t>
            </a:r>
            <a:endParaRPr>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9"/>
                                        </p:tgtEl>
                                        <p:attrNameLst>
                                          <p:attrName>style.visibility</p:attrName>
                                        </p:attrNameLst>
                                      </p:cBhvr>
                                      <p:to>
                                        <p:strVal val="visible"/>
                                      </p:to>
                                    </p:set>
                                    <p:animEffect filter="fade" transition="in">
                                      <p:cBhvr>
                                        <p:cTn dur="1000"/>
                                        <p:tgtEl>
                                          <p:spTgt spid="8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0"/>
                                        </p:tgtEl>
                                        <p:attrNameLst>
                                          <p:attrName>style.visibility</p:attrName>
                                        </p:attrNameLst>
                                      </p:cBhvr>
                                      <p:to>
                                        <p:strVal val="visible"/>
                                      </p:to>
                                    </p:set>
                                    <p:animEffect filter="fade" transition="in">
                                      <p:cBhvr>
                                        <p:cTn dur="1000"/>
                                        <p:tgtEl>
                                          <p:spTgt spid="9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p108"/>
          <p:cNvSpPr txBox="1"/>
          <p:nvPr>
            <p:ph idx="1" type="body"/>
          </p:nvPr>
        </p:nvSpPr>
        <p:spPr>
          <a:xfrm>
            <a:off x="523875" y="2829385"/>
            <a:ext cx="8096400" cy="16854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 </a:t>
            </a:r>
            <a:endParaRPr/>
          </a:p>
        </p:txBody>
      </p:sp>
      <p:sp>
        <p:nvSpPr>
          <p:cNvPr id="906" name="Google Shape;906;p108"/>
          <p:cNvSpPr txBox="1"/>
          <p:nvPr>
            <p:ph type="title"/>
          </p:nvPr>
        </p:nvSpPr>
        <p:spPr>
          <a:xfrm>
            <a:off x="523875" y="2047875"/>
            <a:ext cx="8096400" cy="714300"/>
          </a:xfrm>
          <a:prstGeom prst="rect">
            <a:avLst/>
          </a:prstGeom>
        </p:spPr>
        <p:txBody>
          <a:bodyPr anchorCtr="0" anchor="b" bIns="26775" lIns="26775" spcFirstLastPara="1" rIns="26775" wrap="square" tIns="26775">
            <a:noAutofit/>
          </a:bodyPr>
          <a:lstStyle/>
          <a:p>
            <a:pPr indent="0" lvl="0" marL="0" rtl="0" algn="l">
              <a:spcBef>
                <a:spcPts val="0"/>
              </a:spcBef>
              <a:spcAft>
                <a:spcPts val="0"/>
              </a:spcAft>
              <a:buNone/>
            </a:pPr>
            <a:r>
              <a:rPr lang="zh-TW"/>
              <a:t>5</a:t>
            </a:r>
            <a:r>
              <a:rPr lang="zh-TW"/>
              <a:t>. </a:t>
            </a:r>
            <a:r>
              <a:rPr lang="zh-TW"/>
              <a:t>總結</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sp>
        <p:nvSpPr>
          <p:cNvPr id="911" name="Google Shape;911;p109"/>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應用程式 + </a:t>
            </a:r>
            <a:r>
              <a:rPr lang="zh-TW"/>
              <a:t>AI </a:t>
            </a:r>
            <a:r>
              <a:rPr lang="zh-TW"/>
              <a:t>值得投入，但是要想清楚怎麼用</a:t>
            </a:r>
            <a:endParaRPr/>
          </a:p>
          <a:p>
            <a:pPr indent="0" lvl="0" marL="0" rtl="0" algn="l">
              <a:spcBef>
                <a:spcPts val="500"/>
              </a:spcBef>
              <a:spcAft>
                <a:spcPts val="0"/>
              </a:spcAft>
              <a:buNone/>
            </a:pPr>
            <a:br>
              <a:rPr lang="zh-TW">
                <a:solidFill>
                  <a:srgbClr val="3C78D8"/>
                </a:solidFill>
              </a:rPr>
            </a:br>
            <a:br>
              <a:rPr lang="zh-TW">
                <a:solidFill>
                  <a:srgbClr val="3C78D8"/>
                </a:solidFill>
              </a:rPr>
            </a:br>
            <a:br>
              <a:rPr lang="zh-TW">
                <a:solidFill>
                  <a:srgbClr val="3C78D8"/>
                </a:solidFill>
              </a:rPr>
            </a:b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掌握 AI 時代的基礎功夫</a:t>
            </a:r>
            <a:endParaRPr/>
          </a:p>
          <a:p>
            <a:pPr indent="0" lvl="0" marL="0" rtl="0" algn="l">
              <a:spcBef>
                <a:spcPts val="500"/>
              </a:spcBef>
              <a:spcAft>
                <a:spcPts val="0"/>
              </a:spcAft>
              <a:buNone/>
            </a:pPr>
            <a:br>
              <a:rPr lang="zh-TW">
                <a:solidFill>
                  <a:srgbClr val="3C78D8"/>
                </a:solidFill>
              </a:rPr>
            </a:br>
            <a:endParaRPr>
              <a:solidFill>
                <a:srgbClr val="3C78D8"/>
              </a:solidFill>
            </a:endParaRPr>
          </a:p>
          <a:p>
            <a:pPr indent="0" lvl="0" marL="0" rtl="0" algn="l">
              <a:spcBef>
                <a:spcPts val="500"/>
              </a:spcBef>
              <a:spcAft>
                <a:spcPts val="0"/>
              </a:spcAft>
              <a:buClr>
                <a:schemeClr val="dk1"/>
              </a:buClr>
              <a:buSzPts val="1100"/>
              <a:buFont typeface="Arial"/>
              <a:buNone/>
            </a:pPr>
            <a:r>
              <a:t/>
            </a:r>
            <a:endParaRPr>
              <a:solidFill>
                <a:schemeClr val="dk1"/>
              </a:solidFill>
            </a:endParaRPr>
          </a:p>
          <a:p>
            <a:pPr indent="0" lvl="0" marL="0" rtl="0" algn="l">
              <a:spcBef>
                <a:spcPts val="500"/>
              </a:spcBef>
              <a:spcAft>
                <a:spcPts val="0"/>
              </a:spcAft>
              <a:buClr>
                <a:schemeClr val="dk1"/>
              </a:buClr>
              <a:buSzPts val="1100"/>
              <a:buFont typeface="Arial"/>
              <a:buNone/>
            </a:pPr>
            <a:r>
              <a:rPr lang="zh-TW">
                <a:solidFill>
                  <a:schemeClr val="dk1"/>
                </a:solidFill>
              </a:rPr>
              <a:t>現在就該做的: 挑選對你有實質幫助的 AI 工具</a:t>
            </a:r>
            <a:endParaRPr>
              <a:solidFill>
                <a:schemeClr val="dk1"/>
              </a:solidFill>
            </a:endParaRPr>
          </a:p>
          <a:p>
            <a:pPr indent="0" lvl="0" marL="0" rtl="0" algn="l">
              <a:spcBef>
                <a:spcPts val="500"/>
              </a:spcBef>
              <a:spcAft>
                <a:spcPts val="0"/>
              </a:spcAft>
              <a:buClr>
                <a:schemeClr val="dk1"/>
              </a:buClr>
              <a:buSzPts val="1100"/>
              <a:buFont typeface="Arial"/>
              <a:buNone/>
            </a:pPr>
            <a:br>
              <a:rPr lang="zh-TW">
                <a:solidFill>
                  <a:srgbClr val="3C78D8"/>
                </a:solidFill>
              </a:rPr>
            </a:br>
            <a:br>
              <a:rPr lang="zh-TW">
                <a:solidFill>
                  <a:srgbClr val="3C78D8"/>
                </a:solidFill>
              </a:rPr>
            </a:br>
            <a:endParaRPr>
              <a:solidFill>
                <a:srgbClr val="3C78D8"/>
              </a:solidFill>
            </a:endParaRPr>
          </a:p>
          <a:p>
            <a:pPr indent="0" lvl="0" marL="0" rtl="0" algn="l">
              <a:spcBef>
                <a:spcPts val="500"/>
              </a:spcBef>
              <a:spcAft>
                <a:spcPts val="0"/>
              </a:spcAft>
              <a:buNone/>
            </a:pPr>
            <a:r>
              <a:t/>
            </a:r>
            <a:endParaRPr/>
          </a:p>
        </p:txBody>
      </p:sp>
      <p:sp>
        <p:nvSpPr>
          <p:cNvPr id="912" name="Google Shape;912;p109"/>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延伸思考</a:t>
            </a:r>
            <a:endParaRPr/>
          </a:p>
        </p:txBody>
      </p:sp>
      <p:sp>
        <p:nvSpPr>
          <p:cNvPr id="913" name="Google Shape;913;p109"/>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應用程式 + AI 值得投入，但是要想清楚怎麼用</a:t>
            </a:r>
            <a:endParaRPr/>
          </a:p>
          <a:p>
            <a:pPr indent="0" lvl="0" marL="0" rtl="0" algn="l">
              <a:spcBef>
                <a:spcPts val="500"/>
              </a:spcBef>
              <a:spcAft>
                <a:spcPts val="0"/>
              </a:spcAft>
              <a:buNone/>
            </a:pPr>
            <a:r>
              <a:rPr lang="zh-TW">
                <a:solidFill>
                  <a:srgbClr val="3C78D8"/>
                </a:solidFill>
              </a:rPr>
              <a:t>// 傳統的軟體架構不會消失 ( API 還是很重要 )。</a:t>
            </a:r>
            <a:br>
              <a:rPr lang="zh-TW">
                <a:solidFill>
                  <a:srgbClr val="3C78D8"/>
                </a:solidFill>
              </a:rPr>
            </a:br>
            <a:r>
              <a:rPr lang="zh-TW">
                <a:solidFill>
                  <a:srgbClr val="3C78D8"/>
                </a:solidFill>
              </a:rPr>
              <a:t>// 為未來做好準備的方式是: 確保你現在的投資 在 AI 時代都能維持價值 ( 人，系統，流程 都是 )</a:t>
            </a:r>
            <a:br>
              <a:rPr lang="zh-TW">
                <a:solidFill>
                  <a:srgbClr val="3C78D8"/>
                </a:solidFill>
              </a:rPr>
            </a:br>
            <a:r>
              <a:rPr lang="zh-TW">
                <a:solidFill>
                  <a:srgbClr val="3C78D8"/>
                </a:solidFill>
              </a:rPr>
              <a:t>// 例: UI 是否準備好能跟 Copilot 配合?</a:t>
            </a:r>
            <a:br>
              <a:rPr lang="zh-TW">
                <a:solidFill>
                  <a:srgbClr val="3C78D8"/>
                </a:solidFill>
              </a:rPr>
            </a:br>
            <a:r>
              <a:rPr lang="zh-TW">
                <a:solidFill>
                  <a:srgbClr val="3C78D8"/>
                </a:solidFill>
              </a:rPr>
              <a:t>// 例: API 與相關資訊是否都能讓 AI 善加利用? (文件，知識庫，RAG，Tool Using，Prompt / AI Testing ?)</a:t>
            </a: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掌握 AI 時代的基礎功夫</a:t>
            </a:r>
            <a:endParaRPr/>
          </a:p>
          <a:p>
            <a:pPr indent="0" lvl="0" marL="0" rtl="0" algn="l">
              <a:spcBef>
                <a:spcPts val="500"/>
              </a:spcBef>
              <a:spcAft>
                <a:spcPts val="0"/>
              </a:spcAft>
              <a:buNone/>
            </a:pPr>
            <a:r>
              <a:rPr lang="zh-TW">
                <a:solidFill>
                  <a:srgbClr val="3C78D8"/>
                </a:solidFill>
              </a:rPr>
              <a:t>// 過去: (程式設計) 資料結構 + 演算法，物件導向； (流程+文化) DevOps, CI / CD；(部署+維運) Cloud Native</a:t>
            </a:r>
            <a:br>
              <a:rPr lang="zh-TW">
                <a:solidFill>
                  <a:srgbClr val="3C78D8"/>
                </a:solidFill>
              </a:rPr>
            </a:br>
            <a:r>
              <a:rPr lang="zh-TW">
                <a:solidFill>
                  <a:srgbClr val="3C78D8"/>
                </a:solidFill>
              </a:rPr>
              <a:t>// AI: LLM 相關, 相似性檢索相關, 開發框架相關, 成本 / 算力 的評估與調度能力, 提示工程, 整合能力</a:t>
            </a:r>
            <a:endParaRPr>
              <a:solidFill>
                <a:srgbClr val="3C78D8"/>
              </a:solidFill>
            </a:endParaRPr>
          </a:p>
          <a:p>
            <a:pPr indent="0" lvl="0" marL="0" rtl="0" algn="l">
              <a:spcBef>
                <a:spcPts val="500"/>
              </a:spcBef>
              <a:spcAft>
                <a:spcPts val="0"/>
              </a:spcAft>
              <a:buClr>
                <a:schemeClr val="dk1"/>
              </a:buClr>
              <a:buSzPts val="1100"/>
              <a:buFont typeface="Arial"/>
              <a:buNone/>
            </a:pPr>
            <a:r>
              <a:t/>
            </a:r>
            <a:endParaRPr>
              <a:solidFill>
                <a:schemeClr val="dk1"/>
              </a:solidFill>
            </a:endParaRPr>
          </a:p>
          <a:p>
            <a:pPr indent="0" lvl="0" marL="0" rtl="0" algn="l">
              <a:spcBef>
                <a:spcPts val="500"/>
              </a:spcBef>
              <a:spcAft>
                <a:spcPts val="0"/>
              </a:spcAft>
              <a:buClr>
                <a:schemeClr val="dk1"/>
              </a:buClr>
              <a:buSzPts val="1100"/>
              <a:buFont typeface="Arial"/>
              <a:buNone/>
            </a:pPr>
            <a:r>
              <a:rPr lang="zh-TW">
                <a:solidFill>
                  <a:schemeClr val="dk1"/>
                </a:solidFill>
              </a:rPr>
              <a:t>現在就該做的: 挑選對你有實質幫助的 AI 工具</a:t>
            </a:r>
            <a:endParaRPr>
              <a:solidFill>
                <a:schemeClr val="dk1"/>
              </a:solidFill>
            </a:endParaRPr>
          </a:p>
          <a:p>
            <a:pPr indent="0" lvl="0" marL="0" rtl="0" algn="l">
              <a:spcBef>
                <a:spcPts val="500"/>
              </a:spcBef>
              <a:spcAft>
                <a:spcPts val="0"/>
              </a:spcAft>
              <a:buClr>
                <a:schemeClr val="dk1"/>
              </a:buClr>
              <a:buSzPts val="1100"/>
              <a:buFont typeface="Arial"/>
              <a:buNone/>
            </a:pPr>
            <a:r>
              <a:rPr lang="zh-TW">
                <a:solidFill>
                  <a:srgbClr val="3C78D8"/>
                </a:solidFill>
              </a:rPr>
              <a:t>// 盡可能用最有效率的方式，用最好的工具做事。</a:t>
            </a:r>
            <a:br>
              <a:rPr lang="zh-TW">
                <a:solidFill>
                  <a:srgbClr val="3C78D8"/>
                </a:solidFill>
              </a:rPr>
            </a:br>
            <a:r>
              <a:rPr lang="zh-TW">
                <a:solidFill>
                  <a:srgbClr val="3C78D8"/>
                </a:solidFill>
              </a:rPr>
              <a:t>// 熟悉工具的運作方式，使用他之餘，也學習那個工具本身如何善用 AI ?</a:t>
            </a:r>
            <a:br>
              <a:rPr lang="zh-TW">
                <a:solidFill>
                  <a:srgbClr val="3C78D8"/>
                </a:solidFill>
              </a:rPr>
            </a:br>
            <a:r>
              <a:rPr lang="zh-TW">
                <a:solidFill>
                  <a:srgbClr val="3C78D8"/>
                </a:solidFill>
              </a:rPr>
              <a:t>// 我從 GitHub Copilot 學到的東西, GitHub Copilot 比 ChatGPT 多做了什麼?</a:t>
            </a:r>
            <a:endParaRPr>
              <a:solidFill>
                <a:srgbClr val="3C78D8"/>
              </a:solidFill>
            </a:endParaRPr>
          </a:p>
          <a:p>
            <a:pPr indent="0" lvl="0" marL="0" rtl="0" algn="l">
              <a:spcBef>
                <a:spcPts val="50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3"/>
                                        </p:tgtEl>
                                        <p:attrNameLst>
                                          <p:attrName>style.visibility</p:attrName>
                                        </p:attrNameLst>
                                      </p:cBhvr>
                                      <p:to>
                                        <p:strVal val="visible"/>
                                      </p:to>
                                    </p:set>
                                    <p:animEffect filter="fade" transition="in">
                                      <p:cBhvr>
                                        <p:cTn dur="1000"/>
                                        <p:tgtEl>
                                          <p:spTgt spid="9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110"/>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AI 的進步會改變流程，也會改變架構，更會改變開發人員扮演的角色。</a:t>
            </a:r>
            <a:endParaRPr/>
          </a:p>
          <a:p>
            <a:pPr indent="0" lvl="0" marL="0" rtl="0" algn="l">
              <a:spcBef>
                <a:spcPts val="500"/>
              </a:spcBef>
              <a:spcAft>
                <a:spcPts val="0"/>
              </a:spcAft>
              <a:buNone/>
            </a:pPr>
            <a:br>
              <a:rPr lang="zh-TW">
                <a:solidFill>
                  <a:srgbClr val="3C78D8"/>
                </a:solidFill>
              </a:rPr>
            </a:br>
            <a:br>
              <a:rPr lang="zh-TW">
                <a:solidFill>
                  <a:srgbClr val="3C78D8"/>
                </a:solidFill>
              </a:rPr>
            </a:b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不要擔心被取代，掌握 AI 時代的基礎能力，善用 AI 加速迭代，抽象化後快速驗證。</a:t>
            </a:r>
            <a:endParaRPr/>
          </a:p>
          <a:p>
            <a:pPr indent="0" lvl="0" marL="0" rtl="0" algn="l">
              <a:spcBef>
                <a:spcPts val="500"/>
              </a:spcBef>
              <a:spcAft>
                <a:spcPts val="0"/>
              </a:spcAft>
              <a:buNone/>
            </a:pPr>
            <a:br>
              <a:rPr lang="zh-TW">
                <a:solidFill>
                  <a:srgbClr val="3C78D8"/>
                </a:solidFill>
              </a:rPr>
            </a:b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AI 還不成熟，你還有時間準備，面對 AI 成熟的那一天到來</a:t>
            </a:r>
            <a:endParaRPr/>
          </a:p>
          <a:p>
            <a:pPr indent="0" lvl="0" marL="0" rtl="0" algn="l">
              <a:spcBef>
                <a:spcPts val="500"/>
              </a:spcBef>
              <a:spcAft>
                <a:spcPts val="0"/>
              </a:spcAft>
              <a:buNone/>
            </a:pPr>
            <a:br>
              <a:rPr lang="zh-TW">
                <a:solidFill>
                  <a:srgbClr val="3C78D8"/>
                </a:solidFill>
              </a:rPr>
            </a:br>
            <a:endParaRPr>
              <a:solidFill>
                <a:srgbClr val="3C78D8"/>
              </a:solidFill>
            </a:endParaRPr>
          </a:p>
        </p:txBody>
      </p:sp>
      <p:sp>
        <p:nvSpPr>
          <p:cNvPr id="919" name="Google Shape;919;p110"/>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今天沒辦法談到的部分</a:t>
            </a:r>
            <a:endParaRPr/>
          </a:p>
        </p:txBody>
      </p:sp>
      <p:sp>
        <p:nvSpPr>
          <p:cNvPr id="920" name="Google Shape;920;p110"/>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rPr lang="zh-TW"/>
              <a:t>AI 的進步會改變流程，也會改變架構，更會改變開發人員扮演的角色。</a:t>
            </a:r>
            <a:endParaRPr/>
          </a:p>
          <a:p>
            <a:pPr indent="0" lvl="0" marL="0" rtl="0" algn="l">
              <a:spcBef>
                <a:spcPts val="500"/>
              </a:spcBef>
              <a:spcAft>
                <a:spcPts val="0"/>
              </a:spcAft>
              <a:buNone/>
            </a:pPr>
            <a:r>
              <a:rPr lang="zh-TW">
                <a:solidFill>
                  <a:srgbClr val="3C78D8"/>
                </a:solidFill>
              </a:rPr>
              <a:t>// AI 產 Code → AI 用 API (Code) → 接下來會是什麼? ( AI 自己寫 code 給自己用? )</a:t>
            </a:r>
            <a:br>
              <a:rPr lang="zh-TW">
                <a:solidFill>
                  <a:srgbClr val="3C78D8"/>
                </a:solidFill>
              </a:rPr>
            </a:br>
            <a:r>
              <a:rPr lang="zh-TW">
                <a:solidFill>
                  <a:srgbClr val="3C78D8"/>
                </a:solidFill>
              </a:rPr>
              <a:t>// LLM 擅長大量知識的彙整歸納，各種語言 (包含程式語言) 的無損翻譯。</a:t>
            </a:r>
            <a:br>
              <a:rPr lang="zh-TW">
                <a:solidFill>
                  <a:srgbClr val="3C78D8"/>
                </a:solidFill>
              </a:rPr>
            </a:br>
            <a:r>
              <a:rPr lang="zh-TW">
                <a:solidFill>
                  <a:srgbClr val="3C78D8"/>
                </a:solidFill>
              </a:rPr>
              <a:t>// 缺的是產生 "設計" 想法，讓 AI 歸納應用翻譯的角色</a:t>
            </a: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不要擔心被取代，掌握 AI 時代的基礎能力，善用 AI 加速迭代，抽象化後快速驗證。</a:t>
            </a:r>
            <a:endParaRPr/>
          </a:p>
          <a:p>
            <a:pPr indent="0" lvl="0" marL="0" rtl="0" algn="l">
              <a:spcBef>
                <a:spcPts val="500"/>
              </a:spcBef>
              <a:spcAft>
                <a:spcPts val="0"/>
              </a:spcAft>
              <a:buNone/>
            </a:pPr>
            <a:r>
              <a:rPr lang="zh-TW">
                <a:solidFill>
                  <a:srgbClr val="3C78D8"/>
                </a:solidFill>
              </a:rPr>
              <a:t>// 回顧: </a:t>
            </a:r>
            <a:r>
              <a:rPr lang="zh-TW" strike="sngStrike">
                <a:solidFill>
                  <a:srgbClr val="3C78D8"/>
                </a:solidFill>
              </a:rPr>
              <a:t>不用寫 code 就能驗證設計的魔法</a:t>
            </a:r>
            <a:br>
              <a:rPr lang="zh-TW">
                <a:solidFill>
                  <a:srgbClr val="3C78D8"/>
                </a:solidFill>
              </a:rPr>
            </a:br>
            <a:r>
              <a:rPr lang="zh-TW">
                <a:solidFill>
                  <a:srgbClr val="3C78D8"/>
                </a:solidFill>
              </a:rPr>
              <a:t>// 比起寫 code 寫的快，也要開始注意如何寫的對</a:t>
            </a:r>
            <a:endParaRPr>
              <a:solidFill>
                <a:srgbClr val="3C78D8"/>
              </a:solidFill>
            </a:endParaRPr>
          </a:p>
          <a:p>
            <a:pPr indent="0" lvl="0" marL="0" rtl="0" algn="l">
              <a:spcBef>
                <a:spcPts val="500"/>
              </a:spcBef>
              <a:spcAft>
                <a:spcPts val="0"/>
              </a:spcAft>
              <a:buNone/>
            </a:pPr>
            <a:r>
              <a:t/>
            </a:r>
            <a:endParaRPr/>
          </a:p>
          <a:p>
            <a:pPr indent="0" lvl="0" marL="0" rtl="0" algn="l">
              <a:spcBef>
                <a:spcPts val="500"/>
              </a:spcBef>
              <a:spcAft>
                <a:spcPts val="0"/>
              </a:spcAft>
              <a:buNone/>
            </a:pPr>
            <a:r>
              <a:rPr lang="zh-TW"/>
              <a:t>AI 還不成熟，你還有時間準備，面對 AI 成熟的那一天到來</a:t>
            </a:r>
            <a:endParaRPr/>
          </a:p>
          <a:p>
            <a:pPr indent="0" lvl="0" marL="0" rtl="0" algn="l">
              <a:spcBef>
                <a:spcPts val="500"/>
              </a:spcBef>
              <a:spcAft>
                <a:spcPts val="0"/>
              </a:spcAft>
              <a:buNone/>
            </a:pPr>
            <a:r>
              <a:rPr lang="zh-TW">
                <a:solidFill>
                  <a:srgbClr val="3C78D8"/>
                </a:solidFill>
              </a:rPr>
              <a:t>// 如果 AI 已經夠聰明，已經夠便宜，你會拿來做什麼?</a:t>
            </a:r>
            <a:br>
              <a:rPr lang="zh-TW">
                <a:solidFill>
                  <a:srgbClr val="3C78D8"/>
                </a:solidFill>
              </a:rPr>
            </a:br>
            <a:r>
              <a:rPr lang="zh-TW">
                <a:solidFill>
                  <a:srgbClr val="3C78D8"/>
                </a:solidFill>
              </a:rPr>
              <a:t>// 如果算力 (GPU) 不再昂貴，不再限制你模型的部署與選擇，你會選擇如何部署?</a:t>
            </a:r>
            <a:endParaRPr>
              <a:solidFill>
                <a:srgbClr val="3C78D8"/>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0"/>
                                        </p:tgtEl>
                                        <p:attrNameLst>
                                          <p:attrName>style.visibility</p:attrName>
                                        </p:attrNameLst>
                                      </p:cBhvr>
                                      <p:to>
                                        <p:strVal val="visible"/>
                                      </p:to>
                                    </p:set>
                                    <p:animEffect filter="fade" transition="in">
                                      <p:cBhvr>
                                        <p:cTn dur="1000"/>
                                        <p:tgtEl>
                                          <p:spTgt spid="9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sp>
        <p:nvSpPr>
          <p:cNvPr id="925" name="Google Shape;925;p111"/>
          <p:cNvSpPr txBox="1"/>
          <p:nvPr>
            <p:ph type="title"/>
          </p:nvPr>
        </p:nvSpPr>
        <p:spPr>
          <a:xfrm>
            <a:off x="267345" y="175664"/>
            <a:ext cx="7971000" cy="454200"/>
          </a:xfrm>
          <a:prstGeom prst="rect">
            <a:avLst/>
          </a:prstGeom>
        </p:spPr>
        <p:txBody>
          <a:bodyPr anchorCtr="0" anchor="ctr" bIns="26775" lIns="26775" spcFirstLastPara="1" rIns="26775" wrap="square" tIns="26775">
            <a:noAutofit/>
          </a:bodyPr>
          <a:lstStyle/>
          <a:p>
            <a:pPr indent="0" lvl="0" marL="0" rtl="0" algn="l">
              <a:spcBef>
                <a:spcPts val="0"/>
              </a:spcBef>
              <a:spcAft>
                <a:spcPts val="0"/>
              </a:spcAft>
              <a:buNone/>
            </a:pPr>
            <a:r>
              <a:rPr lang="zh-TW"/>
              <a:t>心得 #1, 思考你的產品服務，未來該用 AI 強化什麼?</a:t>
            </a:r>
            <a:endParaRPr/>
          </a:p>
        </p:txBody>
      </p:sp>
      <p:sp>
        <p:nvSpPr>
          <p:cNvPr id="926" name="Google Shape;926;p111"/>
          <p:cNvSpPr/>
          <p:nvPr/>
        </p:nvSpPr>
        <p:spPr>
          <a:xfrm>
            <a:off x="6004875" y="343597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結帳</a:t>
            </a:r>
            <a:endParaRPr>
              <a:latin typeface="Helvetica Neue"/>
              <a:ea typeface="Helvetica Neue"/>
              <a:cs typeface="Helvetica Neue"/>
              <a:sym typeface="Helvetica Neue"/>
            </a:endParaRPr>
          </a:p>
        </p:txBody>
      </p:sp>
      <p:sp>
        <p:nvSpPr>
          <p:cNvPr id="927" name="Google Shape;927;p111"/>
          <p:cNvSpPr/>
          <p:nvPr/>
        </p:nvSpPr>
        <p:spPr>
          <a:xfrm>
            <a:off x="6004875" y="244662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購物車</a:t>
            </a:r>
            <a:endParaRPr>
              <a:latin typeface="Helvetica Neue"/>
              <a:ea typeface="Helvetica Neue"/>
              <a:cs typeface="Helvetica Neue"/>
              <a:sym typeface="Helvetica Neue"/>
            </a:endParaRPr>
          </a:p>
        </p:txBody>
      </p:sp>
      <p:sp>
        <p:nvSpPr>
          <p:cNvPr id="928" name="Google Shape;928;p111"/>
          <p:cNvSpPr/>
          <p:nvPr/>
        </p:nvSpPr>
        <p:spPr>
          <a:xfrm>
            <a:off x="6004875" y="442532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u="sng">
                <a:solidFill>
                  <a:schemeClr val="hlink"/>
                </a:solidFill>
                <a:latin typeface="Helvetica Neue"/>
                <a:ea typeface="Helvetica Neue"/>
                <a:cs typeface="Helvetica Neue"/>
                <a:sym typeface="Helvetica Neue"/>
                <a:hlinkClick r:id="rId3"/>
              </a:rPr>
              <a:t>價格計算</a:t>
            </a:r>
            <a:endParaRPr>
              <a:latin typeface="Helvetica Neue"/>
              <a:ea typeface="Helvetica Neue"/>
              <a:cs typeface="Helvetica Neue"/>
              <a:sym typeface="Helvetica Neue"/>
            </a:endParaRPr>
          </a:p>
        </p:txBody>
      </p:sp>
      <p:sp>
        <p:nvSpPr>
          <p:cNvPr id="929" name="Google Shape;929;p111"/>
          <p:cNvSpPr/>
          <p:nvPr/>
        </p:nvSpPr>
        <p:spPr>
          <a:xfrm>
            <a:off x="7847400" y="343597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訂單</a:t>
            </a:r>
            <a:endParaRPr>
              <a:latin typeface="Helvetica Neue"/>
              <a:ea typeface="Helvetica Neue"/>
              <a:cs typeface="Helvetica Neue"/>
              <a:sym typeface="Helvetica Neue"/>
            </a:endParaRPr>
          </a:p>
        </p:txBody>
      </p:sp>
      <p:cxnSp>
        <p:nvCxnSpPr>
          <p:cNvPr id="930" name="Google Shape;930;p111"/>
          <p:cNvCxnSpPr>
            <a:stCxn id="927" idx="2"/>
            <a:endCxn id="926" idx="0"/>
          </p:cNvCxnSpPr>
          <p:nvPr/>
        </p:nvCxnSpPr>
        <p:spPr>
          <a:xfrm>
            <a:off x="6611925" y="2900825"/>
            <a:ext cx="0" cy="535200"/>
          </a:xfrm>
          <a:prstGeom prst="straightConnector1">
            <a:avLst/>
          </a:prstGeom>
          <a:noFill/>
          <a:ln cap="flat" cmpd="sng" w="9525">
            <a:solidFill>
              <a:schemeClr val="dk2"/>
            </a:solidFill>
            <a:prstDash val="solid"/>
            <a:round/>
            <a:headEnd len="med" w="med" type="none"/>
            <a:tailEnd len="med" w="med" type="triangle"/>
          </a:ln>
        </p:spPr>
      </p:cxnSp>
      <p:cxnSp>
        <p:nvCxnSpPr>
          <p:cNvPr id="931" name="Google Shape;931;p111"/>
          <p:cNvCxnSpPr>
            <a:stCxn id="928" idx="0"/>
            <a:endCxn id="926" idx="2"/>
          </p:cNvCxnSpPr>
          <p:nvPr/>
        </p:nvCxnSpPr>
        <p:spPr>
          <a:xfrm rot="10800000">
            <a:off x="6611925" y="3890125"/>
            <a:ext cx="0" cy="535200"/>
          </a:xfrm>
          <a:prstGeom prst="straightConnector1">
            <a:avLst/>
          </a:prstGeom>
          <a:noFill/>
          <a:ln cap="flat" cmpd="sng" w="9525">
            <a:solidFill>
              <a:schemeClr val="dk2"/>
            </a:solidFill>
            <a:prstDash val="solid"/>
            <a:round/>
            <a:headEnd len="med" w="med" type="none"/>
            <a:tailEnd len="med" w="med" type="triangle"/>
          </a:ln>
        </p:spPr>
      </p:cxnSp>
      <p:cxnSp>
        <p:nvCxnSpPr>
          <p:cNvPr id="932" name="Google Shape;932;p111"/>
          <p:cNvCxnSpPr>
            <a:stCxn id="926" idx="3"/>
            <a:endCxn id="929" idx="1"/>
          </p:cNvCxnSpPr>
          <p:nvPr/>
        </p:nvCxnSpPr>
        <p:spPr>
          <a:xfrm>
            <a:off x="7218975" y="3663075"/>
            <a:ext cx="628500" cy="0"/>
          </a:xfrm>
          <a:prstGeom prst="straightConnector1">
            <a:avLst/>
          </a:prstGeom>
          <a:noFill/>
          <a:ln cap="flat" cmpd="sng" w="9525">
            <a:solidFill>
              <a:schemeClr val="dk2"/>
            </a:solidFill>
            <a:prstDash val="solid"/>
            <a:round/>
            <a:headEnd len="med" w="med" type="none"/>
            <a:tailEnd len="med" w="med" type="triangle"/>
          </a:ln>
        </p:spPr>
      </p:cxnSp>
      <p:sp>
        <p:nvSpPr>
          <p:cNvPr id="933" name="Google Shape;933;p111"/>
          <p:cNvSpPr/>
          <p:nvPr/>
        </p:nvSpPr>
        <p:spPr>
          <a:xfrm>
            <a:off x="6004875" y="145727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型錄</a:t>
            </a:r>
            <a:endParaRPr>
              <a:latin typeface="Helvetica Neue"/>
              <a:ea typeface="Helvetica Neue"/>
              <a:cs typeface="Helvetica Neue"/>
              <a:sym typeface="Helvetica Neue"/>
            </a:endParaRPr>
          </a:p>
        </p:txBody>
      </p:sp>
      <p:cxnSp>
        <p:nvCxnSpPr>
          <p:cNvPr id="934" name="Google Shape;934;p111"/>
          <p:cNvCxnSpPr>
            <a:stCxn id="933" idx="2"/>
            <a:endCxn id="927" idx="0"/>
          </p:cNvCxnSpPr>
          <p:nvPr/>
        </p:nvCxnSpPr>
        <p:spPr>
          <a:xfrm>
            <a:off x="6611925" y="1911475"/>
            <a:ext cx="0" cy="535200"/>
          </a:xfrm>
          <a:prstGeom prst="straightConnector1">
            <a:avLst/>
          </a:prstGeom>
          <a:noFill/>
          <a:ln cap="flat" cmpd="sng" w="9525">
            <a:solidFill>
              <a:schemeClr val="dk2"/>
            </a:solidFill>
            <a:prstDash val="solid"/>
            <a:round/>
            <a:headEnd len="med" w="med" type="none"/>
            <a:tailEnd len="med" w="med" type="triangle"/>
          </a:ln>
        </p:spPr>
      </p:cxnSp>
      <p:sp>
        <p:nvSpPr>
          <p:cNvPr id="935" name="Google Shape;935;p111"/>
          <p:cNvSpPr txBox="1"/>
          <p:nvPr/>
        </p:nvSpPr>
        <p:spPr>
          <a:xfrm>
            <a:off x="6611925" y="2968300"/>
            <a:ext cx="957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買什麼?</a:t>
            </a:r>
            <a:endParaRPr>
              <a:solidFill>
                <a:srgbClr val="3C78D8"/>
              </a:solidFill>
              <a:latin typeface="Helvetica Neue"/>
              <a:ea typeface="Helvetica Neue"/>
              <a:cs typeface="Helvetica Neue"/>
              <a:sym typeface="Helvetica Neue"/>
            </a:endParaRPr>
          </a:p>
        </p:txBody>
      </p:sp>
      <p:sp>
        <p:nvSpPr>
          <p:cNvPr id="936" name="Google Shape;936;p111"/>
          <p:cNvSpPr txBox="1"/>
          <p:nvPr/>
        </p:nvSpPr>
        <p:spPr>
          <a:xfrm>
            <a:off x="6611925" y="3957650"/>
            <a:ext cx="1038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要多少錢?</a:t>
            </a:r>
            <a:endParaRPr>
              <a:solidFill>
                <a:srgbClr val="3C78D8"/>
              </a:solidFill>
              <a:latin typeface="Helvetica Neue"/>
              <a:ea typeface="Helvetica Neue"/>
              <a:cs typeface="Helvetica Neue"/>
              <a:sym typeface="Helvetica Neue"/>
            </a:endParaRPr>
          </a:p>
        </p:txBody>
      </p:sp>
      <p:sp>
        <p:nvSpPr>
          <p:cNvPr id="937" name="Google Shape;937;p111"/>
          <p:cNvSpPr txBox="1"/>
          <p:nvPr/>
        </p:nvSpPr>
        <p:spPr>
          <a:xfrm>
            <a:off x="4881300" y="3097875"/>
            <a:ext cx="957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你是誰?</a:t>
            </a:r>
            <a:endParaRPr>
              <a:solidFill>
                <a:srgbClr val="3C78D8"/>
              </a:solidFill>
              <a:latin typeface="Helvetica Neue"/>
              <a:ea typeface="Helvetica Neue"/>
              <a:cs typeface="Helvetica Neue"/>
              <a:sym typeface="Helvetica Neue"/>
            </a:endParaRPr>
          </a:p>
        </p:txBody>
      </p:sp>
      <p:sp>
        <p:nvSpPr>
          <p:cNvPr id="938" name="Google Shape;938;p111"/>
          <p:cNvSpPr txBox="1"/>
          <p:nvPr/>
        </p:nvSpPr>
        <p:spPr>
          <a:xfrm>
            <a:off x="7847425" y="3097875"/>
            <a:ext cx="957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購買紀錄</a:t>
            </a:r>
            <a:endParaRPr>
              <a:solidFill>
                <a:srgbClr val="3C78D8"/>
              </a:solidFill>
              <a:latin typeface="Helvetica Neue"/>
              <a:ea typeface="Helvetica Neue"/>
              <a:cs typeface="Helvetica Neue"/>
              <a:sym typeface="Helvetica Neue"/>
            </a:endParaRPr>
          </a:p>
        </p:txBody>
      </p:sp>
      <p:sp>
        <p:nvSpPr>
          <p:cNvPr id="939" name="Google Shape;939;p111"/>
          <p:cNvSpPr txBox="1"/>
          <p:nvPr/>
        </p:nvSpPr>
        <p:spPr>
          <a:xfrm>
            <a:off x="6658775" y="1057075"/>
            <a:ext cx="110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solidFill>
                  <a:srgbClr val="3C78D8"/>
                </a:solidFill>
                <a:latin typeface="Helvetica Neue"/>
                <a:ea typeface="Helvetica Neue"/>
                <a:cs typeface="Helvetica Neue"/>
                <a:sym typeface="Helvetica Neue"/>
              </a:rPr>
              <a:t>(逛街)</a:t>
            </a:r>
            <a:endParaRPr>
              <a:solidFill>
                <a:srgbClr val="3C78D8"/>
              </a:solidFill>
              <a:latin typeface="Helvetica Neue"/>
              <a:ea typeface="Helvetica Neue"/>
              <a:cs typeface="Helvetica Neue"/>
              <a:sym typeface="Helvetica Neue"/>
            </a:endParaRPr>
          </a:p>
        </p:txBody>
      </p:sp>
      <p:sp>
        <p:nvSpPr>
          <p:cNvPr id="940" name="Google Shape;940;p111"/>
          <p:cNvSpPr/>
          <p:nvPr/>
        </p:nvSpPr>
        <p:spPr>
          <a:xfrm>
            <a:off x="4214350" y="3435975"/>
            <a:ext cx="1214100" cy="4542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會員</a:t>
            </a:r>
            <a:endParaRPr>
              <a:latin typeface="Helvetica Neue"/>
              <a:ea typeface="Helvetica Neue"/>
              <a:cs typeface="Helvetica Neue"/>
              <a:sym typeface="Helvetica Neue"/>
            </a:endParaRPr>
          </a:p>
        </p:txBody>
      </p:sp>
      <p:cxnSp>
        <p:nvCxnSpPr>
          <p:cNvPr id="941" name="Google Shape;941;p111"/>
          <p:cNvCxnSpPr>
            <a:stCxn id="940" idx="3"/>
            <a:endCxn id="926" idx="1"/>
          </p:cNvCxnSpPr>
          <p:nvPr/>
        </p:nvCxnSpPr>
        <p:spPr>
          <a:xfrm>
            <a:off x="5428450" y="3663075"/>
            <a:ext cx="576300" cy="0"/>
          </a:xfrm>
          <a:prstGeom prst="straightConnector1">
            <a:avLst/>
          </a:prstGeom>
          <a:noFill/>
          <a:ln cap="flat" cmpd="sng" w="9525">
            <a:solidFill>
              <a:schemeClr val="dk2"/>
            </a:solidFill>
            <a:prstDash val="solid"/>
            <a:round/>
            <a:headEnd len="med" w="med" type="none"/>
            <a:tailEnd len="med" w="med" type="triangle"/>
          </a:ln>
        </p:spPr>
      </p:cxnSp>
      <p:sp>
        <p:nvSpPr>
          <p:cNvPr id="942" name="Google Shape;942;p111"/>
          <p:cNvSpPr/>
          <p:nvPr/>
        </p:nvSpPr>
        <p:spPr>
          <a:xfrm>
            <a:off x="4135250" y="1018475"/>
            <a:ext cx="4964700" cy="3999900"/>
          </a:xfrm>
          <a:prstGeom prst="roundRect">
            <a:avLst>
              <a:gd fmla="val 5111" name="adj"/>
            </a:avLst>
          </a:prstGeom>
          <a:no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943" name="Google Shape;943;p111"/>
          <p:cNvSpPr/>
          <p:nvPr/>
        </p:nvSpPr>
        <p:spPr>
          <a:xfrm>
            <a:off x="1707200" y="1018475"/>
            <a:ext cx="1878600" cy="615600"/>
          </a:xfrm>
          <a:prstGeom prst="roundRect">
            <a:avLst>
              <a:gd fmla="val 16667" name="adj"/>
            </a:avLst>
          </a:prstGeom>
          <a:no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WEB</a:t>
            </a:r>
            <a:endParaRPr>
              <a:latin typeface="Helvetica Neue"/>
              <a:ea typeface="Helvetica Neue"/>
              <a:cs typeface="Helvetica Neue"/>
              <a:sym typeface="Helvetica Neue"/>
            </a:endParaRPr>
          </a:p>
        </p:txBody>
      </p:sp>
      <p:sp>
        <p:nvSpPr>
          <p:cNvPr id="944" name="Google Shape;944;p111"/>
          <p:cNvSpPr/>
          <p:nvPr/>
        </p:nvSpPr>
        <p:spPr>
          <a:xfrm>
            <a:off x="1707200" y="2284675"/>
            <a:ext cx="1878600" cy="615600"/>
          </a:xfrm>
          <a:prstGeom prst="roundRect">
            <a:avLst>
              <a:gd fmla="val 16667" name="adj"/>
            </a:avLst>
          </a:prstGeom>
          <a:no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APP</a:t>
            </a:r>
            <a:endParaRPr>
              <a:latin typeface="Helvetica Neue"/>
              <a:ea typeface="Helvetica Neue"/>
              <a:cs typeface="Helvetica Neue"/>
              <a:sym typeface="Helvetica Neue"/>
            </a:endParaRPr>
          </a:p>
        </p:txBody>
      </p:sp>
      <p:sp>
        <p:nvSpPr>
          <p:cNvPr id="945" name="Google Shape;945;p111"/>
          <p:cNvSpPr/>
          <p:nvPr/>
        </p:nvSpPr>
        <p:spPr>
          <a:xfrm>
            <a:off x="1707200" y="3688100"/>
            <a:ext cx="1878600" cy="939300"/>
          </a:xfrm>
          <a:prstGeom prst="roundRect">
            <a:avLst>
              <a:gd fmla="val 16667" name="adj"/>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AI - Agent</a:t>
            </a:r>
            <a:endParaRPr>
              <a:latin typeface="Helvetica Neue"/>
              <a:ea typeface="Helvetica Neue"/>
              <a:cs typeface="Helvetica Neue"/>
              <a:sym typeface="Helvetica Neue"/>
            </a:endParaRPr>
          </a:p>
          <a:p>
            <a:pPr indent="0" lvl="0" marL="0" rtl="0" algn="ctr">
              <a:spcBef>
                <a:spcPts val="0"/>
              </a:spcBef>
              <a:spcAft>
                <a:spcPts val="0"/>
              </a:spcAft>
              <a:buNone/>
            </a:pPr>
            <a:r>
              <a:rPr lang="zh-TW">
                <a:latin typeface="Helvetica Neue"/>
                <a:ea typeface="Helvetica Neue"/>
                <a:cs typeface="Helvetica Neue"/>
                <a:sym typeface="Helvetica Neue"/>
              </a:rPr>
              <a:t>(安德魯小舖GPTs)</a:t>
            </a:r>
            <a:endParaRPr>
              <a:latin typeface="Helvetica Neue"/>
              <a:ea typeface="Helvetica Neue"/>
              <a:cs typeface="Helvetica Neue"/>
              <a:sym typeface="Helvetica Neue"/>
            </a:endParaRPr>
          </a:p>
        </p:txBody>
      </p:sp>
      <p:cxnSp>
        <p:nvCxnSpPr>
          <p:cNvPr id="946" name="Google Shape;946;p111"/>
          <p:cNvCxnSpPr>
            <a:stCxn id="943" idx="3"/>
          </p:cNvCxnSpPr>
          <p:nvPr/>
        </p:nvCxnSpPr>
        <p:spPr>
          <a:xfrm>
            <a:off x="3585800" y="1326275"/>
            <a:ext cx="543000" cy="0"/>
          </a:xfrm>
          <a:prstGeom prst="straightConnector1">
            <a:avLst/>
          </a:prstGeom>
          <a:noFill/>
          <a:ln cap="flat" cmpd="sng" w="9525">
            <a:solidFill>
              <a:schemeClr val="dk2"/>
            </a:solidFill>
            <a:prstDash val="dash"/>
            <a:round/>
            <a:headEnd len="med" w="med" type="none"/>
            <a:tailEnd len="med" w="med" type="none"/>
          </a:ln>
        </p:spPr>
      </p:cxnSp>
      <p:cxnSp>
        <p:nvCxnSpPr>
          <p:cNvPr id="947" name="Google Shape;947;p111"/>
          <p:cNvCxnSpPr/>
          <p:nvPr/>
        </p:nvCxnSpPr>
        <p:spPr>
          <a:xfrm>
            <a:off x="3585800" y="2571750"/>
            <a:ext cx="543000" cy="0"/>
          </a:xfrm>
          <a:prstGeom prst="straightConnector1">
            <a:avLst/>
          </a:prstGeom>
          <a:noFill/>
          <a:ln cap="flat" cmpd="sng" w="9525">
            <a:solidFill>
              <a:schemeClr val="dk2"/>
            </a:solidFill>
            <a:prstDash val="dash"/>
            <a:round/>
            <a:headEnd len="med" w="med" type="none"/>
            <a:tailEnd len="med" w="med" type="none"/>
          </a:ln>
        </p:spPr>
      </p:cxnSp>
      <p:cxnSp>
        <p:nvCxnSpPr>
          <p:cNvPr id="948" name="Google Shape;948;p111"/>
          <p:cNvCxnSpPr/>
          <p:nvPr/>
        </p:nvCxnSpPr>
        <p:spPr>
          <a:xfrm>
            <a:off x="3585800" y="4157725"/>
            <a:ext cx="543000" cy="0"/>
          </a:xfrm>
          <a:prstGeom prst="straightConnector1">
            <a:avLst/>
          </a:prstGeom>
          <a:noFill/>
          <a:ln cap="flat" cmpd="sng" w="9525">
            <a:solidFill>
              <a:schemeClr val="dk2"/>
            </a:solidFill>
            <a:prstDash val="solid"/>
            <a:round/>
            <a:headEnd len="med" w="med" type="none"/>
            <a:tailEnd len="med" w="med" type="none"/>
          </a:ln>
        </p:spPr>
      </p:cxnSp>
      <p:sp>
        <p:nvSpPr>
          <p:cNvPr id="949" name="Google Shape;949;p111"/>
          <p:cNvSpPr txBox="1"/>
          <p:nvPr/>
        </p:nvSpPr>
        <p:spPr>
          <a:xfrm>
            <a:off x="199350" y="3957650"/>
            <a:ext cx="1425000" cy="615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zh-TW">
                <a:latin typeface="Helvetica Neue"/>
                <a:ea typeface="Helvetica Neue"/>
                <a:cs typeface="Helvetica Neue"/>
                <a:sym typeface="Helvetica Neue"/>
              </a:rPr>
              <a:t>像人一樣對話</a:t>
            </a:r>
            <a:endParaRPr>
              <a:latin typeface="Helvetica Neue"/>
              <a:ea typeface="Helvetica Neue"/>
              <a:cs typeface="Helvetica Neue"/>
              <a:sym typeface="Helvetica Neue"/>
            </a:endParaRPr>
          </a:p>
          <a:p>
            <a:pPr indent="0" lvl="0" marL="0" rtl="0" algn="r">
              <a:spcBef>
                <a:spcPts val="0"/>
              </a:spcBef>
              <a:spcAft>
                <a:spcPts val="0"/>
              </a:spcAft>
              <a:buNone/>
            </a:pPr>
            <a:r>
              <a:rPr lang="zh-TW">
                <a:latin typeface="Helvetica Neue"/>
                <a:ea typeface="Helvetica Neue"/>
                <a:cs typeface="Helvetica Neue"/>
                <a:sym typeface="Helvetica Neue"/>
              </a:rPr>
              <a:t>自然語言的UX</a:t>
            </a:r>
            <a:endParaRPr>
              <a:latin typeface="Helvetica Neue"/>
              <a:ea typeface="Helvetica Neue"/>
              <a:cs typeface="Helvetica Neue"/>
              <a:sym typeface="Helvetica Neue"/>
            </a:endParaRPr>
          </a:p>
        </p:txBody>
      </p:sp>
      <p:sp>
        <p:nvSpPr>
          <p:cNvPr id="950" name="Google Shape;950;p111"/>
          <p:cNvSpPr txBox="1"/>
          <p:nvPr/>
        </p:nvSpPr>
        <p:spPr>
          <a:xfrm>
            <a:off x="4250250" y="1152675"/>
            <a:ext cx="1425000" cy="61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零售系統 API</a:t>
            </a:r>
            <a:endParaRPr>
              <a:latin typeface="Helvetica Neue"/>
              <a:ea typeface="Helvetica Neue"/>
              <a:cs typeface="Helvetica Neue"/>
              <a:sym typeface="Helvetica Neue"/>
            </a:endParaRPr>
          </a:p>
        </p:txBody>
      </p:sp>
      <p:sp>
        <p:nvSpPr>
          <p:cNvPr id="951" name="Google Shape;951;p111"/>
          <p:cNvSpPr/>
          <p:nvPr/>
        </p:nvSpPr>
        <p:spPr>
          <a:xfrm>
            <a:off x="1707200" y="2974475"/>
            <a:ext cx="1878600" cy="306000"/>
          </a:xfrm>
          <a:prstGeom prst="roundRect">
            <a:avLst>
              <a:gd fmla="val 16667" name="adj"/>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AI - Copilot</a:t>
            </a:r>
            <a:endParaRPr>
              <a:latin typeface="Helvetica Neue"/>
              <a:ea typeface="Helvetica Neue"/>
              <a:cs typeface="Helvetica Neue"/>
              <a:sym typeface="Helvetica Neue"/>
            </a:endParaRPr>
          </a:p>
        </p:txBody>
      </p:sp>
      <p:sp>
        <p:nvSpPr>
          <p:cNvPr id="952" name="Google Shape;952;p111"/>
          <p:cNvSpPr/>
          <p:nvPr/>
        </p:nvSpPr>
        <p:spPr>
          <a:xfrm>
            <a:off x="1707200" y="1696838"/>
            <a:ext cx="1878600" cy="306000"/>
          </a:xfrm>
          <a:prstGeom prst="roundRect">
            <a:avLst>
              <a:gd fmla="val 16667" name="adj"/>
            </a:avLst>
          </a:prstGeom>
          <a:noFill/>
          <a:ln cap="flat" cmpd="sng" w="28575">
            <a:solidFill>
              <a:srgbClr val="3C78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latin typeface="Helvetica Neue"/>
                <a:ea typeface="Helvetica Neue"/>
                <a:cs typeface="Helvetica Neue"/>
                <a:sym typeface="Helvetica Neue"/>
              </a:rPr>
              <a:t>AI - Copilot</a:t>
            </a:r>
            <a:endParaRPr>
              <a:latin typeface="Helvetica Neue"/>
              <a:ea typeface="Helvetica Neue"/>
              <a:cs typeface="Helvetica Neue"/>
              <a:sym typeface="Helvetica Neue"/>
            </a:endParaRPr>
          </a:p>
        </p:txBody>
      </p:sp>
      <p:sp>
        <p:nvSpPr>
          <p:cNvPr id="953" name="Google Shape;953;p111"/>
          <p:cNvSpPr txBox="1"/>
          <p:nvPr/>
        </p:nvSpPr>
        <p:spPr>
          <a:xfrm>
            <a:off x="199350" y="1412525"/>
            <a:ext cx="1425000" cy="615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zh-TW">
                <a:latin typeface="Helvetica Neue"/>
                <a:ea typeface="Helvetica Neue"/>
                <a:cs typeface="Helvetica Neue"/>
                <a:sym typeface="Helvetica Neue"/>
              </a:rPr>
              <a:t>維持既有的UX</a:t>
            </a:r>
            <a:endParaRPr>
              <a:latin typeface="Helvetica Neue"/>
              <a:ea typeface="Helvetica Neue"/>
              <a:cs typeface="Helvetica Neue"/>
              <a:sym typeface="Helvetica Neue"/>
            </a:endParaRPr>
          </a:p>
          <a:p>
            <a:pPr indent="0" lvl="0" marL="0" rtl="0" algn="r">
              <a:spcBef>
                <a:spcPts val="0"/>
              </a:spcBef>
              <a:spcAft>
                <a:spcPts val="0"/>
              </a:spcAft>
              <a:buNone/>
            </a:pPr>
            <a:r>
              <a:rPr lang="zh-TW">
                <a:latin typeface="Helvetica Neue"/>
                <a:ea typeface="Helvetica Neue"/>
                <a:cs typeface="Helvetica Neue"/>
                <a:sym typeface="Helvetica Neue"/>
              </a:rPr>
              <a:t>擴充對話協助</a:t>
            </a:r>
            <a:endParaRPr>
              <a:latin typeface="Helvetica Neue"/>
              <a:ea typeface="Helvetica Neue"/>
              <a:cs typeface="Helvetica Neue"/>
              <a:sym typeface="Helvetica Neue"/>
            </a:endParaRPr>
          </a:p>
        </p:txBody>
      </p:sp>
      <p:sp>
        <p:nvSpPr>
          <p:cNvPr id="954" name="Google Shape;954;p111"/>
          <p:cNvSpPr txBox="1"/>
          <p:nvPr/>
        </p:nvSpPr>
        <p:spPr>
          <a:xfrm>
            <a:off x="199350" y="2752900"/>
            <a:ext cx="1425000" cy="615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zh-TW">
                <a:latin typeface="Helvetica Neue"/>
                <a:ea typeface="Helvetica Neue"/>
                <a:cs typeface="Helvetica Neue"/>
                <a:sym typeface="Helvetica Neue"/>
              </a:rPr>
              <a:t>維持既有的UX</a:t>
            </a:r>
            <a:endParaRPr>
              <a:latin typeface="Helvetica Neue"/>
              <a:ea typeface="Helvetica Neue"/>
              <a:cs typeface="Helvetica Neue"/>
              <a:sym typeface="Helvetica Neue"/>
            </a:endParaRPr>
          </a:p>
          <a:p>
            <a:pPr indent="0" lvl="0" marL="0" rtl="0" algn="r">
              <a:spcBef>
                <a:spcPts val="0"/>
              </a:spcBef>
              <a:spcAft>
                <a:spcPts val="0"/>
              </a:spcAft>
              <a:buClr>
                <a:schemeClr val="dk1"/>
              </a:buClr>
              <a:buSzPts val="1100"/>
              <a:buFont typeface="Arial"/>
              <a:buNone/>
            </a:pPr>
            <a:r>
              <a:rPr lang="zh-TW">
                <a:solidFill>
                  <a:schemeClr val="dk1"/>
                </a:solidFill>
                <a:latin typeface="Helvetica Neue"/>
                <a:ea typeface="Helvetica Neue"/>
                <a:cs typeface="Helvetica Neue"/>
                <a:sym typeface="Helvetica Neue"/>
              </a:rPr>
              <a:t>擴充對話協助</a:t>
            </a:r>
            <a:endParaRPr>
              <a:latin typeface="Helvetica Neue"/>
              <a:ea typeface="Helvetica Neue"/>
              <a:cs typeface="Helvetica Neue"/>
              <a:sym typeface="Helvetica Neue"/>
            </a:endParaRPr>
          </a:p>
        </p:txBody>
      </p:sp>
      <p:sp>
        <p:nvSpPr>
          <p:cNvPr id="955" name="Google Shape;955;p111"/>
          <p:cNvSpPr txBox="1"/>
          <p:nvPr>
            <p:ph idx="1" type="body"/>
          </p:nvPr>
        </p:nvSpPr>
        <p:spPr>
          <a:xfrm>
            <a:off x="262582" y="824427"/>
            <a:ext cx="8620200" cy="3797100"/>
          </a:xfrm>
          <a:prstGeom prst="rect">
            <a:avLst/>
          </a:prstGeom>
        </p:spPr>
        <p:txBody>
          <a:bodyPr anchorCtr="0" anchor="t" bIns="26775" lIns="26775" spcFirstLastPara="1" rIns="26775" wrap="square" tIns="26775">
            <a:noAutofit/>
          </a:bodyPr>
          <a:lstStyle/>
          <a:p>
            <a:pPr indent="0" lvl="0" marL="0" rtl="0" algn="l">
              <a:spcBef>
                <a:spcPts val="500"/>
              </a:spcBef>
              <a:spcAft>
                <a:spcPts val="0"/>
              </a:spcAft>
              <a:buNone/>
            </a:pPr>
            <a:r>
              <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9" name="Shape 959"/>
        <p:cNvGrpSpPr/>
        <p:nvPr/>
      </p:nvGrpSpPr>
      <p:grpSpPr>
        <a:xfrm>
          <a:off x="0" y="0"/>
          <a:ext cx="0" cy="0"/>
          <a:chOff x="0" y="0"/>
          <a:chExt cx="0" cy="0"/>
        </a:xfrm>
      </p:grpSpPr>
      <p:sp>
        <p:nvSpPr>
          <p:cNvPr id="960" name="Google Shape;960;p112"/>
          <p:cNvSpPr/>
          <p:nvPr/>
        </p:nvSpPr>
        <p:spPr>
          <a:xfrm>
            <a:off x="764250" y="344325"/>
            <a:ext cx="1380300" cy="8529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t>UI</a:t>
            </a:r>
            <a:endParaRPr/>
          </a:p>
        </p:txBody>
      </p:sp>
      <p:sp>
        <p:nvSpPr>
          <p:cNvPr id="961" name="Google Shape;961;p112"/>
          <p:cNvSpPr/>
          <p:nvPr/>
        </p:nvSpPr>
        <p:spPr>
          <a:xfrm>
            <a:off x="3881850" y="344325"/>
            <a:ext cx="1380300" cy="8529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t>Controller</a:t>
            </a:r>
            <a:endParaRPr/>
          </a:p>
          <a:p>
            <a:pPr indent="0" lvl="0" marL="0" rtl="0" algn="ctr">
              <a:spcBef>
                <a:spcPts val="0"/>
              </a:spcBef>
              <a:spcAft>
                <a:spcPts val="0"/>
              </a:spcAft>
              <a:buNone/>
            </a:pPr>
            <a:r>
              <a:rPr lang="zh-TW" sz="1000"/>
              <a:t>(Domain Service)</a:t>
            </a:r>
            <a:endParaRPr sz="1000"/>
          </a:p>
        </p:txBody>
      </p:sp>
      <p:sp>
        <p:nvSpPr>
          <p:cNvPr id="962" name="Google Shape;962;p112"/>
          <p:cNvSpPr/>
          <p:nvPr/>
        </p:nvSpPr>
        <p:spPr>
          <a:xfrm>
            <a:off x="6999450" y="344325"/>
            <a:ext cx="1380300" cy="8529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t>Data</a:t>
            </a:r>
            <a:endParaRPr/>
          </a:p>
        </p:txBody>
      </p:sp>
      <p:cxnSp>
        <p:nvCxnSpPr>
          <p:cNvPr id="963" name="Google Shape;963;p112"/>
          <p:cNvCxnSpPr>
            <a:stCxn id="960" idx="3"/>
            <a:endCxn id="961" idx="1"/>
          </p:cNvCxnSpPr>
          <p:nvPr/>
        </p:nvCxnSpPr>
        <p:spPr>
          <a:xfrm>
            <a:off x="2144550" y="770775"/>
            <a:ext cx="1737300" cy="0"/>
          </a:xfrm>
          <a:prstGeom prst="straightConnector1">
            <a:avLst/>
          </a:prstGeom>
          <a:noFill/>
          <a:ln cap="flat" cmpd="sng" w="9525">
            <a:solidFill>
              <a:schemeClr val="dk2"/>
            </a:solidFill>
            <a:prstDash val="solid"/>
            <a:round/>
            <a:headEnd len="med" w="med" type="triangle"/>
            <a:tailEnd len="med" w="med" type="triangle"/>
          </a:ln>
        </p:spPr>
      </p:cxnSp>
      <p:cxnSp>
        <p:nvCxnSpPr>
          <p:cNvPr id="964" name="Google Shape;964;p112"/>
          <p:cNvCxnSpPr>
            <a:stCxn id="961" idx="3"/>
            <a:endCxn id="962" idx="1"/>
          </p:cNvCxnSpPr>
          <p:nvPr/>
        </p:nvCxnSpPr>
        <p:spPr>
          <a:xfrm>
            <a:off x="5262150" y="770775"/>
            <a:ext cx="1737300" cy="0"/>
          </a:xfrm>
          <a:prstGeom prst="straightConnector1">
            <a:avLst/>
          </a:prstGeom>
          <a:noFill/>
          <a:ln cap="flat" cmpd="sng" w="9525">
            <a:solidFill>
              <a:schemeClr val="dk2"/>
            </a:solidFill>
            <a:prstDash val="solid"/>
            <a:round/>
            <a:headEnd len="med" w="med" type="triangle"/>
            <a:tailEnd len="med" w="med" type="triangle"/>
          </a:ln>
        </p:spPr>
      </p:cxnSp>
      <p:sp>
        <p:nvSpPr>
          <p:cNvPr id="965" name="Google Shape;965;p112"/>
          <p:cNvSpPr/>
          <p:nvPr/>
        </p:nvSpPr>
        <p:spPr>
          <a:xfrm>
            <a:off x="6999450" y="1795050"/>
            <a:ext cx="1380300" cy="8529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t>Skills (API)</a:t>
            </a:r>
            <a:endParaRPr/>
          </a:p>
        </p:txBody>
      </p:sp>
      <p:cxnSp>
        <p:nvCxnSpPr>
          <p:cNvPr id="966" name="Google Shape;966;p112"/>
          <p:cNvCxnSpPr>
            <a:stCxn id="965" idx="0"/>
            <a:endCxn id="967" idx="2"/>
          </p:cNvCxnSpPr>
          <p:nvPr/>
        </p:nvCxnSpPr>
        <p:spPr>
          <a:xfrm flipH="1" rot="5400000">
            <a:off x="5981700" y="87150"/>
            <a:ext cx="534300" cy="2881500"/>
          </a:xfrm>
          <a:prstGeom prst="bentConnector3">
            <a:avLst>
              <a:gd fmla="val 69961" name="adj1"/>
            </a:avLst>
          </a:prstGeom>
          <a:noFill/>
          <a:ln cap="flat" cmpd="sng" w="9525">
            <a:solidFill>
              <a:schemeClr val="dk2"/>
            </a:solidFill>
            <a:prstDash val="solid"/>
            <a:round/>
            <a:headEnd len="med" w="med" type="none"/>
            <a:tailEnd len="med" w="med" type="triangle"/>
          </a:ln>
        </p:spPr>
      </p:cxnSp>
      <p:grpSp>
        <p:nvGrpSpPr>
          <p:cNvPr id="968" name="Google Shape;968;p112"/>
          <p:cNvGrpSpPr/>
          <p:nvPr/>
        </p:nvGrpSpPr>
        <p:grpSpPr>
          <a:xfrm>
            <a:off x="1507425" y="2708625"/>
            <a:ext cx="2919763" cy="1951875"/>
            <a:chOff x="1507425" y="2632425"/>
            <a:chExt cx="2919763" cy="1951875"/>
          </a:xfrm>
        </p:grpSpPr>
        <p:sp>
          <p:nvSpPr>
            <p:cNvPr id="969" name="Google Shape;969;p112"/>
            <p:cNvSpPr/>
            <p:nvPr/>
          </p:nvSpPr>
          <p:spPr>
            <a:xfrm>
              <a:off x="3002938" y="3596025"/>
              <a:ext cx="1380300" cy="8529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t>Instruction</a:t>
              </a:r>
              <a:endParaRPr/>
            </a:p>
            <a:p>
              <a:pPr indent="0" lvl="0" marL="0" rtl="0" algn="ctr">
                <a:spcBef>
                  <a:spcPts val="0"/>
                </a:spcBef>
                <a:spcAft>
                  <a:spcPts val="0"/>
                </a:spcAft>
                <a:buNone/>
              </a:pPr>
              <a:r>
                <a:rPr lang="zh-TW"/>
                <a:t>(persona)</a:t>
              </a:r>
              <a:endParaRPr/>
            </a:p>
          </p:txBody>
        </p:sp>
        <p:cxnSp>
          <p:nvCxnSpPr>
            <p:cNvPr id="970" name="Google Shape;970;p112"/>
            <p:cNvCxnSpPr>
              <a:stCxn id="969" idx="0"/>
              <a:endCxn id="971" idx="2"/>
            </p:cNvCxnSpPr>
            <p:nvPr/>
          </p:nvCxnSpPr>
          <p:spPr>
            <a:xfrm rot="-5400000">
              <a:off x="3578338" y="2747175"/>
              <a:ext cx="963600" cy="734100"/>
            </a:xfrm>
            <a:prstGeom prst="bentConnector3">
              <a:avLst>
                <a:gd fmla="val 23355" name="adj1"/>
              </a:avLst>
            </a:prstGeom>
            <a:noFill/>
            <a:ln cap="flat" cmpd="sng" w="9525">
              <a:solidFill>
                <a:schemeClr val="dk2"/>
              </a:solidFill>
              <a:prstDash val="dash"/>
              <a:round/>
              <a:headEnd len="med" w="med" type="none"/>
              <a:tailEnd len="med" w="med" type="triangle"/>
            </a:ln>
          </p:spPr>
        </p:cxnSp>
        <p:sp>
          <p:nvSpPr>
            <p:cNvPr id="972" name="Google Shape;972;p112"/>
            <p:cNvSpPr/>
            <p:nvPr/>
          </p:nvSpPr>
          <p:spPr>
            <a:xfrm>
              <a:off x="1507425" y="3596025"/>
              <a:ext cx="1380300" cy="8529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t>Chat History</a:t>
              </a:r>
              <a:endParaRPr/>
            </a:p>
            <a:p>
              <a:pPr indent="0" lvl="0" marL="0" rtl="0" algn="ctr">
                <a:spcBef>
                  <a:spcPts val="0"/>
                </a:spcBef>
                <a:spcAft>
                  <a:spcPts val="0"/>
                </a:spcAft>
                <a:buNone/>
              </a:pPr>
              <a:r>
                <a:rPr lang="zh-TW"/>
                <a:t>(short mem)</a:t>
              </a:r>
              <a:endParaRPr/>
            </a:p>
          </p:txBody>
        </p:sp>
        <p:cxnSp>
          <p:nvCxnSpPr>
            <p:cNvPr id="973" name="Google Shape;973;p112"/>
            <p:cNvCxnSpPr>
              <a:stCxn id="972" idx="0"/>
              <a:endCxn id="974" idx="2"/>
            </p:cNvCxnSpPr>
            <p:nvPr/>
          </p:nvCxnSpPr>
          <p:spPr>
            <a:xfrm rot="-5400000">
              <a:off x="2678175" y="2151825"/>
              <a:ext cx="963600" cy="1924800"/>
            </a:xfrm>
            <a:prstGeom prst="bentConnector3">
              <a:avLst>
                <a:gd fmla="val 50000" name="adj1"/>
              </a:avLst>
            </a:prstGeom>
            <a:noFill/>
            <a:ln cap="flat" cmpd="sng" w="9525">
              <a:solidFill>
                <a:schemeClr val="dk2"/>
              </a:solidFill>
              <a:prstDash val="dash"/>
              <a:round/>
              <a:headEnd len="med" w="med" type="none"/>
              <a:tailEnd len="med" w="med" type="triangle"/>
            </a:ln>
          </p:spPr>
        </p:cxnSp>
        <p:cxnSp>
          <p:nvCxnSpPr>
            <p:cNvPr id="975" name="Google Shape;975;p112"/>
            <p:cNvCxnSpPr/>
            <p:nvPr/>
          </p:nvCxnSpPr>
          <p:spPr>
            <a:xfrm>
              <a:off x="1511100" y="4584300"/>
              <a:ext cx="2848800" cy="0"/>
            </a:xfrm>
            <a:prstGeom prst="straightConnector1">
              <a:avLst/>
            </a:prstGeom>
            <a:noFill/>
            <a:ln cap="flat" cmpd="sng" w="9525">
              <a:solidFill>
                <a:schemeClr val="dk2"/>
              </a:solidFill>
              <a:prstDash val="solid"/>
              <a:round/>
              <a:headEnd len="med" w="med" type="none"/>
              <a:tailEnd len="med" w="med" type="none"/>
            </a:ln>
          </p:spPr>
        </p:cxnSp>
      </p:grpSp>
      <p:sp>
        <p:nvSpPr>
          <p:cNvPr id="967" name="Google Shape;967;p112"/>
          <p:cNvSpPr/>
          <p:nvPr/>
        </p:nvSpPr>
        <p:spPr>
          <a:xfrm>
            <a:off x="4764250" y="1146525"/>
            <a:ext cx="87900" cy="114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76" name="Google Shape;976;p112"/>
          <p:cNvSpPr/>
          <p:nvPr/>
        </p:nvSpPr>
        <p:spPr>
          <a:xfrm>
            <a:off x="4383250" y="1146525"/>
            <a:ext cx="87900" cy="114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977" name="Google Shape;977;p112"/>
          <p:cNvGrpSpPr/>
          <p:nvPr/>
        </p:nvGrpSpPr>
        <p:grpSpPr>
          <a:xfrm>
            <a:off x="4498463" y="2708613"/>
            <a:ext cx="2875838" cy="1951888"/>
            <a:chOff x="4498463" y="2632413"/>
            <a:chExt cx="2875838" cy="1951888"/>
          </a:xfrm>
        </p:grpSpPr>
        <p:sp>
          <p:nvSpPr>
            <p:cNvPr id="978" name="Google Shape;978;p112"/>
            <p:cNvSpPr/>
            <p:nvPr/>
          </p:nvSpPr>
          <p:spPr>
            <a:xfrm>
              <a:off x="5994000" y="3596025"/>
              <a:ext cx="1380300" cy="852900"/>
            </a:xfrm>
            <a:prstGeom prst="roundRect">
              <a:avLst>
                <a:gd fmla="val 16667" name="adj"/>
              </a:avLst>
            </a:prstGeom>
            <a:solidFill>
              <a:srgbClr val="FFFFFF"/>
            </a:solidFill>
            <a:ln cap="flat" cmpd="sng" w="952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t>Personal Information</a:t>
              </a:r>
              <a:endParaRPr/>
            </a:p>
          </p:txBody>
        </p:sp>
        <p:sp>
          <p:nvSpPr>
            <p:cNvPr id="979" name="Google Shape;979;p112"/>
            <p:cNvSpPr/>
            <p:nvPr/>
          </p:nvSpPr>
          <p:spPr>
            <a:xfrm>
              <a:off x="4498463" y="3596013"/>
              <a:ext cx="1380300" cy="8529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t>Knowledge</a:t>
              </a:r>
              <a:endParaRPr/>
            </a:p>
            <a:p>
              <a:pPr indent="0" lvl="0" marL="0" rtl="0" algn="ctr">
                <a:spcBef>
                  <a:spcPts val="0"/>
                </a:spcBef>
                <a:spcAft>
                  <a:spcPts val="0"/>
                </a:spcAft>
                <a:buNone/>
              </a:pPr>
              <a:r>
                <a:rPr lang="zh-TW"/>
                <a:t>(long mem)</a:t>
              </a:r>
              <a:endParaRPr/>
            </a:p>
          </p:txBody>
        </p:sp>
        <p:cxnSp>
          <p:nvCxnSpPr>
            <p:cNvPr id="980" name="Google Shape;980;p112"/>
            <p:cNvCxnSpPr>
              <a:stCxn id="978" idx="0"/>
              <a:endCxn id="981" idx="2"/>
            </p:cNvCxnSpPr>
            <p:nvPr/>
          </p:nvCxnSpPr>
          <p:spPr>
            <a:xfrm flipH="1" rot="5400000">
              <a:off x="5378700" y="2290575"/>
              <a:ext cx="963600" cy="1647300"/>
            </a:xfrm>
            <a:prstGeom prst="bentConnector3">
              <a:avLst>
                <a:gd fmla="val 50000" name="adj1"/>
              </a:avLst>
            </a:prstGeom>
            <a:noFill/>
            <a:ln cap="flat" cmpd="sng" w="9525">
              <a:solidFill>
                <a:schemeClr val="dk2"/>
              </a:solidFill>
              <a:prstDash val="dash"/>
              <a:round/>
              <a:headEnd len="med" w="med" type="none"/>
              <a:tailEnd len="med" w="med" type="triangle"/>
            </a:ln>
          </p:spPr>
        </p:cxnSp>
        <p:cxnSp>
          <p:nvCxnSpPr>
            <p:cNvPr id="982" name="Google Shape;982;p112"/>
            <p:cNvCxnSpPr/>
            <p:nvPr/>
          </p:nvCxnSpPr>
          <p:spPr>
            <a:xfrm>
              <a:off x="4524950" y="4584300"/>
              <a:ext cx="2848800" cy="0"/>
            </a:xfrm>
            <a:prstGeom prst="straightConnector1">
              <a:avLst/>
            </a:prstGeom>
            <a:noFill/>
            <a:ln cap="flat" cmpd="sng" w="9525">
              <a:solidFill>
                <a:schemeClr val="dk2"/>
              </a:solidFill>
              <a:prstDash val="solid"/>
              <a:round/>
              <a:headEnd len="med" w="med" type="none"/>
              <a:tailEnd len="med" w="med" type="none"/>
            </a:ln>
          </p:spPr>
        </p:cxnSp>
        <p:cxnSp>
          <p:nvCxnSpPr>
            <p:cNvPr id="983" name="Google Shape;983;p112"/>
            <p:cNvCxnSpPr>
              <a:stCxn id="979" idx="0"/>
              <a:endCxn id="984" idx="2"/>
            </p:cNvCxnSpPr>
            <p:nvPr/>
          </p:nvCxnSpPr>
          <p:spPr>
            <a:xfrm flipH="1" rot="5400000">
              <a:off x="4478513" y="2885913"/>
              <a:ext cx="963600" cy="456600"/>
            </a:xfrm>
            <a:prstGeom prst="bentConnector3">
              <a:avLst>
                <a:gd fmla="val 24267" name="adj1"/>
              </a:avLst>
            </a:prstGeom>
            <a:noFill/>
            <a:ln cap="flat" cmpd="sng" w="9525">
              <a:solidFill>
                <a:schemeClr val="dk2"/>
              </a:solidFill>
              <a:prstDash val="dash"/>
              <a:round/>
              <a:headEnd len="med" w="med" type="none"/>
              <a:tailEnd len="med" w="med" type="triangle"/>
            </a:ln>
          </p:spPr>
        </p:cxnSp>
      </p:grpSp>
      <p:grpSp>
        <p:nvGrpSpPr>
          <p:cNvPr id="985" name="Google Shape;985;p112"/>
          <p:cNvGrpSpPr/>
          <p:nvPr/>
        </p:nvGrpSpPr>
        <p:grpSpPr>
          <a:xfrm>
            <a:off x="1454400" y="1197225"/>
            <a:ext cx="5545050" cy="1511400"/>
            <a:chOff x="1454400" y="1121025"/>
            <a:chExt cx="5545050" cy="1511400"/>
          </a:xfrm>
        </p:grpSpPr>
        <p:grpSp>
          <p:nvGrpSpPr>
            <p:cNvPr id="986" name="Google Shape;986;p112"/>
            <p:cNvGrpSpPr/>
            <p:nvPr/>
          </p:nvGrpSpPr>
          <p:grpSpPr>
            <a:xfrm>
              <a:off x="3881850" y="1128925"/>
              <a:ext cx="3117600" cy="1503500"/>
              <a:chOff x="3881850" y="1128925"/>
              <a:chExt cx="3117600" cy="1503500"/>
            </a:xfrm>
          </p:grpSpPr>
          <p:sp>
            <p:nvSpPr>
              <p:cNvPr id="987" name="Google Shape;987;p112"/>
              <p:cNvSpPr/>
              <p:nvPr/>
            </p:nvSpPr>
            <p:spPr>
              <a:xfrm>
                <a:off x="3881850" y="1718850"/>
                <a:ext cx="1380300" cy="8529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zh-TW"/>
                  <a:t>LLM</a:t>
                </a:r>
                <a:endParaRPr/>
              </a:p>
              <a:p>
                <a:pPr indent="0" lvl="0" marL="0" rtl="0" algn="ctr">
                  <a:spcBef>
                    <a:spcPts val="0"/>
                  </a:spcBef>
                  <a:spcAft>
                    <a:spcPts val="0"/>
                  </a:spcAft>
                  <a:buNone/>
                </a:pPr>
                <a:r>
                  <a:rPr lang="zh-TW" sz="1000"/>
                  <a:t>(Copilot)</a:t>
                </a:r>
                <a:endParaRPr sz="1000"/>
              </a:p>
            </p:txBody>
          </p:sp>
          <p:cxnSp>
            <p:nvCxnSpPr>
              <p:cNvPr id="988" name="Google Shape;988;p112"/>
              <p:cNvCxnSpPr>
                <a:stCxn id="965" idx="1"/>
                <a:endCxn id="987" idx="3"/>
              </p:cNvCxnSpPr>
              <p:nvPr/>
            </p:nvCxnSpPr>
            <p:spPr>
              <a:xfrm rot="10800000">
                <a:off x="5262150" y="2145300"/>
                <a:ext cx="1737300" cy="0"/>
              </a:xfrm>
              <a:prstGeom prst="straightConnector1">
                <a:avLst/>
              </a:prstGeom>
              <a:noFill/>
              <a:ln cap="flat" cmpd="sng" w="9525">
                <a:solidFill>
                  <a:schemeClr val="dk2"/>
                </a:solidFill>
                <a:prstDash val="dash"/>
                <a:round/>
                <a:headEnd len="med" w="med" type="triangle"/>
                <a:tailEnd len="med" w="med" type="none"/>
              </a:ln>
            </p:spPr>
          </p:cxnSp>
          <p:cxnSp>
            <p:nvCxnSpPr>
              <p:cNvPr id="989" name="Google Shape;989;p112"/>
              <p:cNvCxnSpPr/>
              <p:nvPr/>
            </p:nvCxnSpPr>
            <p:spPr>
              <a:xfrm>
                <a:off x="4427200" y="1128925"/>
                <a:ext cx="0" cy="615600"/>
              </a:xfrm>
              <a:prstGeom prst="straightConnector1">
                <a:avLst/>
              </a:prstGeom>
              <a:noFill/>
              <a:ln cap="flat" cmpd="sng" w="9525">
                <a:solidFill>
                  <a:schemeClr val="dk2"/>
                </a:solidFill>
                <a:prstDash val="dash"/>
                <a:round/>
                <a:headEnd len="med" w="med" type="none"/>
                <a:tailEnd len="med" w="med" type="triangle"/>
              </a:ln>
            </p:spPr>
          </p:cxnSp>
          <p:sp>
            <p:nvSpPr>
              <p:cNvPr id="971" name="Google Shape;971;p112"/>
              <p:cNvSpPr/>
              <p:nvPr/>
            </p:nvSpPr>
            <p:spPr>
              <a:xfrm>
                <a:off x="4383250" y="2518125"/>
                <a:ext cx="87900" cy="114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84" name="Google Shape;984;p112"/>
              <p:cNvSpPr/>
              <p:nvPr/>
            </p:nvSpPr>
            <p:spPr>
              <a:xfrm>
                <a:off x="4688050" y="2518125"/>
                <a:ext cx="87900" cy="114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81" name="Google Shape;981;p112"/>
              <p:cNvSpPr/>
              <p:nvPr/>
            </p:nvSpPr>
            <p:spPr>
              <a:xfrm>
                <a:off x="4992850" y="2518125"/>
                <a:ext cx="87900" cy="114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74" name="Google Shape;974;p112"/>
              <p:cNvSpPr/>
              <p:nvPr/>
            </p:nvSpPr>
            <p:spPr>
              <a:xfrm>
                <a:off x="4078450" y="2518125"/>
                <a:ext cx="87900" cy="1143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cxnSp>
          <p:nvCxnSpPr>
            <p:cNvPr id="990" name="Google Shape;990;p112"/>
            <p:cNvCxnSpPr>
              <a:stCxn id="960" idx="2"/>
              <a:endCxn id="987" idx="1"/>
            </p:cNvCxnSpPr>
            <p:nvPr/>
          </p:nvCxnSpPr>
          <p:spPr>
            <a:xfrm flipH="1" rot="-5400000">
              <a:off x="2156100" y="419325"/>
              <a:ext cx="1024200" cy="2427600"/>
            </a:xfrm>
            <a:prstGeom prst="bentConnector2">
              <a:avLst/>
            </a:prstGeom>
            <a:noFill/>
            <a:ln cap="flat" cmpd="sng" w="9525">
              <a:solidFill>
                <a:schemeClr val="dk2"/>
              </a:solidFill>
              <a:prstDash val="dash"/>
              <a:round/>
              <a:headEnd len="med" w="med" type="none"/>
              <a:tailEnd len="med" w="med" type="triangle"/>
            </a:ln>
          </p:spPr>
        </p:cxnSp>
      </p:grpSp>
      <p:grpSp>
        <p:nvGrpSpPr>
          <p:cNvPr id="991" name="Google Shape;991;p112"/>
          <p:cNvGrpSpPr/>
          <p:nvPr/>
        </p:nvGrpSpPr>
        <p:grpSpPr>
          <a:xfrm>
            <a:off x="848638" y="1464175"/>
            <a:ext cx="7345950" cy="1183775"/>
            <a:chOff x="848638" y="1387975"/>
            <a:chExt cx="7345950" cy="1183775"/>
          </a:xfrm>
        </p:grpSpPr>
        <p:sp>
          <p:nvSpPr>
            <p:cNvPr id="992" name="Google Shape;992;p112"/>
            <p:cNvSpPr txBox="1"/>
            <p:nvPr/>
          </p:nvSpPr>
          <p:spPr>
            <a:xfrm>
              <a:off x="4442838" y="1387975"/>
              <a:ext cx="2987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1. 由你的邏輯判定是否讓 AI 協助</a:t>
              </a:r>
              <a:endParaRPr b="1">
                <a:solidFill>
                  <a:srgbClr val="3C78D8"/>
                </a:solidFill>
                <a:latin typeface="Helvetica Neue"/>
                <a:ea typeface="Helvetica Neue"/>
                <a:cs typeface="Helvetica Neue"/>
                <a:sym typeface="Helvetica Neue"/>
              </a:endParaRPr>
            </a:p>
          </p:txBody>
        </p:sp>
        <p:sp>
          <p:nvSpPr>
            <p:cNvPr id="993" name="Google Shape;993;p112"/>
            <p:cNvSpPr txBox="1"/>
            <p:nvPr/>
          </p:nvSpPr>
          <p:spPr>
            <a:xfrm>
              <a:off x="848638" y="2171550"/>
              <a:ext cx="2987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2. 由使用者決定是否向 AI 求助</a:t>
              </a:r>
              <a:endParaRPr b="1">
                <a:solidFill>
                  <a:srgbClr val="3C78D8"/>
                </a:solidFill>
                <a:latin typeface="Helvetica Neue"/>
                <a:ea typeface="Helvetica Neue"/>
                <a:cs typeface="Helvetica Neue"/>
                <a:sym typeface="Helvetica Neue"/>
              </a:endParaRPr>
            </a:p>
          </p:txBody>
        </p:sp>
        <p:sp>
          <p:nvSpPr>
            <p:cNvPr id="994" name="Google Shape;994;p112"/>
            <p:cNvSpPr txBox="1"/>
            <p:nvPr/>
          </p:nvSpPr>
          <p:spPr>
            <a:xfrm>
              <a:off x="5207488" y="2142825"/>
              <a:ext cx="2987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3. 由你決定要賦予 AI 哪些能力</a:t>
              </a:r>
              <a:endParaRPr b="1">
                <a:solidFill>
                  <a:srgbClr val="3C78D8"/>
                </a:solidFill>
                <a:latin typeface="Helvetica Neue"/>
                <a:ea typeface="Helvetica Neue"/>
                <a:cs typeface="Helvetica Neue"/>
                <a:sym typeface="Helvetica Neue"/>
              </a:endParaRPr>
            </a:p>
          </p:txBody>
        </p:sp>
      </p:grpSp>
      <p:sp>
        <p:nvSpPr>
          <p:cNvPr id="995" name="Google Shape;995;p112"/>
          <p:cNvSpPr txBox="1"/>
          <p:nvPr/>
        </p:nvSpPr>
        <p:spPr>
          <a:xfrm>
            <a:off x="1396138" y="4660500"/>
            <a:ext cx="2987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4. 由你決定 AI 的做事方式</a:t>
            </a:r>
            <a:endParaRPr b="1">
              <a:solidFill>
                <a:srgbClr val="3C78D8"/>
              </a:solidFill>
              <a:latin typeface="Helvetica Neue"/>
              <a:ea typeface="Helvetica Neue"/>
              <a:cs typeface="Helvetica Neue"/>
              <a:sym typeface="Helvetica Neue"/>
            </a:endParaRPr>
          </a:p>
        </p:txBody>
      </p:sp>
      <p:sp>
        <p:nvSpPr>
          <p:cNvPr id="996" name="Google Shape;996;p112"/>
          <p:cNvSpPr txBox="1"/>
          <p:nvPr/>
        </p:nvSpPr>
        <p:spPr>
          <a:xfrm>
            <a:off x="4498475" y="4660500"/>
            <a:ext cx="3972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a:solidFill>
                  <a:srgbClr val="3C78D8"/>
                </a:solidFill>
                <a:latin typeface="Helvetica Neue"/>
                <a:ea typeface="Helvetica Neue"/>
                <a:cs typeface="Helvetica Neue"/>
                <a:sym typeface="Helvetica Neue"/>
              </a:rPr>
              <a:t>5. 由你決定 AI 的專業知識與個人化 (對使用者)</a:t>
            </a:r>
            <a:endParaRPr b="1">
              <a:solidFill>
                <a:srgbClr val="3C78D8"/>
              </a:solidFill>
              <a:latin typeface="Helvetica Neue"/>
              <a:ea typeface="Helvetica Neue"/>
              <a:cs typeface="Helvetica Neue"/>
              <a:sym typeface="Helvetica Neue"/>
            </a:endParaRPr>
          </a:p>
        </p:txBody>
      </p:sp>
      <p:sp>
        <p:nvSpPr>
          <p:cNvPr id="997" name="Google Shape;997;p112"/>
          <p:cNvSpPr txBox="1"/>
          <p:nvPr>
            <p:ph type="title"/>
          </p:nvPr>
        </p:nvSpPr>
        <p:spPr>
          <a:xfrm>
            <a:off x="267345" y="175664"/>
            <a:ext cx="7971000" cy="454200"/>
          </a:xfrm>
          <a:prstGeom prst="rect">
            <a:avLst/>
          </a:prstGeom>
          <a:solidFill>
            <a:srgbClr val="FFFFFF">
              <a:alpha val="80000"/>
            </a:srgbClr>
          </a:solidFill>
        </p:spPr>
        <p:txBody>
          <a:bodyPr anchorCtr="0" anchor="ctr" bIns="26775" lIns="26775" spcFirstLastPara="1" rIns="26775" wrap="square" tIns="26775">
            <a:noAutofit/>
          </a:bodyPr>
          <a:lstStyle/>
          <a:p>
            <a:pPr indent="0" lvl="0" marL="0" rtl="0" algn="l">
              <a:spcBef>
                <a:spcPts val="0"/>
              </a:spcBef>
              <a:spcAft>
                <a:spcPts val="0"/>
              </a:spcAft>
              <a:buClr>
                <a:schemeClr val="dk1"/>
              </a:buClr>
              <a:buSzPts val="1100"/>
              <a:buFont typeface="Arial"/>
              <a:buNone/>
            </a:pPr>
            <a:r>
              <a:rPr lang="zh-TW">
                <a:solidFill>
                  <a:schemeClr val="dk1"/>
                </a:solidFill>
              </a:rPr>
              <a:t>心得 #2, 思考你的技術架構，需要補足那些環節?</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1" name="Shape 1001"/>
        <p:cNvGrpSpPr/>
        <p:nvPr/>
      </p:nvGrpSpPr>
      <p:grpSpPr>
        <a:xfrm>
          <a:off x="0" y="0"/>
          <a:ext cx="0" cy="0"/>
          <a:chOff x="0" y="0"/>
          <a:chExt cx="0" cy="0"/>
        </a:xfrm>
      </p:grpSpPr>
      <p:sp>
        <p:nvSpPr>
          <p:cNvPr id="1002" name="Google Shape;1002;p113"/>
          <p:cNvSpPr txBox="1"/>
          <p:nvPr>
            <p:ph idx="1" type="body"/>
          </p:nvPr>
        </p:nvSpPr>
        <p:spPr>
          <a:xfrm>
            <a:off x="3741603" y="1821804"/>
            <a:ext cx="4302300" cy="1500000"/>
          </a:xfrm>
          <a:prstGeom prst="rect">
            <a:avLst/>
          </a:prstGeom>
        </p:spPr>
        <p:txBody>
          <a:bodyPr anchorCtr="0" anchor="ctr" bIns="34275" lIns="34275" spcFirstLastPara="1" rIns="34275" wrap="square" tIns="34275">
            <a:normAutofit/>
          </a:bodyPr>
          <a:lstStyle/>
          <a:p>
            <a:pPr indent="0" lvl="0" marL="0" rtl="0" algn="l">
              <a:spcBef>
                <a:spcPts val="500"/>
              </a:spcBef>
              <a:spcAft>
                <a:spcPts val="0"/>
              </a:spcAft>
              <a:buNone/>
            </a:pPr>
            <a:r>
              <a:rPr lang="zh-TW" sz="1800"/>
              <a:t>感謝各位聆聽</a:t>
            </a:r>
            <a:endParaRPr sz="1800"/>
          </a:p>
          <a:p>
            <a:pPr indent="0" lvl="0" marL="0" rtl="0" algn="l">
              <a:spcBef>
                <a:spcPts val="500"/>
              </a:spcBef>
              <a:spcAft>
                <a:spcPts val="0"/>
              </a:spcAft>
              <a:buNone/>
            </a:pPr>
            <a:r>
              <a:t/>
            </a:r>
            <a:endParaRPr sz="1800"/>
          </a:p>
          <a:p>
            <a:pPr indent="0" lvl="0" marL="0" rtl="0" algn="l">
              <a:spcBef>
                <a:spcPts val="500"/>
              </a:spcBef>
              <a:spcAft>
                <a:spcPts val="0"/>
              </a:spcAft>
              <a:buNone/>
            </a:pPr>
            <a:r>
              <a:rPr lang="zh-TW" sz="1800"/>
              <a:t># 請記得在滿意度問券給我回饋與評分</a:t>
            </a:r>
            <a:endParaRPr sz="1800"/>
          </a:p>
          <a:p>
            <a:pPr indent="0" lvl="0" marL="0" rtl="0" algn="l">
              <a:spcBef>
                <a:spcPts val="500"/>
              </a:spcBef>
              <a:spcAft>
                <a:spcPts val="0"/>
              </a:spcAft>
              <a:buNone/>
            </a:pPr>
            <a:r>
              <a:rPr lang="zh-TW" sz="1800"/>
              <a:t># 歡迎到 OST 進行 QA</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E41C0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White">
  <a:themeElements>
    <a:clrScheme name="White">
      <a:dk1>
        <a:srgbClr val="000000"/>
      </a:dk1>
      <a:lt1>
        <a:srgbClr val="E41C0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