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C653D7-CA5A-483E-B893-12C9AFAE60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C0437A55-5737-4F2D-944E-70EB6F434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A6880D6-32F5-4760-BE77-0D30B2F23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9F08-349E-4B0E-8D6D-D48890BBE234}" type="datetimeFigureOut">
              <a:rPr lang="zh-TW" altLang="en-US" smtClean="0"/>
              <a:t>2024/7/11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ADE0635-E904-40CA-92F4-2CEF15324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218D30C-14CC-4F92-BCF6-8F24C486C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53EF-A85A-4980-9F9C-33E647F19C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6496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AB57AF-2BD8-4742-82C2-60DE100FA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C1BAC4E-164E-4E7B-9D21-070D810AD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4D8BC8A-A488-471E-8E7D-20E5A3DA1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9F08-349E-4B0E-8D6D-D48890BBE234}" type="datetimeFigureOut">
              <a:rPr lang="zh-TW" altLang="en-US" smtClean="0"/>
              <a:t>2024/7/11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155E6C5-EFCA-4B9D-B750-6608D87CC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31ADBEB-4AC8-4BB1-8579-40E4B900A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53EF-A85A-4980-9F9C-33E647F19C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2836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8169D3-4D05-482A-9093-8F7DA78F7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7C38467-F658-48C0-B1AD-55248AF7B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3CD2F23-8E53-4681-BEC7-2226CBE13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9F08-349E-4B0E-8D6D-D48890BBE234}" type="datetimeFigureOut">
              <a:rPr lang="zh-TW" altLang="en-US" smtClean="0"/>
              <a:t>2024/7/11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37F6F3C-AB9A-49D1-BC60-982C11CD1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AB57DBA-1311-42BF-BED7-6E38C928F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53EF-A85A-4980-9F9C-33E647F19C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2273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A4D81C0-5A13-4888-B6A9-4EC6B3D72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9EE6A96-6289-4C9B-962B-EA4F0E434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D9B1551-F186-41C1-BB18-691BA3A3C6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46A3E59-DC7A-496C-8698-989A2FF84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9F08-349E-4B0E-8D6D-D48890BBE234}" type="datetimeFigureOut">
              <a:rPr lang="zh-TW" altLang="en-US" smtClean="0"/>
              <a:t>2024/7/11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381A7D6-B195-4F8B-B032-210CBCF40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ECDD8CF-3C71-4310-A25B-3E27895E1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53EF-A85A-4980-9F9C-33E647F19C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4524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239AD3-FFF8-4DFD-B2BB-566E98C16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F2C8FF4-5670-40E9-979C-41D704E23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3DC0E9A-1F54-45E1-8162-8F3B5B1298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6C0F7BC9-DBA9-413A-AE38-625E2F8438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33EC9162-0C8A-48AB-B1D5-89806A16C7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DCC2126F-075B-4A25-9328-E6600B28A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9F08-349E-4B0E-8D6D-D48890BBE234}" type="datetimeFigureOut">
              <a:rPr lang="zh-TW" altLang="en-US" smtClean="0"/>
              <a:t>2024/7/11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10740A0C-521B-4D8E-89BF-E33C192E3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4EE874B6-7DFC-455B-BA87-AA87BF605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53EF-A85A-4980-9F9C-33E647F19C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4864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E025E5-030D-43CD-A2DA-0189BA54E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6CC73F8-7F03-4C85-BD04-737F9CA93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9F08-349E-4B0E-8D6D-D48890BBE234}" type="datetimeFigureOut">
              <a:rPr lang="zh-TW" altLang="en-US" smtClean="0"/>
              <a:t>2024/7/11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AE970D9-6320-4286-BA3C-513C0E25D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ED9B266D-F46E-410C-9245-CBA981613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53EF-A85A-4980-9F9C-33E647F19C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7990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A8E4F80-CBBD-4901-A413-6CA286DA5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9F08-349E-4B0E-8D6D-D48890BBE234}" type="datetimeFigureOut">
              <a:rPr lang="zh-TW" altLang="en-US" smtClean="0"/>
              <a:t>2024/7/11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F6F61CC7-AF12-43EE-9A74-D2F071287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2BC4834-EB65-4C85-BE6B-9C835EFB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53EF-A85A-4980-9F9C-33E647F19C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714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9BD1BF3-A6FC-43B1-BDE4-8DD8F619B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2A9274A-DDB3-4E9F-AC4F-2D9871B3A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8F282D7-CB76-40D7-9452-0AD78BADD6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86AEDF7-A20D-4660-9576-CC77C935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9F08-349E-4B0E-8D6D-D48890BBE234}" type="datetimeFigureOut">
              <a:rPr lang="zh-TW" altLang="en-US" smtClean="0"/>
              <a:t>2024/7/11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3C505EC-83B2-4D9F-A1AF-CEC4D0FF3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CC59D5E-3637-460D-9333-E3AC7AF6C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53EF-A85A-4980-9F9C-33E647F19C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6312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4A91D82-E223-4981-B3CC-C1C6679C3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270C25C7-0496-4A8A-9EB2-D51EEF9389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13B6C72-79E1-44EA-B2DC-D7DD5FE84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82A0AFD-AF12-4ECD-BFD2-5DA79A290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9F08-349E-4B0E-8D6D-D48890BBE234}" type="datetimeFigureOut">
              <a:rPr lang="zh-TW" altLang="en-US" smtClean="0"/>
              <a:t>2024/7/11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F859DB3-2E0A-42F1-8A7B-EA15966FE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AC0ABA1-2C44-4303-A1A5-CB77D03BC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53EF-A85A-4980-9F9C-33E647F19C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2644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EB37FED-CAE4-40D6-9E7E-19238F227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612C44A-F8B1-4BC7-A488-8554DC8F96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D7876F8-48B9-4B50-B0B5-0387D46C6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9F08-349E-4B0E-8D6D-D48890BBE234}" type="datetimeFigureOut">
              <a:rPr lang="zh-TW" altLang="en-US" smtClean="0"/>
              <a:t>2024/7/11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4B569BD-A3CB-4160-8136-3E3290DAF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09F8908-7F3D-4069-BB51-2128DD297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53EF-A85A-4980-9F9C-33E647F19C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379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940960DE-B2BA-465A-B911-4A1109B64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6D41453-B25A-4760-BFCC-80D012AF33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C572D2E-109C-4A31-A87C-BC24FC06A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9F08-349E-4B0E-8D6D-D48890BBE234}" type="datetimeFigureOut">
              <a:rPr lang="zh-TW" altLang="en-US" smtClean="0"/>
              <a:t>2024/7/11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5F16155-0C03-41E5-A0A7-AE56A570B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07CA414-6087-4A65-A6A7-23F2C8BD2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53EF-A85A-4980-9F9C-33E647F19C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2769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35F3D4BA-78C4-491E-94BC-8847B6B47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D64A56A-AEEB-43F8-8DFB-E58681521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6A02573-3D39-483C-9391-E755C9E339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C9F08-349E-4B0E-8D6D-D48890BBE234}" type="datetimeFigureOut">
              <a:rPr lang="zh-TW" altLang="en-US" smtClean="0"/>
              <a:t>2024/7/11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53BC712-C8E5-492A-99A3-B12C124F6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882C5C0-D71F-41F7-A841-4A1E0C9E7A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B53EF-A85A-4980-9F9C-33E647F19C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0660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24D7151-E219-4BD7-BEC3-73286B7917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537E96F-5223-4695-A9FC-5470F62BD6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9C92452-89FB-4BF9-8B4A-3656B4D82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07" y="128127"/>
            <a:ext cx="11898385" cy="660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143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6C3A75D-087A-409A-A030-CDBE270A9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69D70EB-CA7A-4A54-8C44-6594B4354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851519F-9D7A-47D6-B2D1-80275624C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02" y="85258"/>
            <a:ext cx="11793596" cy="66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027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F03BC3F-DE45-490E-A8E4-613864EF1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12" y="151942"/>
            <a:ext cx="11822175" cy="655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738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F744673-E16C-4F6B-A5A5-41B1F5F63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12" y="128127"/>
            <a:ext cx="11822175" cy="660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054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E23FEE9-F60C-4ABA-A6E1-B2B915B36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8" y="128127"/>
            <a:ext cx="11774543" cy="660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23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9A2AF3A-B349-4C4B-AD3E-1506F391D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4" y="147179"/>
            <a:ext cx="11755491" cy="656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106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C992508-73E6-4188-829E-2F3DC7474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49" y="94784"/>
            <a:ext cx="11831701" cy="666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041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9E12273-97EF-498A-AB20-852EFB178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75" y="137653"/>
            <a:ext cx="11812649" cy="658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66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A226F14-F025-49B9-B71D-3299A6218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39" y="180521"/>
            <a:ext cx="11803122" cy="64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818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95E9980-8637-4569-988E-6F79B39C1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8" y="142416"/>
            <a:ext cx="11774543" cy="657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583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A1EF5E7-7BF6-401D-94F4-E31BA625E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39" y="128127"/>
            <a:ext cx="11803122" cy="660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740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2863B2A-0D06-446C-B5E3-9F2C71A50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0" y="85258"/>
            <a:ext cx="11860280" cy="66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29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EFEF887-E5C4-4F1C-AD98-B9B1E54C8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02" y="161469"/>
            <a:ext cx="11793596" cy="653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607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1CD0445-574C-407D-9D28-065C2E0C1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8" y="151942"/>
            <a:ext cx="11774543" cy="655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059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ACDB581-9562-492B-B30C-B0BE18953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70" y="156706"/>
            <a:ext cx="11707859" cy="654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287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A061847-8B49-43F9-86D5-E34F6C4A9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07" y="147179"/>
            <a:ext cx="11717385" cy="656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7219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594C994-2B8C-4CE6-8060-8EA3F3258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12" y="118600"/>
            <a:ext cx="11822175" cy="662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50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A349519-0A6A-44CE-952B-29641A038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8" y="128127"/>
            <a:ext cx="11774543" cy="660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62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7840DD1-3AB5-4A9E-9C6C-5BDEAA4CC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02" y="104311"/>
            <a:ext cx="11793596" cy="664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394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C3C920C-39E0-4526-819A-62964388E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65" y="142416"/>
            <a:ext cx="11784070" cy="657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7620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0928956-72D0-4768-BDA3-7669E60A5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49" y="128127"/>
            <a:ext cx="11831701" cy="660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7077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9AD64C7-9F9E-48D2-8FDA-6DF7A7047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0" y="99548"/>
            <a:ext cx="11860280" cy="665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0553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C564D15-EDD0-4D97-9448-FF194AC88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39" y="151942"/>
            <a:ext cx="11803122" cy="655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613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41E4169-45AA-4AF4-83A7-0745E59D4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23" y="104311"/>
            <a:ext cx="11850754" cy="664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1432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41E4169-45AA-4AF4-83A7-0745E59D4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23" y="104311"/>
            <a:ext cx="11850754" cy="6649378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E554790F-B331-418D-B396-32F20511A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675" y="109074"/>
            <a:ext cx="11812649" cy="663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6046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9DBDBF-3A4F-41F8-B2B9-E9EAD295E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F493BAB-3555-4826-84CC-2F72A2CA2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41E4169-45AA-4AF4-83A7-0745E59D4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23" y="104311"/>
            <a:ext cx="11850754" cy="6649378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27663ECA-BC54-44CB-B71C-CF86EA23A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60" y="147179"/>
            <a:ext cx="11860280" cy="656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834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寬螢幕</PresentationFormat>
  <Paragraphs>0</Paragraphs>
  <Slides>26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</cp:revision>
  <dcterms:created xsi:type="dcterms:W3CDTF">2024-07-11T07:19:48Z</dcterms:created>
  <dcterms:modified xsi:type="dcterms:W3CDTF">2024-07-11T07:31:19Z</dcterms:modified>
</cp:coreProperties>
</file>