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3.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9" r:id="rId4"/>
    <p:sldMasterId id="2147483844" r:id="rId5"/>
    <p:sldMasterId id="2147483769" r:id="rId6"/>
    <p:sldMasterId id="2147483794" r:id="rId7"/>
  </p:sldMasterIdLst>
  <p:notesMasterIdLst>
    <p:notesMasterId r:id="rId44"/>
  </p:notesMasterIdLst>
  <p:handoutMasterIdLst>
    <p:handoutMasterId r:id="rId45"/>
  </p:handoutMasterIdLst>
  <p:sldIdLst>
    <p:sldId id="375" r:id="rId8"/>
    <p:sldId id="475" r:id="rId9"/>
    <p:sldId id="476" r:id="rId10"/>
    <p:sldId id="477" r:id="rId11"/>
    <p:sldId id="478" r:id="rId12"/>
    <p:sldId id="400" r:id="rId13"/>
    <p:sldId id="405" r:id="rId14"/>
    <p:sldId id="409" r:id="rId15"/>
    <p:sldId id="406" r:id="rId16"/>
    <p:sldId id="1181" r:id="rId17"/>
    <p:sldId id="474" r:id="rId18"/>
    <p:sldId id="1183" r:id="rId19"/>
    <p:sldId id="1182" r:id="rId20"/>
    <p:sldId id="1184" r:id="rId21"/>
    <p:sldId id="441" r:id="rId22"/>
    <p:sldId id="410" r:id="rId23"/>
    <p:sldId id="465" r:id="rId24"/>
    <p:sldId id="447" r:id="rId25"/>
    <p:sldId id="422" r:id="rId26"/>
    <p:sldId id="444" r:id="rId27"/>
    <p:sldId id="378" r:id="rId28"/>
    <p:sldId id="467" r:id="rId29"/>
    <p:sldId id="464" r:id="rId30"/>
    <p:sldId id="461" r:id="rId31"/>
    <p:sldId id="453" r:id="rId32"/>
    <p:sldId id="459" r:id="rId33"/>
    <p:sldId id="454" r:id="rId34"/>
    <p:sldId id="455" r:id="rId35"/>
    <p:sldId id="469" r:id="rId36"/>
    <p:sldId id="472" r:id="rId37"/>
    <p:sldId id="470" r:id="rId38"/>
    <p:sldId id="473" r:id="rId39"/>
    <p:sldId id="423" r:id="rId40"/>
    <p:sldId id="462" r:id="rId41"/>
    <p:sldId id="374" r:id="rId42"/>
    <p:sldId id="450" r:id="rId43"/>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D7EB"/>
    <a:srgbClr val="FF0030"/>
    <a:srgbClr val="49545C"/>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1CA83E-CCAD-4579-AF0C-0F627F970EA9}" v="11" dt="2024-06-19T00:38:32.810"/>
    <p1510:client id="{461AB6EB-E707-6C9E-254B-ECC949053A4E}" v="627" dt="2024-06-18T21:54:15.208"/>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25E5076-3810-47DD-B79F-674D7AD40C01}" styleName="濃色スタイル 1 - アクセント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72"/>
    <p:restoredTop sz="59686" autoAdjust="0"/>
  </p:normalViewPr>
  <p:slideViewPr>
    <p:cSldViewPr snapToGrid="0">
      <p:cViewPr varScale="1">
        <p:scale>
          <a:sx n="98" d="100"/>
          <a:sy n="98" d="100"/>
        </p:scale>
        <p:origin x="2456" y="184"/>
      </p:cViewPr>
      <p:guideLst/>
    </p:cSldViewPr>
  </p:slideViewPr>
  <p:notesTextViewPr>
    <p:cViewPr>
      <p:scale>
        <a:sx n="125" d="100"/>
        <a:sy n="125" d="100"/>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B3D9AE-0636-4F22-88C8-4F8071BF67FB}" type="doc">
      <dgm:prSet loTypeId="urn:microsoft.com/office/officeart/2005/8/layout/arrow2" loCatId="process" qsTypeId="urn:microsoft.com/office/officeart/2005/8/quickstyle/simple2" qsCatId="simple" csTypeId="urn:microsoft.com/office/officeart/2005/8/colors/colorful1" csCatId="colorful" phldr="1"/>
      <dgm:spPr/>
    </dgm:pt>
    <dgm:pt modelId="{4B5742BB-DAB2-4A6E-BC18-2C62B444E187}">
      <dgm:prSet phldrT="[Text]" phldr="0"/>
      <dgm:spPr/>
      <dgm:t>
        <a:bodyPr/>
        <a:lstStyle/>
        <a:p>
          <a:pPr rtl="0"/>
          <a:r>
            <a:rPr lang="ja-JP" altLang="en-US">
              <a:latin typeface="Yu Gothic UI"/>
              <a:ea typeface="Yu Gothic UI"/>
              <a:cs typeface="Times New Roman"/>
            </a:rPr>
            <a:t>First aid</a:t>
          </a:r>
          <a:endParaRPr lang="ja-JP" altLang="en-US"/>
        </a:p>
      </dgm:t>
    </dgm:pt>
    <dgm:pt modelId="{3F11EF2F-FEEE-4F32-BCCF-99C1951E18B5}" type="parTrans" cxnId="{8B592CAC-0852-4CB2-9968-8339B6480AD8}">
      <dgm:prSet/>
      <dgm:spPr/>
      <dgm:t>
        <a:bodyPr/>
        <a:lstStyle/>
        <a:p>
          <a:endParaRPr kumimoji="1" lang="ja-JP" altLang="en-US"/>
        </a:p>
      </dgm:t>
    </dgm:pt>
    <dgm:pt modelId="{3DC6BCB0-585C-43B6-B32A-B561052F1A01}" type="sibTrans" cxnId="{8B592CAC-0852-4CB2-9968-8339B6480AD8}">
      <dgm:prSet/>
      <dgm:spPr/>
      <dgm:t>
        <a:bodyPr/>
        <a:lstStyle/>
        <a:p>
          <a:endParaRPr kumimoji="1" lang="ja-JP" altLang="en-US"/>
        </a:p>
      </dgm:t>
    </dgm:pt>
    <dgm:pt modelId="{C7A0E183-175B-455A-A751-551EFC204288}">
      <dgm:prSet phldrT="[Text]" phldr="0"/>
      <dgm:spPr/>
      <dgm:t>
        <a:bodyPr/>
        <a:lstStyle/>
        <a:p>
          <a:pPr rtl="0"/>
          <a:r>
            <a:rPr lang="en-US">
              <a:latin typeface="Yu Gothic UI"/>
              <a:ea typeface="Yu Gothic UI"/>
              <a:cs typeface="Times New Roman"/>
            </a:rPr>
            <a:t>Remove Muda</a:t>
          </a:r>
          <a:endParaRPr lang="en-US"/>
        </a:p>
      </dgm:t>
    </dgm:pt>
    <dgm:pt modelId="{002499AB-0446-40B0-B96B-58DE11C277E2}" type="parTrans" cxnId="{DC5A651D-28A5-48DB-9249-DBA5E499D0D8}">
      <dgm:prSet/>
      <dgm:spPr/>
      <dgm:t>
        <a:bodyPr/>
        <a:lstStyle/>
        <a:p>
          <a:endParaRPr kumimoji="1" lang="ja-JP" altLang="en-US"/>
        </a:p>
      </dgm:t>
    </dgm:pt>
    <dgm:pt modelId="{4B075829-A0F5-4BA4-84DB-A52BE837F569}" type="sibTrans" cxnId="{DC5A651D-28A5-48DB-9249-DBA5E499D0D8}">
      <dgm:prSet/>
      <dgm:spPr/>
      <dgm:t>
        <a:bodyPr/>
        <a:lstStyle/>
        <a:p>
          <a:endParaRPr kumimoji="1" lang="ja-JP" altLang="en-US"/>
        </a:p>
      </dgm:t>
    </dgm:pt>
    <dgm:pt modelId="{748384AD-26DD-4FE3-B0E7-9D0EC9E569A8}">
      <dgm:prSet phldr="0"/>
      <dgm:spPr/>
      <dgm:t>
        <a:bodyPr/>
        <a:lstStyle/>
        <a:p>
          <a:pPr rtl="0"/>
          <a:r>
            <a:rPr lang="en-US">
              <a:latin typeface="Yu Gothic UI"/>
              <a:ea typeface="Yu Gothic UI"/>
              <a:cs typeface="Times New Roman"/>
            </a:rPr>
            <a:t>Deliver value</a:t>
          </a:r>
        </a:p>
      </dgm:t>
    </dgm:pt>
    <dgm:pt modelId="{FF3CFE64-FD90-4C86-971F-E342E98F8474}" type="parTrans" cxnId="{2342836F-F2FC-4E19-9486-B59F4D028D07}">
      <dgm:prSet/>
      <dgm:spPr/>
      <dgm:t>
        <a:bodyPr/>
        <a:lstStyle/>
        <a:p>
          <a:endParaRPr kumimoji="1" lang="ja-JP" altLang="en-US"/>
        </a:p>
      </dgm:t>
    </dgm:pt>
    <dgm:pt modelId="{C27CDD91-A9B0-4E8D-B905-F5A4BB06ED06}" type="sibTrans" cxnId="{2342836F-F2FC-4E19-9486-B59F4D028D07}">
      <dgm:prSet/>
      <dgm:spPr/>
      <dgm:t>
        <a:bodyPr/>
        <a:lstStyle/>
        <a:p>
          <a:endParaRPr kumimoji="1" lang="ja-JP" altLang="en-US"/>
        </a:p>
      </dgm:t>
    </dgm:pt>
    <dgm:pt modelId="{B2C59D51-0B26-434B-9412-C81456A9BD64}" type="pres">
      <dgm:prSet presAssocID="{E8B3D9AE-0636-4F22-88C8-4F8071BF67FB}" presName="arrowDiagram" presStyleCnt="0">
        <dgm:presLayoutVars>
          <dgm:chMax val="5"/>
          <dgm:dir/>
          <dgm:resizeHandles val="exact"/>
        </dgm:presLayoutVars>
      </dgm:prSet>
      <dgm:spPr/>
    </dgm:pt>
    <dgm:pt modelId="{A47434C7-0C31-4727-82A5-38C8C0D7077B}" type="pres">
      <dgm:prSet presAssocID="{E8B3D9AE-0636-4F22-88C8-4F8071BF67FB}" presName="arrow" presStyleLbl="bgShp" presStyleIdx="0" presStyleCnt="1"/>
      <dgm:spPr/>
    </dgm:pt>
    <dgm:pt modelId="{65DCFCD2-7E59-46D6-9C86-4C6AC55D215B}" type="pres">
      <dgm:prSet presAssocID="{E8B3D9AE-0636-4F22-88C8-4F8071BF67FB}" presName="arrowDiagram3" presStyleCnt="0"/>
      <dgm:spPr/>
    </dgm:pt>
    <dgm:pt modelId="{819100E2-48BF-4E0B-9DF4-B6FF748525C4}" type="pres">
      <dgm:prSet presAssocID="{4B5742BB-DAB2-4A6E-BC18-2C62B444E187}" presName="bullet3a" presStyleLbl="node1" presStyleIdx="0" presStyleCnt="3"/>
      <dgm:spPr/>
    </dgm:pt>
    <dgm:pt modelId="{27E6171B-EEEE-4053-B960-C2A484BA91F2}" type="pres">
      <dgm:prSet presAssocID="{4B5742BB-DAB2-4A6E-BC18-2C62B444E187}" presName="textBox3a" presStyleLbl="revTx" presStyleIdx="0" presStyleCnt="3">
        <dgm:presLayoutVars>
          <dgm:bulletEnabled val="1"/>
        </dgm:presLayoutVars>
      </dgm:prSet>
      <dgm:spPr/>
    </dgm:pt>
    <dgm:pt modelId="{5F96812F-4C3B-49C3-B334-4DB4871892C6}" type="pres">
      <dgm:prSet presAssocID="{C7A0E183-175B-455A-A751-551EFC204288}" presName="bullet3b" presStyleLbl="node1" presStyleIdx="1" presStyleCnt="3"/>
      <dgm:spPr/>
    </dgm:pt>
    <dgm:pt modelId="{783069A7-1DAC-4194-A628-E760DCE66E09}" type="pres">
      <dgm:prSet presAssocID="{C7A0E183-175B-455A-A751-551EFC204288}" presName="textBox3b" presStyleLbl="revTx" presStyleIdx="1" presStyleCnt="3">
        <dgm:presLayoutVars>
          <dgm:bulletEnabled val="1"/>
        </dgm:presLayoutVars>
      </dgm:prSet>
      <dgm:spPr/>
    </dgm:pt>
    <dgm:pt modelId="{F478E907-DE99-4808-984A-F2385D3A61B0}" type="pres">
      <dgm:prSet presAssocID="{748384AD-26DD-4FE3-B0E7-9D0EC9E569A8}" presName="bullet3c" presStyleLbl="node1" presStyleIdx="2" presStyleCnt="3"/>
      <dgm:spPr/>
    </dgm:pt>
    <dgm:pt modelId="{C8338AF4-812D-4F9B-8CD9-D5C0D255C948}" type="pres">
      <dgm:prSet presAssocID="{748384AD-26DD-4FE3-B0E7-9D0EC9E569A8}" presName="textBox3c" presStyleLbl="revTx" presStyleIdx="2" presStyleCnt="3">
        <dgm:presLayoutVars>
          <dgm:bulletEnabled val="1"/>
        </dgm:presLayoutVars>
      </dgm:prSet>
      <dgm:spPr/>
    </dgm:pt>
  </dgm:ptLst>
  <dgm:cxnLst>
    <dgm:cxn modelId="{DC5A651D-28A5-48DB-9249-DBA5E499D0D8}" srcId="{E8B3D9AE-0636-4F22-88C8-4F8071BF67FB}" destId="{C7A0E183-175B-455A-A751-551EFC204288}" srcOrd="1" destOrd="0" parTransId="{002499AB-0446-40B0-B96B-58DE11C277E2}" sibTransId="{4B075829-A0F5-4BA4-84DB-A52BE837F569}"/>
    <dgm:cxn modelId="{B4C79643-C430-4547-8603-9405616331AF}" type="presOf" srcId="{4B5742BB-DAB2-4A6E-BC18-2C62B444E187}" destId="{27E6171B-EEEE-4053-B960-C2A484BA91F2}" srcOrd="0" destOrd="0" presId="urn:microsoft.com/office/officeart/2005/8/layout/arrow2"/>
    <dgm:cxn modelId="{23052D4B-F1BB-470A-9556-7835D278BA0E}" type="presOf" srcId="{748384AD-26DD-4FE3-B0E7-9D0EC9E569A8}" destId="{C8338AF4-812D-4F9B-8CD9-D5C0D255C948}" srcOrd="0" destOrd="0" presId="urn:microsoft.com/office/officeart/2005/8/layout/arrow2"/>
    <dgm:cxn modelId="{2342836F-F2FC-4E19-9486-B59F4D028D07}" srcId="{E8B3D9AE-0636-4F22-88C8-4F8071BF67FB}" destId="{748384AD-26DD-4FE3-B0E7-9D0EC9E569A8}" srcOrd="2" destOrd="0" parTransId="{FF3CFE64-FD90-4C86-971F-E342E98F8474}" sibTransId="{C27CDD91-A9B0-4E8D-B905-F5A4BB06ED06}"/>
    <dgm:cxn modelId="{8B592CAC-0852-4CB2-9968-8339B6480AD8}" srcId="{E8B3D9AE-0636-4F22-88C8-4F8071BF67FB}" destId="{4B5742BB-DAB2-4A6E-BC18-2C62B444E187}" srcOrd="0" destOrd="0" parTransId="{3F11EF2F-FEEE-4F32-BCCF-99C1951E18B5}" sibTransId="{3DC6BCB0-585C-43B6-B32A-B561052F1A01}"/>
    <dgm:cxn modelId="{D3EB64D2-95F4-4C69-B505-A8692AFA6B3B}" type="presOf" srcId="{C7A0E183-175B-455A-A751-551EFC204288}" destId="{783069A7-1DAC-4194-A628-E760DCE66E09}" srcOrd="0" destOrd="0" presId="urn:microsoft.com/office/officeart/2005/8/layout/arrow2"/>
    <dgm:cxn modelId="{073B13F6-4190-4DFC-B579-5930060647A6}" type="presOf" srcId="{E8B3D9AE-0636-4F22-88C8-4F8071BF67FB}" destId="{B2C59D51-0B26-434B-9412-C81456A9BD64}" srcOrd="0" destOrd="0" presId="urn:microsoft.com/office/officeart/2005/8/layout/arrow2"/>
    <dgm:cxn modelId="{212284BB-79E0-4EDC-9531-AEDCBB1A9D3C}" type="presParOf" srcId="{B2C59D51-0B26-434B-9412-C81456A9BD64}" destId="{A47434C7-0C31-4727-82A5-38C8C0D7077B}" srcOrd="0" destOrd="0" presId="urn:microsoft.com/office/officeart/2005/8/layout/arrow2"/>
    <dgm:cxn modelId="{4C098C2F-DEC0-4489-8CBD-1020FF7461AF}" type="presParOf" srcId="{B2C59D51-0B26-434B-9412-C81456A9BD64}" destId="{65DCFCD2-7E59-46D6-9C86-4C6AC55D215B}" srcOrd="1" destOrd="0" presId="urn:microsoft.com/office/officeart/2005/8/layout/arrow2"/>
    <dgm:cxn modelId="{AC54F9BF-4CC8-4805-9606-CA858CA89994}" type="presParOf" srcId="{65DCFCD2-7E59-46D6-9C86-4C6AC55D215B}" destId="{819100E2-48BF-4E0B-9DF4-B6FF748525C4}" srcOrd="0" destOrd="0" presId="urn:microsoft.com/office/officeart/2005/8/layout/arrow2"/>
    <dgm:cxn modelId="{CC020530-F7E1-425F-87A7-02CA960BD2AB}" type="presParOf" srcId="{65DCFCD2-7E59-46D6-9C86-4C6AC55D215B}" destId="{27E6171B-EEEE-4053-B960-C2A484BA91F2}" srcOrd="1" destOrd="0" presId="urn:microsoft.com/office/officeart/2005/8/layout/arrow2"/>
    <dgm:cxn modelId="{B312A20C-C7BF-458C-9A73-E2CD0B883536}" type="presParOf" srcId="{65DCFCD2-7E59-46D6-9C86-4C6AC55D215B}" destId="{5F96812F-4C3B-49C3-B334-4DB4871892C6}" srcOrd="2" destOrd="0" presId="urn:microsoft.com/office/officeart/2005/8/layout/arrow2"/>
    <dgm:cxn modelId="{9631F9DB-35DA-43DE-8390-F363CB19DF10}" type="presParOf" srcId="{65DCFCD2-7E59-46D6-9C86-4C6AC55D215B}" destId="{783069A7-1DAC-4194-A628-E760DCE66E09}" srcOrd="3" destOrd="0" presId="urn:microsoft.com/office/officeart/2005/8/layout/arrow2"/>
    <dgm:cxn modelId="{6E3FC1F4-104A-4781-8474-D4F868A29A59}" type="presParOf" srcId="{65DCFCD2-7E59-46D6-9C86-4C6AC55D215B}" destId="{F478E907-DE99-4808-984A-F2385D3A61B0}" srcOrd="4" destOrd="0" presId="urn:microsoft.com/office/officeart/2005/8/layout/arrow2"/>
    <dgm:cxn modelId="{1FF3944E-3B4F-4C3C-83D9-51CF3F30F379}" type="presParOf" srcId="{65DCFCD2-7E59-46D6-9C86-4C6AC55D215B}" destId="{C8338AF4-812D-4F9B-8CD9-D5C0D255C948}" srcOrd="5"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7434C7-0C31-4727-82A5-38C8C0D7077B}">
      <dsp:nvSpPr>
        <dsp:cNvPr id="0" name=""/>
        <dsp:cNvSpPr/>
      </dsp:nvSpPr>
      <dsp:spPr>
        <a:xfrm>
          <a:off x="270776" y="0"/>
          <a:ext cx="5767099" cy="3604437"/>
        </a:xfrm>
        <a:prstGeom prst="swooshArrow">
          <a:avLst>
            <a:gd name="adj1" fmla="val 25000"/>
            <a:gd name="adj2" fmla="val 2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9100E2-48BF-4E0B-9DF4-B6FF748525C4}">
      <dsp:nvSpPr>
        <dsp:cNvPr id="0" name=""/>
        <dsp:cNvSpPr/>
      </dsp:nvSpPr>
      <dsp:spPr>
        <a:xfrm>
          <a:off x="1003197" y="2487782"/>
          <a:ext cx="149944" cy="149944"/>
        </a:xfrm>
        <a:prstGeom prst="ellipse">
          <a:avLst/>
        </a:prstGeom>
        <a:solidFill>
          <a:schemeClr val="accent2">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27E6171B-EEEE-4053-B960-C2A484BA91F2}">
      <dsp:nvSpPr>
        <dsp:cNvPr id="0" name=""/>
        <dsp:cNvSpPr/>
      </dsp:nvSpPr>
      <dsp:spPr>
        <a:xfrm>
          <a:off x="1078170" y="2562754"/>
          <a:ext cx="1343734" cy="104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453" tIns="0" rIns="0" bIns="0" numCol="1" spcCol="1270" anchor="t" anchorCtr="0">
          <a:noAutofit/>
        </a:bodyPr>
        <a:lstStyle/>
        <a:p>
          <a:pPr marL="0" lvl="0" indent="0" algn="l" defTabSz="1200150" rtl="0">
            <a:lnSpc>
              <a:spcPct val="90000"/>
            </a:lnSpc>
            <a:spcBef>
              <a:spcPct val="0"/>
            </a:spcBef>
            <a:spcAft>
              <a:spcPct val="35000"/>
            </a:spcAft>
            <a:buNone/>
          </a:pPr>
          <a:r>
            <a:rPr lang="ja-JP" altLang="en-US" sz="2700" kern="1200">
              <a:latin typeface="Yu Gothic UI"/>
              <a:ea typeface="Yu Gothic UI"/>
              <a:cs typeface="Times New Roman"/>
            </a:rPr>
            <a:t>First aid</a:t>
          </a:r>
          <a:endParaRPr lang="ja-JP" altLang="en-US" sz="2700" kern="1200"/>
        </a:p>
      </dsp:txBody>
      <dsp:txXfrm>
        <a:off x="1078170" y="2562754"/>
        <a:ext cx="1343734" cy="1041682"/>
      </dsp:txXfrm>
    </dsp:sp>
    <dsp:sp modelId="{5F96812F-4C3B-49C3-B334-4DB4871892C6}">
      <dsp:nvSpPr>
        <dsp:cNvPr id="0" name=""/>
        <dsp:cNvSpPr/>
      </dsp:nvSpPr>
      <dsp:spPr>
        <a:xfrm>
          <a:off x="2326747" y="1508096"/>
          <a:ext cx="271053" cy="271053"/>
        </a:xfrm>
        <a:prstGeom prst="ellipse">
          <a:avLst/>
        </a:prstGeom>
        <a:solidFill>
          <a:schemeClr val="accent3">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783069A7-1DAC-4194-A628-E760DCE66E09}">
      <dsp:nvSpPr>
        <dsp:cNvPr id="0" name=""/>
        <dsp:cNvSpPr/>
      </dsp:nvSpPr>
      <dsp:spPr>
        <a:xfrm>
          <a:off x="2462274" y="1643623"/>
          <a:ext cx="1384103" cy="19608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626" tIns="0" rIns="0" bIns="0" numCol="1" spcCol="1270" anchor="t" anchorCtr="0">
          <a:noAutofit/>
        </a:bodyPr>
        <a:lstStyle/>
        <a:p>
          <a:pPr marL="0" lvl="0" indent="0" algn="l" defTabSz="1200150" rtl="0">
            <a:lnSpc>
              <a:spcPct val="90000"/>
            </a:lnSpc>
            <a:spcBef>
              <a:spcPct val="0"/>
            </a:spcBef>
            <a:spcAft>
              <a:spcPct val="35000"/>
            </a:spcAft>
            <a:buNone/>
          </a:pPr>
          <a:r>
            <a:rPr lang="en-US" sz="2700" kern="1200">
              <a:latin typeface="Yu Gothic UI"/>
              <a:ea typeface="Yu Gothic UI"/>
              <a:cs typeface="Times New Roman"/>
            </a:rPr>
            <a:t>Remove Muda</a:t>
          </a:r>
          <a:endParaRPr lang="en-US" sz="2700" kern="1200"/>
        </a:p>
      </dsp:txBody>
      <dsp:txXfrm>
        <a:off x="2462274" y="1643623"/>
        <a:ext cx="1384103" cy="1960813"/>
      </dsp:txXfrm>
    </dsp:sp>
    <dsp:sp modelId="{F478E907-DE99-4808-984A-F2385D3A61B0}">
      <dsp:nvSpPr>
        <dsp:cNvPr id="0" name=""/>
        <dsp:cNvSpPr/>
      </dsp:nvSpPr>
      <dsp:spPr>
        <a:xfrm>
          <a:off x="3918466" y="911922"/>
          <a:ext cx="374861" cy="374861"/>
        </a:xfrm>
        <a:prstGeom prst="ellipse">
          <a:avLst/>
        </a:prstGeom>
        <a:solidFill>
          <a:schemeClr val="accent4">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C8338AF4-812D-4F9B-8CD9-D5C0D255C948}">
      <dsp:nvSpPr>
        <dsp:cNvPr id="0" name=""/>
        <dsp:cNvSpPr/>
      </dsp:nvSpPr>
      <dsp:spPr>
        <a:xfrm>
          <a:off x="4105897" y="1099353"/>
          <a:ext cx="1384103" cy="25050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631" tIns="0" rIns="0" bIns="0" numCol="1" spcCol="1270" anchor="t" anchorCtr="0">
          <a:noAutofit/>
        </a:bodyPr>
        <a:lstStyle/>
        <a:p>
          <a:pPr marL="0" lvl="0" indent="0" algn="l" defTabSz="1200150" rtl="0">
            <a:lnSpc>
              <a:spcPct val="90000"/>
            </a:lnSpc>
            <a:spcBef>
              <a:spcPct val="0"/>
            </a:spcBef>
            <a:spcAft>
              <a:spcPct val="35000"/>
            </a:spcAft>
            <a:buNone/>
          </a:pPr>
          <a:r>
            <a:rPr lang="en-US" sz="2700" kern="1200">
              <a:latin typeface="Yu Gothic UI"/>
              <a:ea typeface="Yu Gothic UI"/>
              <a:cs typeface="Times New Roman"/>
            </a:rPr>
            <a:t>Deliver value</a:t>
          </a:r>
        </a:p>
      </dsp:txBody>
      <dsp:txXfrm>
        <a:off x="4105897" y="1099353"/>
        <a:ext cx="1384103" cy="2505083"/>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latin typeface="Yu Gothic UI" panose="020B0500000000000000" pitchFamily="50" charset="-128"/>
              <a:ea typeface="Yu Gothic UI" panose="020B0500000000000000" pitchFamily="50" charset="-128"/>
            </a:endParaRPr>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3357C62-01BC-43BC-A7DE-82A678879B82}" type="datetimeFigureOut">
              <a:rPr kumimoji="1" lang="ja-JP" altLang="en-US" smtClean="0">
                <a:latin typeface="Yu Gothic UI" panose="020B0500000000000000" pitchFamily="50" charset="-128"/>
                <a:ea typeface="Yu Gothic UI" panose="020B0500000000000000" pitchFamily="50" charset="-128"/>
              </a:rPr>
              <a:t>2024/7/10</a:t>
            </a:fld>
            <a:endParaRPr kumimoji="1" lang="ja-JP" altLang="en-US">
              <a:latin typeface="Yu Gothic UI" panose="020B0500000000000000" pitchFamily="50" charset="-128"/>
              <a:ea typeface="Yu Gothic UI" panose="020B0500000000000000" pitchFamily="50" charset="-128"/>
            </a:endParaRPr>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2426206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Yu Gothic UI" panose="020B0500000000000000" pitchFamily="50" charset="-128"/>
                <a:ea typeface="Yu Gothic UI" panose="020B0500000000000000" pitchFamily="50" charset="-128"/>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Yu Gothic UI" panose="020B0500000000000000" pitchFamily="50" charset="-128"/>
                <a:ea typeface="Yu Gothic UI" panose="020B0500000000000000" pitchFamily="50" charset="-128"/>
              </a:defRPr>
            </a:lvl1pPr>
          </a:lstStyle>
          <a:p>
            <a:fld id="{6FB6BB65-0D3F-4A01-8C7D-E54F3269907F}" type="datetimeFigureOut">
              <a:rPr lang="ja-JP" altLang="en-US" smtClean="0"/>
              <a:pPr/>
              <a:t>2024/7/10</a:t>
            </a:fld>
            <a:endParaRPr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Yu Gothic UI" panose="020B0500000000000000" pitchFamily="50" charset="-128"/>
                <a:ea typeface="Yu Gothic UI" panose="020B0500000000000000" pitchFamily="50" charset="-128"/>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Yu Gothic UI" panose="020B0500000000000000" pitchFamily="50" charset="-128"/>
                <a:ea typeface="Yu Gothic UI" panose="020B0500000000000000" pitchFamily="50" charset="-128"/>
              </a:defRPr>
            </a:lvl1pPr>
          </a:lstStyle>
          <a:p>
            <a:fld id="{E17AF40C-C72E-472F-9864-155490F9B77C}" type="slidenum">
              <a:rPr lang="ja-JP" altLang="en-US" smtClean="0"/>
              <a:pPr/>
              <a:t>‹#›</a:t>
            </a:fld>
            <a:endParaRPr lang="ja-JP" altLang="en-US"/>
          </a:p>
        </p:txBody>
      </p:sp>
    </p:spTree>
    <p:extLst>
      <p:ext uri="{BB962C8B-B14F-4D97-AF65-F5344CB8AC3E}">
        <p14:creationId xmlns:p14="http://schemas.microsoft.com/office/powerpoint/2010/main" val="324625630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Yu Gothic UI" panose="020B0500000000000000" pitchFamily="50" charset="-128"/>
        <a:ea typeface="Yu Gothic UI" panose="020B0500000000000000" pitchFamily="50" charset="-128"/>
        <a:cs typeface="+mn-cs"/>
      </a:defRPr>
    </a:lvl1pPr>
    <a:lvl2pPr marL="457200" algn="l" defTabSz="914400" rtl="0" eaLnBrk="1" latinLnBrk="0" hangingPunct="1">
      <a:defRPr kumimoji="1" sz="1200" kern="1200">
        <a:solidFill>
          <a:schemeClr val="tx1"/>
        </a:solidFill>
        <a:latin typeface="Yu Gothic UI" panose="020B0500000000000000" pitchFamily="50" charset="-128"/>
        <a:ea typeface="Yu Gothic UI" panose="020B0500000000000000" pitchFamily="50" charset="-128"/>
        <a:cs typeface="+mn-cs"/>
      </a:defRPr>
    </a:lvl2pPr>
    <a:lvl3pPr marL="914400" algn="l" defTabSz="914400" rtl="0" eaLnBrk="1" latinLnBrk="0" hangingPunct="1">
      <a:defRPr kumimoji="1" sz="1200" kern="1200">
        <a:solidFill>
          <a:schemeClr val="tx1"/>
        </a:solidFill>
        <a:latin typeface="Yu Gothic UI" panose="020B0500000000000000" pitchFamily="50" charset="-128"/>
        <a:ea typeface="Yu Gothic UI" panose="020B0500000000000000" pitchFamily="50" charset="-128"/>
        <a:cs typeface="+mn-cs"/>
      </a:defRPr>
    </a:lvl3pPr>
    <a:lvl4pPr marL="1371600" algn="l" defTabSz="914400" rtl="0" eaLnBrk="1" latinLnBrk="0" hangingPunct="1">
      <a:defRPr kumimoji="1" sz="1200" kern="1200">
        <a:solidFill>
          <a:schemeClr val="tx1"/>
        </a:solidFill>
        <a:latin typeface="Yu Gothic UI" panose="020B0500000000000000" pitchFamily="50" charset="-128"/>
        <a:ea typeface="Yu Gothic UI" panose="020B0500000000000000" pitchFamily="50" charset="-128"/>
        <a:cs typeface="+mn-cs"/>
      </a:defRPr>
    </a:lvl4pPr>
    <a:lvl5pPr marL="1828800" algn="l" defTabSz="914400" rtl="0" eaLnBrk="1" latinLnBrk="0" hangingPunct="1">
      <a:defRPr kumimoji="1" sz="1200" kern="1200">
        <a:solidFill>
          <a:schemeClr val="tx1"/>
        </a:solidFill>
        <a:latin typeface="Yu Gothic UI" panose="020B0500000000000000" pitchFamily="50" charset="-128"/>
        <a:ea typeface="Yu Gothic UI" panose="020B0500000000000000"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a:latin typeface="Calibri"/>
                <a:ea typeface="Calibri"/>
                <a:cs typeface="Calibri"/>
              </a:rPr>
              <a:t>Hello now we introduce "</a:t>
            </a:r>
            <a:r>
              <a:rPr lang="en-US">
                <a:latin typeface="Yu Gothic UI"/>
                <a:ea typeface="Yu Gothic UI"/>
              </a:rPr>
              <a:t>How a Five-Hour-a-Week Side Project Crossed Silos and Saved IT Service Operators"</a:t>
            </a:r>
          </a:p>
          <a:p>
            <a:endParaRPr lang="en-US">
              <a:latin typeface="Yu Gothic UI"/>
              <a:ea typeface="Yu Gothic UI"/>
              <a:cs typeface="Calibr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1</a:t>
            </a:fld>
            <a:endParaRPr lang="ja-JP" altLang="en-US"/>
          </a:p>
        </p:txBody>
      </p:sp>
    </p:spTree>
    <p:extLst>
      <p:ext uri="{BB962C8B-B14F-4D97-AF65-F5344CB8AC3E}">
        <p14:creationId xmlns:p14="http://schemas.microsoft.com/office/powerpoint/2010/main" val="3254137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Yu Gothic UI"/>
                <a:ea typeface="Yu Gothic UI"/>
              </a:rPr>
              <a:t>"Let's introduce ourselves. I'm Susumu Tomita. I am also a software engineer in the </a:t>
            </a:r>
            <a:r>
              <a:rPr lang="en-US" altLang="ja-JP" dirty="0"/>
              <a:t>Cloud Services R&amp;D Division</a:t>
            </a:r>
            <a:r>
              <a:rPr lang="en-US" altLang="ja-JP" dirty="0">
                <a:latin typeface="Yu Gothic UI"/>
                <a:ea typeface="Yu Gothic UI"/>
              </a:rPr>
              <a:t>, and I work in the </a:t>
            </a:r>
            <a:r>
              <a:rPr lang="en-US" altLang="ja-JP" dirty="0" err="1">
                <a:latin typeface="Yu Gothic UI"/>
                <a:ea typeface="Yu Gothic UI"/>
              </a:rPr>
              <a:t>CCoE</a:t>
            </a:r>
            <a:r>
              <a:rPr lang="en-US" altLang="ja-JP" dirty="0">
                <a:latin typeface="Yu Gothic UI"/>
                <a:ea typeface="Yu Gothic UI"/>
              </a:rPr>
              <a:t> Team. I joined DENSO in 2018. My role focuses on developing software for our web services and contributing to our Center of Excellence for Cloud. </a:t>
            </a:r>
          </a:p>
          <a:p>
            <a:endParaRPr lang="en-US" dirty="0">
              <a:latin typeface="Yu Gothic UI"/>
              <a:ea typeface="Yu Gothic UI"/>
            </a:endParaRPr>
          </a:p>
          <a:p>
            <a:r>
              <a:rPr lang="en-US" altLang="ja-JP" dirty="0">
                <a:latin typeface="Yu Gothic UI"/>
                <a:ea typeface="Yu Gothic UI"/>
              </a:rPr>
              <a:t>Next,</a:t>
            </a:r>
            <a:r>
              <a:rPr lang="ja-JP" altLang="en-US" dirty="0">
                <a:latin typeface="Yu Gothic UI"/>
                <a:ea typeface="Yu Gothic UI"/>
              </a:rPr>
              <a:t>　</a:t>
            </a:r>
            <a:r>
              <a:rPr lang="en-US" altLang="ja-JP" dirty="0">
                <a:latin typeface="Yu Gothic UI"/>
                <a:ea typeface="Yu Gothic UI"/>
              </a:rPr>
              <a:t>I'm Naomichi Shimazu. I work with the </a:t>
            </a:r>
            <a:r>
              <a:rPr lang="en-US" altLang="ja-JP" dirty="0"/>
              <a:t>Cloud Services R&amp;D Division </a:t>
            </a:r>
            <a:r>
              <a:rPr lang="en-US" altLang="ja-JP" dirty="0">
                <a:latin typeface="Yu Gothic UI"/>
                <a:ea typeface="Yu Gothic UI"/>
              </a:rPr>
              <a:t>at DENSO, specifically in the </a:t>
            </a:r>
            <a:r>
              <a:rPr lang="en-US" altLang="ja-JP" dirty="0" err="1">
                <a:latin typeface="Yu Gothic UI"/>
                <a:ea typeface="Yu Gothic UI"/>
              </a:rPr>
              <a:t>CCoE</a:t>
            </a:r>
            <a:r>
              <a:rPr lang="en-US" altLang="ja-JP" dirty="0">
                <a:latin typeface="Yu Gothic UI"/>
                <a:ea typeface="Yu Gothic UI"/>
              </a:rPr>
              <a:t> Team. I joined DENSO in 2017. My job involves designing and building web services, and I also define the technical requirements that these services need to meet. When I'm not working, I enjoy making and eating sushi—it's one of my favorite hobbies! </a:t>
            </a:r>
            <a:endParaRPr lang="ja-JP" altLang="en-US" dirty="0">
              <a:latin typeface="Yu Gothic UI"/>
              <a:ea typeface="Yu Gothic UI"/>
              <a:cs typeface="Calibr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2</a:t>
            </a:fld>
            <a:endParaRPr lang="ja-JP" altLang="en-US"/>
          </a:p>
        </p:txBody>
      </p:sp>
    </p:spTree>
    <p:extLst>
      <p:ext uri="{BB962C8B-B14F-4D97-AF65-F5344CB8AC3E}">
        <p14:creationId xmlns:p14="http://schemas.microsoft.com/office/powerpoint/2010/main" val="3675535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dirty="0">
                <a:latin typeface="Yu Gothic UI"/>
                <a:ea typeface="Yu Gothic UI"/>
              </a:rPr>
              <a:t>DENSO is a manufacturing company. </a:t>
            </a:r>
          </a:p>
          <a:p>
            <a:r>
              <a:rPr lang="en-US" dirty="0">
                <a:latin typeface="Yu Gothic UI"/>
                <a:ea typeface="Yu Gothic UI"/>
              </a:rPr>
              <a:t>The web and cloud software domain is a challenge for us. </a:t>
            </a:r>
          </a:p>
          <a:p>
            <a:endParaRPr lang="en-US" dirty="0">
              <a:latin typeface="Yu Gothic UI"/>
              <a:ea typeface="Yu Gothic UI"/>
            </a:endParaRPr>
          </a:p>
          <a:p>
            <a:r>
              <a:rPr lang="en-US" dirty="0">
                <a:latin typeface="Yu Gothic UI"/>
                <a:ea typeface="Yu Gothic UI"/>
              </a:rPr>
              <a:t>At DENSO, we see big changes in how we make cars. Cars today need to work like smart devices and use lots of new technology.</a:t>
            </a:r>
          </a:p>
          <a:p>
            <a:r>
              <a:rPr lang="en-US" dirty="0">
                <a:latin typeface="Yu Gothic UI"/>
                <a:ea typeface="Yu Gothic UI"/>
              </a:rPr>
              <a:t> </a:t>
            </a:r>
          </a:p>
          <a:p>
            <a:r>
              <a:rPr lang="en-US" dirty="0">
                <a:latin typeface="Yu Gothic UI"/>
                <a:ea typeface="Yu Gothic UI"/>
              </a:rPr>
              <a:t>We have always been good at creating software for cars. </a:t>
            </a:r>
          </a:p>
          <a:p>
            <a:r>
              <a:rPr lang="en-US" dirty="0">
                <a:latin typeface="Yu Gothic UI"/>
                <a:ea typeface="Yu Gothic UI"/>
              </a:rPr>
              <a:t>But now, we need to combine this with cloud and web technologies. </a:t>
            </a:r>
          </a:p>
          <a:p>
            <a:r>
              <a:rPr lang="en-US" dirty="0">
                <a:latin typeface="Yu Gothic UI"/>
                <a:ea typeface="Yu Gothic UI"/>
              </a:rPr>
              <a:t>This means we need new skills.</a:t>
            </a:r>
            <a:endParaRPr lang="en-US" dirty="0"/>
          </a:p>
          <a:p>
            <a:r>
              <a:rPr lang="en-US" dirty="0">
                <a:latin typeface="Yu Gothic UI"/>
                <a:ea typeface="Yu Gothic UI"/>
              </a:rPr>
              <a:t> </a:t>
            </a:r>
          </a:p>
          <a:p>
            <a:r>
              <a:rPr lang="en-US" dirty="0">
                <a:latin typeface="Yu Gothic UI"/>
                <a:ea typeface="Yu Gothic UI"/>
              </a:rPr>
              <a:t>Right now, DENSO has few cloud engineers. </a:t>
            </a:r>
          </a:p>
          <a:p>
            <a:r>
              <a:rPr lang="en-US" dirty="0">
                <a:latin typeface="Yu Gothic UI"/>
                <a:ea typeface="Yu Gothic UI"/>
              </a:rPr>
              <a:t>Therefore, many projects rely on external contractors. </a:t>
            </a:r>
          </a:p>
          <a:p>
            <a:r>
              <a:rPr lang="en-US" dirty="0">
                <a:latin typeface="Yu Gothic UI"/>
                <a:ea typeface="Yu Gothic UI"/>
              </a:rPr>
              <a:t>Some teams only have one or two DENSO employees who are cloud engineers. </a:t>
            </a:r>
            <a:endParaRPr lang="en-US" dirty="0"/>
          </a:p>
          <a:p>
            <a:r>
              <a:rPr lang="en-US" dirty="0">
                <a:latin typeface="Yu Gothic UI"/>
                <a:ea typeface="Yu Gothic UI"/>
              </a:rPr>
              <a:t>This puts a lot of cloud-related work on these few people.</a:t>
            </a:r>
            <a:endParaRPr lang="en-US" dirty="0"/>
          </a:p>
          <a:p>
            <a:r>
              <a:rPr lang="en-US" dirty="0">
                <a:latin typeface="Yu Gothic UI"/>
                <a:ea typeface="Yu Gothic UI"/>
              </a:rPr>
              <a:t> </a:t>
            </a:r>
          </a:p>
          <a:p>
            <a:r>
              <a:rPr lang="en-US" dirty="0">
                <a:latin typeface="Yu Gothic UI"/>
                <a:ea typeface="Yu Gothic UI"/>
              </a:rPr>
              <a:t>DENSO is looking for software engineers who are passionate about making cars smarter. </a:t>
            </a:r>
          </a:p>
          <a:p>
            <a:r>
              <a:rPr lang="en-US" dirty="0">
                <a:latin typeface="Yu Gothic UI"/>
                <a:ea typeface="Yu Gothic UI"/>
              </a:rPr>
              <a:t>There are exciting opportunities to improve how cars connect, make them safer, and develop self-driving cars.</a:t>
            </a:r>
          </a:p>
          <a:p>
            <a:r>
              <a:rPr lang="en-US" dirty="0">
                <a:latin typeface="Yu Gothic UI"/>
                <a:ea typeface="Yu Gothic UI"/>
              </a:rPr>
              <a:t> </a:t>
            </a:r>
          </a:p>
          <a:p>
            <a:r>
              <a:rPr lang="en-US" dirty="0">
                <a:latin typeface="Yu Gothic UI"/>
                <a:ea typeface="Yu Gothic UI"/>
              </a:rPr>
              <a:t>DENSO needs people who are excited about using new technologies to make cars better.</a:t>
            </a:r>
          </a:p>
          <a:p>
            <a:endParaRPr lang="en-US" dirty="0">
              <a:solidFill>
                <a:srgbClr val="ECECEC"/>
              </a:solidFill>
              <a:latin typeface="Yu Gothic UI"/>
              <a:ea typeface="Yu Gothic U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3</a:t>
            </a:fld>
            <a:endParaRPr lang="ja-JP" altLang="en-US"/>
          </a:p>
        </p:txBody>
      </p:sp>
    </p:spTree>
    <p:extLst>
      <p:ext uri="{BB962C8B-B14F-4D97-AF65-F5344CB8AC3E}">
        <p14:creationId xmlns:p14="http://schemas.microsoft.com/office/powerpoint/2010/main" val="2727338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atin typeface="Yu Gothic UI"/>
                <a:ea typeface="Yu Gothic UI"/>
              </a:rPr>
              <a:t>In 2017, DENSO started the Cloud Services R&amp;D Division. </a:t>
            </a:r>
            <a:endParaRPr lang="ja-JP" altLang="en-US">
              <a:latin typeface="Yu Gothic UI"/>
              <a:ea typeface="Yu Gothic UI"/>
            </a:endParaRPr>
          </a:p>
          <a:p>
            <a:r>
              <a:rPr lang="en-US">
                <a:latin typeface="Yu Gothic UI"/>
                <a:ea typeface="Yu Gothic UI"/>
              </a:rPr>
              <a:t>This division uses cloud technology to make our products and services better. </a:t>
            </a:r>
            <a:endParaRPr lang="ja-JP" altLang="en-US">
              <a:latin typeface="Yu Gothic UI"/>
              <a:ea typeface="Yu Gothic UI"/>
            </a:endParaRPr>
          </a:p>
          <a:p>
            <a:endParaRPr lang="en-US">
              <a:latin typeface="Yu Gothic UI"/>
              <a:ea typeface="Yu Gothic UI"/>
            </a:endParaRPr>
          </a:p>
          <a:p>
            <a:r>
              <a:rPr lang="en-US">
                <a:latin typeface="Yu Gothic UI"/>
                <a:ea typeface="Yu Gothic UI"/>
              </a:rPr>
              <a:t>The team is a bit unique because it has different types of experts. </a:t>
            </a:r>
            <a:endParaRPr lang="ja-JP" altLang="en-US">
              <a:latin typeface="Yu Gothic UI"/>
              <a:ea typeface="Yu Gothic UI"/>
            </a:endParaRPr>
          </a:p>
          <a:p>
            <a:r>
              <a:rPr lang="en-US">
                <a:latin typeface="Yu Gothic UI"/>
                <a:ea typeface="Yu Gothic UI"/>
              </a:rPr>
              <a:t>We have software engineers and business experts working side by side. </a:t>
            </a:r>
            <a:endParaRPr lang="ja-JP" altLang="en-US">
              <a:latin typeface="Yu Gothic UI"/>
              <a:ea typeface="Yu Gothic UI"/>
            </a:endParaRPr>
          </a:p>
          <a:p>
            <a:r>
              <a:rPr lang="en-US">
                <a:latin typeface="Yu Gothic UI"/>
                <a:ea typeface="Yu Gothic UI"/>
              </a:rPr>
              <a:t>Working together is important. </a:t>
            </a:r>
            <a:endParaRPr lang="ja-JP" altLang="en-US">
              <a:latin typeface="Yu Gothic UI"/>
              <a:ea typeface="Yu Gothic UI"/>
            </a:endParaRPr>
          </a:p>
          <a:p>
            <a:r>
              <a:rPr lang="en-US">
                <a:latin typeface="Yu Gothic UI"/>
                <a:ea typeface="Yu Gothic UI"/>
              </a:rPr>
              <a:t>Business experts and developers use trial and error to create, test, and improve software quickly. </a:t>
            </a:r>
            <a:endParaRPr lang="ja-JP" altLang="en-US">
              <a:latin typeface="Yu Gothic UI"/>
              <a:ea typeface="Yu Gothic UI"/>
            </a:endParaRPr>
          </a:p>
          <a:p>
            <a:r>
              <a:rPr lang="en-US">
                <a:latin typeface="Yu Gothic UI"/>
                <a:ea typeface="Yu Gothic UI"/>
              </a:rPr>
              <a:t>This fast process helps us keep up with new technology. We start projects small to manage risks and learn. </a:t>
            </a:r>
            <a:endParaRPr lang="ja-JP" altLang="en-US">
              <a:latin typeface="Yu Gothic UI"/>
              <a:ea typeface="Yu Gothic UI"/>
            </a:endParaRPr>
          </a:p>
          <a:p>
            <a:endParaRPr lang="en-US">
              <a:latin typeface="Yu Gothic UI"/>
              <a:ea typeface="Yu Gothic UI"/>
            </a:endParaRPr>
          </a:p>
          <a:p>
            <a:r>
              <a:rPr lang="en-US">
                <a:latin typeface="Yu Gothic UI"/>
                <a:ea typeface="Yu Gothic UI"/>
              </a:rPr>
              <a:t>When our ideas and strategies work, we make the projects bigger and more impactful.</a:t>
            </a:r>
            <a:endParaRPr lang="ja-JP">
              <a:latin typeface="Yu Gothic UI"/>
              <a:ea typeface="Yu Gothic U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4</a:t>
            </a:fld>
            <a:endParaRPr lang="ja-JP" altLang="en-US"/>
          </a:p>
        </p:txBody>
      </p:sp>
    </p:spTree>
    <p:extLst>
      <p:ext uri="{BB962C8B-B14F-4D97-AF65-F5344CB8AC3E}">
        <p14:creationId xmlns:p14="http://schemas.microsoft.com/office/powerpoint/2010/main" val="3549831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Yu Gothic UI"/>
                <a:ea typeface="Yu Gothic UI"/>
              </a:rPr>
              <a:t>Here’s DENSO's Cloud Services R&amp;D Division major technology stacks.</a:t>
            </a:r>
            <a:endParaRPr lang="ja-JP" altLang="en-US"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AWS: We use AWS for its strong cloud infrastructure.</a:t>
            </a:r>
            <a:br>
              <a:rPr lang="en-US" altLang="ja-JP" dirty="0">
                <a:latin typeface="Yu Gothic UI"/>
                <a:ea typeface="Yu Gothic UI"/>
              </a:rPr>
            </a:br>
            <a:r>
              <a:rPr lang="en-US" altLang="ja-JP" dirty="0">
                <a:latin typeface="Yu Gothic UI"/>
                <a:ea typeface="Yu Gothic UI"/>
              </a:rPr>
              <a:t>It gives us the scalability and flexibility we need for our projects.</a:t>
            </a:r>
            <a:endParaRPr lang="en-US"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Terraform: Terraform lets us define and manage our cloud infrastructure with code.</a:t>
            </a:r>
            <a:br>
              <a:rPr lang="en-US" altLang="ja-JP" dirty="0">
                <a:latin typeface="Yu Gothic UI"/>
                <a:ea typeface="Yu Gothic UI"/>
              </a:rPr>
            </a:br>
            <a:r>
              <a:rPr lang="en-US" altLang="ja-JP" dirty="0">
                <a:latin typeface="Yu Gothic UI"/>
                <a:ea typeface="Yu Gothic UI"/>
              </a:rPr>
              <a:t>This helps us keep things consistent and deploy new services quickly.</a:t>
            </a:r>
            <a:endParaRPr lang="en-US"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Ruby on Rails: Ruby on Rails is our main framework for building applications.</a:t>
            </a:r>
            <a:br>
              <a:rPr lang="en-US" altLang="ja-JP" dirty="0">
                <a:latin typeface="Yu Gothic UI"/>
                <a:ea typeface="Yu Gothic UI"/>
              </a:rPr>
            </a:br>
            <a:r>
              <a:rPr lang="en-US" altLang="ja-JP" dirty="0">
                <a:latin typeface="Yu Gothic UI"/>
                <a:ea typeface="Yu Gothic UI"/>
              </a:rPr>
              <a:t>We also use other technologies as needed.</a:t>
            </a:r>
            <a:endParaRPr lang="en-US"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GitHub: We use GitHub Actions to automate our development processes.</a:t>
            </a:r>
            <a:br>
              <a:rPr lang="en-US" altLang="ja-JP" dirty="0">
                <a:latin typeface="Yu Gothic UI"/>
                <a:ea typeface="Yu Gothic UI"/>
              </a:rPr>
            </a:br>
            <a:r>
              <a:rPr lang="en-US" altLang="ja-JP" dirty="0">
                <a:latin typeface="Yu Gothic UI"/>
                <a:ea typeface="Yu Gothic UI"/>
              </a:rPr>
              <a:t>This makes sure our software builds and deployments are smooth and error-free.</a:t>
            </a:r>
            <a:endParaRPr lang="en-US"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By using these technologies, we make our work easier and ensure our solutions are strong and ready for the future.</a:t>
            </a:r>
            <a:br>
              <a:rPr lang="en-US" altLang="ja-JP" dirty="0">
                <a:latin typeface="Yu Gothic UI"/>
                <a:ea typeface="Yu Gothic UI"/>
              </a:rPr>
            </a:br>
            <a:r>
              <a:rPr lang="en-US" altLang="ja-JP" dirty="0">
                <a:latin typeface="Yu Gothic UI"/>
                <a:ea typeface="Yu Gothic UI"/>
              </a:rPr>
              <a:t>Terraform shows our commitment to modern infrastructure management.</a:t>
            </a:r>
            <a:endParaRPr lang="ja-JP" altLang="en-US" dirty="0">
              <a:latin typeface="Yu Gothic UI"/>
              <a:ea typeface="Yu Gothic U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5</a:t>
            </a:fld>
            <a:endParaRPr lang="ja-JP" altLang="en-US"/>
          </a:p>
        </p:txBody>
      </p:sp>
    </p:spTree>
    <p:extLst>
      <p:ext uri="{BB962C8B-B14F-4D97-AF65-F5344CB8AC3E}">
        <p14:creationId xmlns:p14="http://schemas.microsoft.com/office/powerpoint/2010/main" val="3468781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atin typeface="Yu Gothic UI"/>
                <a:ea typeface="Yu Gothic UI"/>
              </a:rPr>
              <a:t>The Terrakoya Team is part of the CCoE, the Cloud Center of Excellence, at DENSO. </a:t>
            </a:r>
            <a:endParaRPr lang="ja-JP" altLang="en-US">
              <a:latin typeface="Yu Gothic UI"/>
              <a:ea typeface="Yu Gothic UI"/>
            </a:endParaRPr>
          </a:p>
          <a:p>
            <a:r>
              <a:rPr lang="ja-JP">
                <a:latin typeface="Yu Gothic UI"/>
                <a:ea typeface="Yu Gothic UI"/>
              </a:rPr>
              <a:t>Our team started as a side project with just five hours of activities each week. </a:t>
            </a:r>
            <a:endParaRPr lang="ja-JP" altLang="en-US">
              <a:latin typeface="Yu Gothic UI"/>
              <a:ea typeface="Yu Gothic UI"/>
            </a:endParaRPr>
          </a:p>
          <a:p>
            <a:r>
              <a:rPr lang="ja-JP">
                <a:latin typeface="Yu Gothic UI"/>
                <a:ea typeface="Yu Gothic UI"/>
              </a:rPr>
              <a:t>Our mission is to bring cloud technology closer to everyone in the company. </a:t>
            </a:r>
            <a:endParaRPr lang="ja-JP" altLang="en-US"/>
          </a:p>
          <a:p>
            <a:r>
              <a:rPr lang="ja-JP">
                <a:latin typeface="Yu Gothic UI"/>
                <a:ea typeface="Yu Gothic UI"/>
              </a:rPr>
              <a:t>We have three core values: </a:t>
            </a:r>
            <a:endParaRPr lang="ja-JP" altLang="en-US"/>
          </a:p>
          <a:p>
            <a:r>
              <a:rPr lang="ja-JP">
                <a:latin typeface="Yu Gothic UI"/>
                <a:ea typeface="Yu Gothic UI"/>
              </a:rPr>
              <a:t>Likability, which means having fun while we work; </a:t>
            </a:r>
            <a:endParaRPr lang="ja-JP" altLang="en-US"/>
          </a:p>
          <a:p>
            <a:r>
              <a:rPr lang="ja-JP">
                <a:latin typeface="Yu Gothic UI"/>
                <a:ea typeface="Yu Gothic UI"/>
              </a:rPr>
              <a:t>Challenge, which means we constantly strive to improve; </a:t>
            </a:r>
            <a:endParaRPr lang="ja-JP" altLang="en-US"/>
          </a:p>
          <a:p>
            <a:r>
              <a:rPr lang="ja-JP">
                <a:latin typeface="Yu Gothic UI"/>
                <a:ea typeface="Yu Gothic UI"/>
              </a:rPr>
              <a:t>and </a:t>
            </a:r>
            <a:endParaRPr lang="ja-JP" altLang="en-US"/>
          </a:p>
          <a:p>
            <a:r>
              <a:rPr lang="ja-JP">
                <a:latin typeface="Yu Gothic UI"/>
                <a:ea typeface="Yu Gothic UI"/>
              </a:rPr>
              <a:t>Full Cycle, which means we manage the entire process from planning to sales, development, and maintenance. </a:t>
            </a:r>
            <a:endParaRPr lang="ja-JP" altLang="en-US"/>
          </a:p>
          <a:p>
            <a:r>
              <a:rPr lang="ja-JP">
                <a:latin typeface="Yu Gothic UI"/>
                <a:ea typeface="Yu Gothic UI"/>
              </a:rPr>
              <a:t>This way, we eliminate sectionalis</a:t>
            </a:r>
            <a:r>
              <a:rPr lang="en-US" altLang="ja-JP">
                <a:latin typeface="Yu Gothic UI"/>
                <a:ea typeface="Yu Gothic UI"/>
              </a:rPr>
              <a:t>m</a:t>
            </a:r>
            <a:r>
              <a:rPr lang="ja-JP">
                <a:latin typeface="Yu Gothic UI"/>
                <a:ea typeface="Yu Gothic UI"/>
              </a:rPr>
              <a:t> and create valuable products.</a:t>
            </a:r>
            <a:endParaRPr lang="ja-JP"/>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6</a:t>
            </a:fld>
            <a:endParaRPr lang="ja-JP" altLang="en-US"/>
          </a:p>
        </p:txBody>
      </p:sp>
    </p:spTree>
    <p:extLst>
      <p:ext uri="{BB962C8B-B14F-4D97-AF65-F5344CB8AC3E}">
        <p14:creationId xmlns:p14="http://schemas.microsoft.com/office/powerpoint/2010/main" val="79074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Yu Gothic UI"/>
                <a:ea typeface="Yu Gothic UI"/>
              </a:rPr>
              <a:t>How</a:t>
            </a:r>
            <a:r>
              <a:rPr lang="ja-JP" dirty="0">
                <a:latin typeface="Yu Gothic UI"/>
                <a:ea typeface="Yu Gothic UI"/>
              </a:rPr>
              <a:t> </a:t>
            </a:r>
            <a:r>
              <a:rPr lang="en-US" altLang="ja-JP" dirty="0">
                <a:latin typeface="Yu Gothic UI"/>
                <a:ea typeface="Yu Gothic UI"/>
              </a:rPr>
              <a:t>the</a:t>
            </a:r>
            <a:r>
              <a:rPr lang="ja-JP" dirty="0">
                <a:latin typeface="Yu Gothic UI"/>
                <a:ea typeface="Yu Gothic UI"/>
              </a:rPr>
              <a:t> </a:t>
            </a:r>
            <a:r>
              <a:rPr lang="en-US" altLang="ja-JP" dirty="0" err="1">
                <a:latin typeface="Yu Gothic UI"/>
                <a:ea typeface="Yu Gothic UI"/>
              </a:rPr>
              <a:t>Terrakoya</a:t>
            </a:r>
            <a:r>
              <a:rPr lang="ja-JP" dirty="0">
                <a:latin typeface="Yu Gothic UI"/>
                <a:ea typeface="Yu Gothic UI"/>
              </a:rPr>
              <a:t> </a:t>
            </a:r>
            <a:r>
              <a:rPr lang="en-US" altLang="ja-JP" dirty="0">
                <a:latin typeface="Yu Gothic UI"/>
                <a:ea typeface="Yu Gothic UI"/>
              </a:rPr>
              <a:t>team</a:t>
            </a:r>
            <a:r>
              <a:rPr lang="ja-JP" dirty="0">
                <a:latin typeface="Yu Gothic UI"/>
                <a:ea typeface="Yu Gothic UI"/>
              </a:rPr>
              <a:t> </a:t>
            </a:r>
            <a:r>
              <a:rPr lang="en-US" altLang="ja-JP" dirty="0">
                <a:latin typeface="Yu Gothic UI"/>
                <a:ea typeface="Yu Gothic UI"/>
              </a:rPr>
              <a:t>was</a:t>
            </a:r>
            <a:r>
              <a:rPr lang="ja-JP" dirty="0">
                <a:latin typeface="Yu Gothic UI"/>
                <a:ea typeface="Yu Gothic UI"/>
              </a:rPr>
              <a:t> </a:t>
            </a:r>
            <a:r>
              <a:rPr lang="en-US" altLang="ja-JP" dirty="0">
                <a:latin typeface="Yu Gothic UI"/>
                <a:ea typeface="Yu Gothic UI"/>
              </a:rPr>
              <a:t>formed.</a:t>
            </a:r>
            <a:r>
              <a:rPr lang="ja-JP" altLang="en-US" dirty="0">
                <a:latin typeface="Yu Gothic UI"/>
                <a:ea typeface="Yu Gothic UI"/>
              </a:rPr>
              <a:t> </a:t>
            </a:r>
          </a:p>
          <a:p>
            <a:r>
              <a:rPr lang="ja-JP" dirty="0">
                <a:latin typeface="Yu Gothic UI"/>
                <a:ea typeface="Yu Gothic UI"/>
              </a:rPr>
              <a:t>First</a:t>
            </a:r>
            <a:r>
              <a:rPr lang="en-US" altLang="ja-JP" dirty="0">
                <a:latin typeface="Yu Gothic UI"/>
                <a:ea typeface="Yu Gothic UI"/>
              </a:rPr>
              <a:t>,</a:t>
            </a:r>
            <a:r>
              <a:rPr lang="ja-JP"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promoted</a:t>
            </a:r>
            <a:r>
              <a:rPr lang="ja-JP" altLang="en-US" dirty="0">
                <a:latin typeface="Yu Gothic UI"/>
                <a:ea typeface="Yu Gothic UI"/>
              </a:rPr>
              <a:t> </a:t>
            </a:r>
            <a:r>
              <a:rPr lang="en-US" altLang="ja-JP" dirty="0">
                <a:latin typeface="Yu Gothic UI"/>
                <a:ea typeface="Yu Gothic UI"/>
              </a:rPr>
              <a:t>information</a:t>
            </a:r>
            <a:r>
              <a:rPr lang="ja-JP" altLang="en-US" dirty="0">
                <a:latin typeface="Yu Gothic UI"/>
                <a:ea typeface="Yu Gothic UI"/>
              </a:rPr>
              <a:t> </a:t>
            </a:r>
            <a:r>
              <a:rPr lang="en-US" altLang="ja-JP" dirty="0">
                <a:latin typeface="Yu Gothic UI"/>
                <a:ea typeface="Yu Gothic UI"/>
              </a:rPr>
              <a:t>about</a:t>
            </a:r>
            <a:r>
              <a:rPr lang="ja-JP" altLang="en-US" dirty="0">
                <a:latin typeface="Yu Gothic UI"/>
                <a:ea typeface="Yu Gothic UI"/>
              </a:rPr>
              <a:t> </a:t>
            </a:r>
            <a:r>
              <a:rPr lang="en-US" altLang="ja-JP" dirty="0" err="1">
                <a:latin typeface="Yu Gothic UI"/>
                <a:ea typeface="Yu Gothic UI"/>
              </a:rPr>
              <a:t>Terrakoya</a:t>
            </a:r>
            <a:r>
              <a:rPr lang="ja-JP" altLang="en-US" dirty="0">
                <a:latin typeface="Yu Gothic UI"/>
                <a:ea typeface="Yu Gothic UI"/>
              </a:rPr>
              <a:t> </a:t>
            </a:r>
            <a:r>
              <a:rPr lang="en-US" altLang="ja-JP" dirty="0">
                <a:latin typeface="Yu Gothic UI"/>
                <a:ea typeface="Yu Gothic UI"/>
              </a:rPr>
              <a:t>and</a:t>
            </a:r>
            <a:r>
              <a:rPr lang="ja-JP" altLang="en-US" dirty="0">
                <a:latin typeface="Yu Gothic UI"/>
                <a:ea typeface="Yu Gothic UI"/>
              </a:rPr>
              <a:t> </a:t>
            </a:r>
            <a:r>
              <a:rPr lang="en-US" altLang="ja-JP" dirty="0">
                <a:latin typeface="Yu Gothic UI"/>
                <a:ea typeface="Yu Gothic UI"/>
              </a:rPr>
              <a:t>AWS</a:t>
            </a:r>
            <a:r>
              <a:rPr lang="ja-JP" altLang="en-US" dirty="0">
                <a:latin typeface="Yu Gothic UI"/>
                <a:ea typeface="Yu Gothic UI"/>
              </a:rPr>
              <a:t> </a:t>
            </a:r>
            <a:r>
              <a:rPr lang="en-US" altLang="ja-JP" dirty="0">
                <a:latin typeface="Yu Gothic UI"/>
                <a:ea typeface="Yu Gothic UI"/>
              </a:rPr>
              <a:t>inside</a:t>
            </a:r>
            <a:r>
              <a:rPr lang="ja-JP" altLang="en-US" dirty="0">
                <a:latin typeface="Yu Gothic UI"/>
                <a:ea typeface="Yu Gothic UI"/>
              </a:rPr>
              <a:t> </a:t>
            </a:r>
            <a:r>
              <a:rPr lang="en-US" altLang="ja-JP" dirty="0">
                <a:latin typeface="Yu Gothic UI"/>
                <a:ea typeface="Yu Gothic UI"/>
              </a:rPr>
              <a:t>our</a:t>
            </a:r>
            <a:r>
              <a:rPr lang="ja-JP" altLang="en-US" dirty="0">
                <a:latin typeface="Yu Gothic UI"/>
                <a:ea typeface="Yu Gothic UI"/>
              </a:rPr>
              <a:t> </a:t>
            </a:r>
            <a:r>
              <a:rPr lang="en-US" altLang="ja-JP" dirty="0">
                <a:latin typeface="Yu Gothic UI"/>
                <a:ea typeface="Yu Gothic UI"/>
              </a:rPr>
              <a:t>company.</a:t>
            </a:r>
            <a:r>
              <a:rPr lang="ja-JP" altLang="en-US" dirty="0">
                <a:latin typeface="Yu Gothic UI"/>
                <a:ea typeface="Yu Gothic UI"/>
              </a:rPr>
              <a:t> </a:t>
            </a:r>
          </a:p>
          <a:p>
            <a:r>
              <a:rPr lang="ja-JP" dirty="0">
                <a:latin typeface="Yu Gothic UI"/>
                <a:ea typeface="Yu Gothic UI"/>
              </a:rPr>
              <a:t>This made people interested in our activities</a:t>
            </a:r>
            <a:r>
              <a:rPr lang="en-US" altLang="ja-JP" dirty="0">
                <a:latin typeface="Yu Gothic UI"/>
                <a:ea typeface="Yu Gothic UI"/>
              </a:rPr>
              <a:t>.</a:t>
            </a:r>
            <a:r>
              <a:rPr lang="ja-JP" altLang="en-US" dirty="0">
                <a:latin typeface="Yu Gothic UI"/>
                <a:ea typeface="Yu Gothic UI"/>
              </a:rPr>
              <a:t> </a:t>
            </a:r>
            <a:endParaRPr lang="ja-JP" dirty="0"/>
          </a:p>
          <a:p>
            <a:endParaRPr lang="en-US" altLang="ja-JP" dirty="0">
              <a:latin typeface="Yu Gothic UI"/>
              <a:ea typeface="Yu Gothic UI"/>
            </a:endParaRPr>
          </a:p>
          <a:p>
            <a:r>
              <a:rPr lang="en-US" altLang="ja-JP" dirty="0">
                <a:latin typeface="Yu Gothic UI"/>
                <a:ea typeface="Yu Gothic UI"/>
              </a:rPr>
              <a:t>Second,</a:t>
            </a:r>
            <a:r>
              <a:rPr lang="ja-JP"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hosted</a:t>
            </a:r>
            <a:r>
              <a:rPr lang="ja-JP" altLang="en-US" dirty="0">
                <a:latin typeface="Yu Gothic UI"/>
                <a:ea typeface="Yu Gothic UI"/>
              </a:rPr>
              <a:t> </a:t>
            </a:r>
            <a:r>
              <a:rPr lang="en-US" altLang="ja-JP" dirty="0">
                <a:latin typeface="Yu Gothic UI"/>
                <a:ea typeface="Yu Gothic UI"/>
              </a:rPr>
              <a:t>internships.</a:t>
            </a:r>
            <a:r>
              <a:rPr lang="ja-JP" dirty="0">
                <a:latin typeface="Yu Gothic UI"/>
                <a:ea typeface="Yu Gothic UI"/>
              </a:rPr>
              <a:t> </a:t>
            </a:r>
            <a:endParaRPr lang="ja-JP" altLang="en-US" dirty="0">
              <a:latin typeface="Yu Gothic UI"/>
              <a:ea typeface="Yu Gothic UI"/>
            </a:endParaRPr>
          </a:p>
          <a:p>
            <a:r>
              <a:rPr lang="en-US" altLang="ja-JP" dirty="0">
                <a:latin typeface="Yu Gothic UI"/>
                <a:ea typeface="Yu Gothic UI"/>
              </a:rPr>
              <a:t>This</a:t>
            </a:r>
            <a:r>
              <a:rPr lang="ja-JP" altLang="en-US" dirty="0">
                <a:latin typeface="Yu Gothic UI"/>
                <a:ea typeface="Yu Gothic UI"/>
              </a:rPr>
              <a:t> </a:t>
            </a:r>
            <a:r>
              <a:rPr lang="en-US" altLang="ja-JP" dirty="0">
                <a:latin typeface="Yu Gothic UI"/>
                <a:ea typeface="Yu Gothic UI"/>
              </a:rPr>
              <a:t>gave</a:t>
            </a:r>
            <a:r>
              <a:rPr lang="ja-JP" altLang="en-US" dirty="0">
                <a:latin typeface="Yu Gothic UI"/>
                <a:ea typeface="Yu Gothic UI"/>
              </a:rPr>
              <a:t> </a:t>
            </a:r>
            <a:r>
              <a:rPr lang="en-US" altLang="ja-JP" dirty="0">
                <a:latin typeface="Yu Gothic UI"/>
                <a:ea typeface="Yu Gothic UI"/>
              </a:rPr>
              <a:t>employees</a:t>
            </a:r>
            <a:r>
              <a:rPr lang="ja-JP" altLang="en-US" dirty="0">
                <a:latin typeface="Yu Gothic UI"/>
                <a:ea typeface="Yu Gothic UI"/>
              </a:rPr>
              <a:t> </a:t>
            </a:r>
            <a:r>
              <a:rPr lang="en-US" altLang="ja-JP" dirty="0">
                <a:latin typeface="Yu Gothic UI"/>
                <a:ea typeface="Yu Gothic UI"/>
              </a:rPr>
              <a:t>a</a:t>
            </a:r>
            <a:r>
              <a:rPr lang="ja-JP" dirty="0">
                <a:latin typeface="Yu Gothic UI"/>
                <a:ea typeface="Yu Gothic UI"/>
              </a:rPr>
              <a:t> </a:t>
            </a:r>
            <a:r>
              <a:rPr lang="en-US" altLang="ja-JP" dirty="0">
                <a:latin typeface="Yu Gothic UI"/>
                <a:ea typeface="Yu Gothic UI"/>
              </a:rPr>
              <a:t>chance</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join</a:t>
            </a:r>
            <a:r>
              <a:rPr lang="ja-JP" altLang="en-US" dirty="0">
                <a:latin typeface="Yu Gothic UI"/>
                <a:ea typeface="Yu Gothic UI"/>
              </a:rPr>
              <a:t> </a:t>
            </a:r>
            <a:r>
              <a:rPr lang="en-US" altLang="ja-JP" dirty="0">
                <a:latin typeface="Yu Gothic UI"/>
                <a:ea typeface="Yu Gothic UI"/>
              </a:rPr>
              <a:t>and</a:t>
            </a:r>
            <a:r>
              <a:rPr lang="ja-JP" altLang="en-US" dirty="0">
                <a:latin typeface="Yu Gothic UI"/>
                <a:ea typeface="Yu Gothic UI"/>
              </a:rPr>
              <a:t> </a:t>
            </a:r>
            <a:r>
              <a:rPr lang="en-US" altLang="ja-JP" dirty="0">
                <a:latin typeface="Yu Gothic UI"/>
                <a:ea typeface="Yu Gothic UI"/>
              </a:rPr>
              <a:t>see</a:t>
            </a:r>
            <a:r>
              <a:rPr lang="ja-JP" altLang="en-US" dirty="0">
                <a:latin typeface="Yu Gothic UI"/>
                <a:ea typeface="Yu Gothic UI"/>
              </a:rPr>
              <a:t> </a:t>
            </a:r>
            <a:r>
              <a:rPr lang="en-US" altLang="ja-JP" dirty="0">
                <a:latin typeface="Yu Gothic UI"/>
                <a:ea typeface="Yu Gothic UI"/>
              </a:rPr>
              <a:t>our</a:t>
            </a:r>
            <a:r>
              <a:rPr lang="ja-JP" altLang="en-US" dirty="0">
                <a:latin typeface="Yu Gothic UI"/>
                <a:ea typeface="Yu Gothic UI"/>
              </a:rPr>
              <a:t> </a:t>
            </a:r>
            <a:r>
              <a:rPr lang="en-US" altLang="ja-JP" dirty="0">
                <a:latin typeface="Yu Gothic UI"/>
                <a:ea typeface="Yu Gothic UI"/>
              </a:rPr>
              <a:t>work.</a:t>
            </a:r>
            <a:endParaRPr lang="ja-JP" altLang="en-US" dirty="0">
              <a:latin typeface="Yu Gothic UI"/>
              <a:ea typeface="Yu Gothic UI"/>
            </a:endParaRPr>
          </a:p>
          <a:p>
            <a:endParaRPr lang="ja-JP" dirty="0">
              <a:latin typeface="Yu Gothic UI"/>
              <a:ea typeface="Yu Gothic UI"/>
            </a:endParaRPr>
          </a:p>
          <a:p>
            <a:endParaRPr lang="ja-JP" altLang="en-US" dirty="0">
              <a:latin typeface="Yu Gothic UI"/>
              <a:ea typeface="Yu Gothic UI"/>
            </a:endParaRPr>
          </a:p>
          <a:p>
            <a:r>
              <a:rPr lang="en-US" altLang="ja-JP" dirty="0">
                <a:latin typeface="Yu Gothic UI"/>
                <a:ea typeface="Yu Gothic UI"/>
              </a:rPr>
              <a:t>Finally,</a:t>
            </a:r>
            <a:r>
              <a:rPr lang="ja-JP"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gathered</a:t>
            </a:r>
            <a:r>
              <a:rPr lang="ja-JP" altLang="en-US" dirty="0">
                <a:latin typeface="Yu Gothic UI"/>
                <a:ea typeface="Yu Gothic UI"/>
              </a:rPr>
              <a:t> </a:t>
            </a:r>
            <a:r>
              <a:rPr lang="en-US" altLang="ja-JP" dirty="0">
                <a:latin typeface="Yu Gothic UI"/>
                <a:ea typeface="Yu Gothic UI"/>
              </a:rPr>
              <a:t>motivated</a:t>
            </a:r>
            <a:r>
              <a:rPr lang="ja-JP" altLang="en-US" dirty="0">
                <a:latin typeface="Yu Gothic UI"/>
                <a:ea typeface="Yu Gothic UI"/>
              </a:rPr>
              <a:t> </a:t>
            </a:r>
            <a:r>
              <a:rPr lang="en-US" altLang="ja-JP" dirty="0">
                <a:latin typeface="Yu Gothic UI"/>
                <a:ea typeface="Yu Gothic UI"/>
              </a:rPr>
              <a:t>members</a:t>
            </a:r>
            <a:r>
              <a:rPr lang="ja-JP" altLang="en-US" dirty="0">
                <a:latin typeface="Yu Gothic UI"/>
                <a:ea typeface="Yu Gothic UI"/>
              </a:rPr>
              <a:t> </a:t>
            </a:r>
            <a:r>
              <a:rPr lang="en-US" altLang="ja-JP" dirty="0">
                <a:latin typeface="Yu Gothic UI"/>
                <a:ea typeface="Yu Gothic UI"/>
              </a:rPr>
              <a:t>from</a:t>
            </a:r>
            <a:r>
              <a:rPr lang="ja-JP" altLang="en-US" dirty="0">
                <a:latin typeface="Yu Gothic UI"/>
                <a:ea typeface="Yu Gothic UI"/>
              </a:rPr>
              <a:t> </a:t>
            </a:r>
            <a:r>
              <a:rPr lang="en-US" altLang="ja-JP" dirty="0">
                <a:latin typeface="Yu Gothic UI"/>
                <a:ea typeface="Yu Gothic UI"/>
              </a:rPr>
              <a:t>different</a:t>
            </a:r>
            <a:r>
              <a:rPr lang="ja-JP" altLang="en-US" dirty="0">
                <a:latin typeface="Yu Gothic UI"/>
                <a:ea typeface="Yu Gothic UI"/>
              </a:rPr>
              <a:t> </a:t>
            </a:r>
            <a:r>
              <a:rPr lang="en-US" altLang="ja-JP" dirty="0">
                <a:latin typeface="Yu Gothic UI"/>
                <a:ea typeface="Yu Gothic UI"/>
              </a:rPr>
              <a:t>departments</a:t>
            </a:r>
            <a:r>
              <a:rPr lang="ja-JP" altLang="en-US" dirty="0">
                <a:latin typeface="Yu Gothic UI"/>
                <a:ea typeface="Yu Gothic UI"/>
              </a:rPr>
              <a:t> </a:t>
            </a:r>
            <a:r>
              <a:rPr lang="en-US" altLang="ja-JP" dirty="0">
                <a:latin typeface="Yu Gothic UI"/>
                <a:ea typeface="Yu Gothic UI"/>
              </a:rPr>
              <a:t>who</a:t>
            </a:r>
            <a:r>
              <a:rPr lang="ja-JP" altLang="en-US" dirty="0">
                <a:latin typeface="Yu Gothic UI"/>
                <a:ea typeface="Yu Gothic UI"/>
              </a:rPr>
              <a:t> </a:t>
            </a:r>
            <a:r>
              <a:rPr lang="en-US" altLang="ja-JP" dirty="0">
                <a:latin typeface="Yu Gothic UI"/>
                <a:ea typeface="Yu Gothic UI"/>
              </a:rPr>
              <a:t>wanted</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use</a:t>
            </a:r>
            <a:r>
              <a:rPr lang="ja-JP" altLang="en-US" dirty="0">
                <a:latin typeface="Yu Gothic UI"/>
                <a:ea typeface="Yu Gothic UI"/>
              </a:rPr>
              <a:t> </a:t>
            </a:r>
            <a:r>
              <a:rPr lang="en-US" altLang="ja-JP" dirty="0">
                <a:latin typeface="Yu Gothic UI"/>
                <a:ea typeface="Yu Gothic UI"/>
              </a:rPr>
              <a:t>cloud</a:t>
            </a:r>
            <a:r>
              <a:rPr lang="ja-JP" altLang="en-US" dirty="0">
                <a:latin typeface="Yu Gothic UI"/>
                <a:ea typeface="Yu Gothic UI"/>
              </a:rPr>
              <a:t> </a:t>
            </a:r>
            <a:r>
              <a:rPr lang="en-US" altLang="ja-JP" dirty="0">
                <a:latin typeface="Yu Gothic UI"/>
                <a:ea typeface="Yu Gothic UI"/>
              </a:rPr>
              <a:t>technology.</a:t>
            </a:r>
            <a:endParaRPr lang="ja-JP" altLang="en-US"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did</a:t>
            </a:r>
            <a:r>
              <a:rPr lang="ja-JP" altLang="en-US" dirty="0">
                <a:latin typeface="Yu Gothic UI"/>
                <a:ea typeface="Yu Gothic UI"/>
              </a:rPr>
              <a:t> </a:t>
            </a:r>
            <a:r>
              <a:rPr lang="en-US" altLang="ja-JP" dirty="0">
                <a:latin typeface="Yu Gothic UI"/>
                <a:ea typeface="Yu Gothic UI"/>
              </a:rPr>
              <a:t>this</a:t>
            </a:r>
            <a:r>
              <a:rPr lang="ja-JP" altLang="en-US" dirty="0">
                <a:latin typeface="Yu Gothic UI"/>
                <a:ea typeface="Yu Gothic UI"/>
              </a:rPr>
              <a:t> </a:t>
            </a:r>
            <a:r>
              <a:rPr lang="en-US" altLang="ja-JP" dirty="0">
                <a:latin typeface="Yu Gothic UI"/>
                <a:ea typeface="Yu Gothic UI"/>
              </a:rPr>
              <a:t>because</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needed</a:t>
            </a:r>
            <a:r>
              <a:rPr lang="ja-JP" altLang="en-US" dirty="0">
                <a:latin typeface="Yu Gothic UI"/>
                <a:ea typeface="Yu Gothic UI"/>
              </a:rPr>
              <a:t> </a:t>
            </a:r>
            <a:r>
              <a:rPr lang="en-US" altLang="ja-JP" dirty="0">
                <a:latin typeface="Yu Gothic UI"/>
                <a:ea typeface="Yu Gothic UI"/>
              </a:rPr>
              <a:t>members</a:t>
            </a:r>
            <a:r>
              <a:rPr lang="ja-JP" altLang="en-US" dirty="0">
                <a:latin typeface="Yu Gothic UI"/>
                <a:ea typeface="Yu Gothic UI"/>
              </a:rPr>
              <a:t> </a:t>
            </a:r>
            <a:r>
              <a:rPr lang="en-US" altLang="ja-JP" dirty="0">
                <a:latin typeface="Yu Gothic UI"/>
                <a:ea typeface="Yu Gothic UI"/>
              </a:rPr>
              <a:t>with</a:t>
            </a:r>
            <a:r>
              <a:rPr lang="ja-JP" altLang="en-US" dirty="0">
                <a:latin typeface="Yu Gothic UI"/>
                <a:ea typeface="Yu Gothic UI"/>
              </a:rPr>
              <a:t> </a:t>
            </a:r>
            <a:r>
              <a:rPr lang="en-US" altLang="ja-JP" dirty="0">
                <a:latin typeface="Yu Gothic UI"/>
                <a:ea typeface="Yu Gothic UI"/>
              </a:rPr>
              <a:t>strong</a:t>
            </a:r>
            <a:r>
              <a:rPr lang="ja-JP" altLang="en-US" dirty="0">
                <a:latin typeface="Yu Gothic UI"/>
                <a:ea typeface="Yu Gothic UI"/>
              </a:rPr>
              <a:t> </a:t>
            </a:r>
            <a:r>
              <a:rPr lang="en-US" altLang="ja-JP" dirty="0">
                <a:latin typeface="Yu Gothic UI"/>
                <a:ea typeface="Yu Gothic UI"/>
              </a:rPr>
              <a:t>motivation</a:t>
            </a:r>
            <a:r>
              <a:rPr lang="ja-JP" altLang="en-US" dirty="0">
                <a:latin typeface="Yu Gothic UI"/>
                <a:ea typeface="Yu Gothic UI"/>
              </a:rPr>
              <a:t> </a:t>
            </a:r>
            <a:r>
              <a:rPr lang="en-US" altLang="ja-JP" dirty="0">
                <a:latin typeface="Yu Gothic UI"/>
                <a:ea typeface="Yu Gothic UI"/>
              </a:rPr>
              <a:t>and</a:t>
            </a:r>
            <a:r>
              <a:rPr lang="ja-JP" altLang="en-US" dirty="0">
                <a:latin typeface="Yu Gothic UI"/>
                <a:ea typeface="Yu Gothic UI"/>
              </a:rPr>
              <a:t> </a:t>
            </a:r>
            <a:r>
              <a:rPr lang="en-US" altLang="ja-JP" dirty="0">
                <a:latin typeface="Yu Gothic UI"/>
                <a:ea typeface="Yu Gothic UI"/>
              </a:rPr>
              <a:t>awareness</a:t>
            </a:r>
            <a:r>
              <a:rPr lang="ja-JP" altLang="en-US" dirty="0">
                <a:latin typeface="Yu Gothic UI"/>
                <a:ea typeface="Yu Gothic UI"/>
              </a:rPr>
              <a:t> </a:t>
            </a:r>
            <a:r>
              <a:rPr lang="en-US" altLang="ja-JP" dirty="0">
                <a:latin typeface="Yu Gothic UI"/>
                <a:ea typeface="Yu Gothic UI"/>
              </a:rPr>
              <a:t>of</a:t>
            </a:r>
            <a:r>
              <a:rPr lang="ja-JP" altLang="en-US" dirty="0">
                <a:latin typeface="Yu Gothic UI"/>
                <a:ea typeface="Yu Gothic UI"/>
              </a:rPr>
              <a:t> </a:t>
            </a:r>
            <a:r>
              <a:rPr lang="en-US" altLang="ja-JP" dirty="0">
                <a:latin typeface="Yu Gothic UI"/>
                <a:ea typeface="Yu Gothic UI"/>
              </a:rPr>
              <a:t>cloud</a:t>
            </a:r>
            <a:r>
              <a:rPr lang="ja-JP" altLang="en-US" dirty="0">
                <a:latin typeface="Yu Gothic UI"/>
                <a:ea typeface="Yu Gothic UI"/>
              </a:rPr>
              <a:t> </a:t>
            </a:r>
            <a:r>
              <a:rPr lang="en-US" altLang="ja-JP" dirty="0">
                <a:latin typeface="Yu Gothic UI"/>
                <a:ea typeface="Yu Gothic UI"/>
              </a:rPr>
              <a:t>challenges.</a:t>
            </a:r>
            <a:r>
              <a:rPr lang="ja-JP" altLang="en-US" dirty="0">
                <a:latin typeface="Yu Gothic UI"/>
                <a:ea typeface="Yu Gothic UI"/>
              </a:rPr>
              <a:t> </a:t>
            </a:r>
          </a:p>
          <a:p>
            <a:r>
              <a:rPr lang="en-US" altLang="ja-JP" dirty="0">
                <a:latin typeface="Yu Gothic UI"/>
                <a:ea typeface="Yu Gothic UI"/>
              </a:rPr>
              <a:t>Since</a:t>
            </a:r>
            <a:r>
              <a:rPr lang="ja-JP" altLang="en-US" dirty="0">
                <a:latin typeface="Yu Gothic UI"/>
                <a:ea typeface="Yu Gothic UI"/>
              </a:rPr>
              <a:t> </a:t>
            </a:r>
            <a:r>
              <a:rPr lang="en-US" altLang="ja-JP" dirty="0">
                <a:latin typeface="Yu Gothic UI"/>
                <a:ea typeface="Yu Gothic UI"/>
              </a:rPr>
              <a:t>this</a:t>
            </a:r>
            <a:r>
              <a:rPr lang="ja-JP" altLang="en-US" dirty="0">
                <a:latin typeface="Yu Gothic UI"/>
                <a:ea typeface="Yu Gothic UI"/>
              </a:rPr>
              <a:t> </a:t>
            </a:r>
            <a:r>
              <a:rPr lang="en-US" altLang="ja-JP" dirty="0">
                <a:latin typeface="Yu Gothic UI"/>
                <a:ea typeface="Yu Gothic UI"/>
              </a:rPr>
              <a:t>started</a:t>
            </a:r>
            <a:r>
              <a:rPr lang="ja-JP" altLang="en-US" dirty="0">
                <a:latin typeface="Yu Gothic UI"/>
                <a:ea typeface="Yu Gothic UI"/>
              </a:rPr>
              <a:t> </a:t>
            </a:r>
            <a:r>
              <a:rPr lang="en-US" altLang="ja-JP" dirty="0">
                <a:latin typeface="Yu Gothic UI"/>
                <a:ea typeface="Yu Gothic UI"/>
              </a:rPr>
              <a:t>as</a:t>
            </a:r>
            <a:r>
              <a:rPr lang="ja-JP" altLang="en-US" dirty="0">
                <a:latin typeface="Yu Gothic UI"/>
                <a:ea typeface="Yu Gothic UI"/>
              </a:rPr>
              <a:t> </a:t>
            </a:r>
            <a:r>
              <a:rPr lang="en-US" altLang="ja-JP" dirty="0">
                <a:latin typeface="Yu Gothic UI"/>
                <a:ea typeface="Yu Gothic UI"/>
              </a:rPr>
              <a:t>a</a:t>
            </a:r>
            <a:r>
              <a:rPr lang="ja-JP" altLang="en-US" dirty="0">
                <a:latin typeface="Yu Gothic UI"/>
                <a:ea typeface="Yu Gothic UI"/>
              </a:rPr>
              <a:t> </a:t>
            </a:r>
            <a:r>
              <a:rPr lang="en-US" altLang="ja-JP" dirty="0">
                <a:latin typeface="Yu Gothic UI"/>
                <a:ea typeface="Yu Gothic UI"/>
              </a:rPr>
              <a:t>side</a:t>
            </a:r>
            <a:r>
              <a:rPr lang="ja-JP" altLang="en-US" dirty="0">
                <a:latin typeface="Yu Gothic UI"/>
                <a:ea typeface="Yu Gothic UI"/>
              </a:rPr>
              <a:t> </a:t>
            </a:r>
            <a:r>
              <a:rPr lang="en-US" altLang="ja-JP" dirty="0">
                <a:latin typeface="Yu Gothic UI"/>
                <a:ea typeface="Yu Gothic UI"/>
              </a:rPr>
              <a:t>project,</a:t>
            </a:r>
            <a:r>
              <a:rPr lang="ja-JP" altLang="en-US" dirty="0">
                <a:latin typeface="Yu Gothic UI"/>
                <a:ea typeface="Yu Gothic UI"/>
              </a:rPr>
              <a:t> </a:t>
            </a:r>
            <a:r>
              <a:rPr lang="en-US" altLang="ja-JP" dirty="0">
                <a:latin typeface="Yu Gothic UI"/>
                <a:ea typeface="Yu Gothic UI"/>
              </a:rPr>
              <a:t>people</a:t>
            </a:r>
            <a:r>
              <a:rPr lang="ja-JP" altLang="en-US" dirty="0">
                <a:latin typeface="Yu Gothic UI"/>
                <a:ea typeface="Yu Gothic UI"/>
              </a:rPr>
              <a:t> </a:t>
            </a:r>
            <a:r>
              <a:rPr lang="en-US" altLang="ja-JP" dirty="0">
                <a:latin typeface="Yu Gothic UI"/>
                <a:ea typeface="Yu Gothic UI"/>
              </a:rPr>
              <a:t>needed</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balance</a:t>
            </a:r>
            <a:r>
              <a:rPr lang="ja-JP" altLang="en-US" dirty="0">
                <a:latin typeface="Yu Gothic UI"/>
                <a:ea typeface="Yu Gothic UI"/>
              </a:rPr>
              <a:t> </a:t>
            </a:r>
            <a:r>
              <a:rPr lang="en-US" altLang="ja-JP" dirty="0">
                <a:latin typeface="Yu Gothic UI"/>
                <a:ea typeface="Yu Gothic UI"/>
              </a:rPr>
              <a:t>it</a:t>
            </a:r>
            <a:r>
              <a:rPr lang="ja-JP" altLang="en-US" dirty="0">
                <a:latin typeface="Yu Gothic UI"/>
                <a:ea typeface="Yu Gothic UI"/>
              </a:rPr>
              <a:t> </a:t>
            </a:r>
            <a:r>
              <a:rPr lang="en-US" altLang="ja-JP" dirty="0">
                <a:latin typeface="Yu Gothic UI"/>
                <a:ea typeface="Yu Gothic UI"/>
              </a:rPr>
              <a:t>with</a:t>
            </a:r>
            <a:r>
              <a:rPr lang="ja-JP" altLang="en-US" dirty="0">
                <a:latin typeface="Yu Gothic UI"/>
                <a:ea typeface="Yu Gothic UI"/>
              </a:rPr>
              <a:t> </a:t>
            </a:r>
            <a:r>
              <a:rPr lang="en-US" altLang="ja-JP" dirty="0">
                <a:latin typeface="Yu Gothic UI"/>
                <a:ea typeface="Yu Gothic UI"/>
              </a:rPr>
              <a:t>their</a:t>
            </a:r>
            <a:r>
              <a:rPr lang="ja-JP" altLang="en-US" dirty="0">
                <a:latin typeface="Yu Gothic UI"/>
                <a:ea typeface="Yu Gothic UI"/>
              </a:rPr>
              <a:t> </a:t>
            </a:r>
            <a:r>
              <a:rPr lang="en-US" altLang="ja-JP" dirty="0">
                <a:latin typeface="Yu Gothic UI"/>
                <a:ea typeface="Yu Gothic UI"/>
              </a:rPr>
              <a:t>main</a:t>
            </a:r>
            <a:r>
              <a:rPr lang="ja-JP" altLang="en-US" dirty="0">
                <a:latin typeface="Yu Gothic UI"/>
                <a:ea typeface="Yu Gothic UI"/>
              </a:rPr>
              <a:t> </a:t>
            </a:r>
            <a:r>
              <a:rPr lang="en-US" altLang="ja-JP" dirty="0">
                <a:latin typeface="Yu Gothic UI"/>
                <a:ea typeface="Yu Gothic UI"/>
              </a:rPr>
              <a:t>jobs.</a:t>
            </a:r>
            <a:r>
              <a:rPr lang="ja-JP" altLang="en-US" dirty="0">
                <a:latin typeface="Yu Gothic UI"/>
                <a:ea typeface="Yu Gothic UI"/>
              </a:rPr>
              <a:t> </a:t>
            </a:r>
            <a:r>
              <a:rPr lang="en-US" altLang="ja-JP" dirty="0">
                <a:latin typeface="Yu Gothic UI"/>
                <a:ea typeface="Yu Gothic UI"/>
              </a:rPr>
              <a:t>So,</a:t>
            </a:r>
            <a:r>
              <a:rPr lang="ja-JP" altLang="en-US" dirty="0">
                <a:latin typeface="Yu Gothic UI"/>
                <a:ea typeface="Yu Gothic UI"/>
              </a:rPr>
              <a:t> </a:t>
            </a:r>
            <a:r>
              <a:rPr lang="en-US" altLang="ja-JP" dirty="0">
                <a:latin typeface="Yu Gothic UI"/>
                <a:ea typeface="Yu Gothic UI"/>
              </a:rPr>
              <a:t>having</a:t>
            </a:r>
            <a:r>
              <a:rPr lang="ja-JP" altLang="en-US" dirty="0">
                <a:latin typeface="Yu Gothic UI"/>
                <a:ea typeface="Yu Gothic UI"/>
              </a:rPr>
              <a:t> </a:t>
            </a:r>
            <a:r>
              <a:rPr lang="en-US" altLang="ja-JP" dirty="0">
                <a:latin typeface="Yu Gothic UI"/>
                <a:ea typeface="Yu Gothic UI"/>
              </a:rPr>
              <a:t>a</a:t>
            </a:r>
            <a:r>
              <a:rPr lang="ja-JP" altLang="en-US" dirty="0">
                <a:latin typeface="Yu Gothic UI"/>
                <a:ea typeface="Yu Gothic UI"/>
              </a:rPr>
              <a:t> </a:t>
            </a:r>
            <a:r>
              <a:rPr lang="en-US" altLang="ja-JP" dirty="0">
                <a:latin typeface="Yu Gothic UI"/>
                <a:ea typeface="Yu Gothic UI"/>
              </a:rPr>
              <a:t>strong</a:t>
            </a:r>
            <a:r>
              <a:rPr lang="ja-JP" altLang="en-US" dirty="0">
                <a:latin typeface="Yu Gothic UI"/>
                <a:ea typeface="Yu Gothic UI"/>
              </a:rPr>
              <a:t> </a:t>
            </a:r>
            <a:r>
              <a:rPr lang="en-US" altLang="ja-JP" dirty="0">
                <a:latin typeface="Yu Gothic UI"/>
                <a:ea typeface="Yu Gothic UI"/>
              </a:rPr>
              <a:t>reason</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join</a:t>
            </a:r>
            <a:r>
              <a:rPr lang="ja-JP" altLang="en-US" dirty="0">
                <a:latin typeface="Yu Gothic UI"/>
                <a:ea typeface="Yu Gothic UI"/>
              </a:rPr>
              <a:t> </a:t>
            </a:r>
            <a:r>
              <a:rPr lang="en-US" altLang="ja-JP" dirty="0">
                <a:latin typeface="Yu Gothic UI"/>
                <a:ea typeface="Yu Gothic UI"/>
              </a:rPr>
              <a:t>was</a:t>
            </a:r>
            <a:r>
              <a:rPr lang="ja-JP" altLang="en-US" dirty="0">
                <a:latin typeface="Yu Gothic UI"/>
                <a:ea typeface="Yu Gothic UI"/>
              </a:rPr>
              <a:t> </a:t>
            </a:r>
            <a:r>
              <a:rPr lang="en-US" altLang="ja-JP" dirty="0">
                <a:latin typeface="Yu Gothic UI"/>
                <a:ea typeface="Yu Gothic UI"/>
              </a:rPr>
              <a:t>important</a:t>
            </a:r>
            <a:r>
              <a:rPr lang="ja-JP" altLang="en-US" dirty="0">
                <a:latin typeface="Yu Gothic UI"/>
                <a:ea typeface="Yu Gothic UI"/>
              </a:rPr>
              <a:t> </a:t>
            </a:r>
            <a:r>
              <a:rPr lang="en-US" altLang="ja-JP" dirty="0">
                <a:latin typeface="Yu Gothic UI"/>
                <a:ea typeface="Yu Gothic UI"/>
              </a:rPr>
              <a:t>for</a:t>
            </a:r>
            <a:r>
              <a:rPr lang="ja-JP" altLang="en-US" dirty="0">
                <a:latin typeface="Yu Gothic UI"/>
                <a:ea typeface="Yu Gothic UI"/>
              </a:rPr>
              <a:t> </a:t>
            </a:r>
            <a:r>
              <a:rPr lang="en-US" altLang="ja-JP" dirty="0">
                <a:latin typeface="Yu Gothic UI"/>
                <a:ea typeface="Yu Gothic UI"/>
              </a:rPr>
              <a:t>success</a:t>
            </a:r>
            <a:endParaRPr lang="ja-JP" dirty="0">
              <a:latin typeface="Yu Gothic UI"/>
              <a:ea typeface="Yu Gothic UI"/>
            </a:endParaRPr>
          </a:p>
          <a:p>
            <a:pPr>
              <a:lnSpc>
                <a:spcPct val="90000"/>
              </a:lnSpc>
              <a:spcBef>
                <a:spcPts val="1000"/>
              </a:spcBef>
            </a:pPr>
            <a:endParaRPr lang="ja-JP" altLang="en-US" dirty="0">
              <a:latin typeface="Yu Gothic UI"/>
              <a:cs typeface="Calibr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7</a:t>
            </a:fld>
            <a:endParaRPr lang="ja-JP" altLang="en-US"/>
          </a:p>
        </p:txBody>
      </p:sp>
    </p:spTree>
    <p:extLst>
      <p:ext uri="{BB962C8B-B14F-4D97-AF65-F5344CB8AC3E}">
        <p14:creationId xmlns:p14="http://schemas.microsoft.com/office/powerpoint/2010/main" val="34812217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dirty="0">
                <a:latin typeface="Yu Gothic UI"/>
                <a:ea typeface="Yu Gothic UI"/>
              </a:rPr>
              <a:t>Let's talk about our team management strategies. </a:t>
            </a:r>
            <a:endParaRPr lang="ja-JP" altLang="en-US" dirty="0">
              <a:latin typeface="Yu Gothic UI"/>
              <a:ea typeface="Yu Gothic UI"/>
            </a:endParaRPr>
          </a:p>
          <a:p>
            <a:endParaRPr lang="en-US" dirty="0">
              <a:latin typeface="Yu Gothic UI"/>
              <a:ea typeface="Yu Gothic UI"/>
            </a:endParaRPr>
          </a:p>
          <a:p>
            <a:r>
              <a:rPr lang="en-US" dirty="0">
                <a:latin typeface="Yu Gothic UI"/>
                <a:ea typeface="Yu Gothic UI"/>
              </a:rPr>
              <a:t>First, we defined our mission, values, and leadership statement. </a:t>
            </a:r>
            <a:endParaRPr lang="ja-JP" altLang="en-US" dirty="0">
              <a:latin typeface="Yu Gothic UI"/>
              <a:ea typeface="Yu Gothic UI"/>
            </a:endParaRPr>
          </a:p>
          <a:p>
            <a:r>
              <a:rPr lang="en-US" dirty="0">
                <a:latin typeface="Yu Gothic UI"/>
                <a:ea typeface="Yu Gothic UI"/>
              </a:rPr>
              <a:t>This helps everyone understand our goals and work together better.</a:t>
            </a:r>
            <a:endParaRPr lang="ja-JP" dirty="0">
              <a:latin typeface="Yu Gothic UI"/>
              <a:ea typeface="Yu Gothic UI"/>
            </a:endParaRPr>
          </a:p>
          <a:p>
            <a:endParaRPr lang="en-US" dirty="0">
              <a:latin typeface="Yu Gothic UI"/>
              <a:ea typeface="Yu Gothic UI"/>
            </a:endParaRPr>
          </a:p>
          <a:p>
            <a:r>
              <a:rPr lang="en-US" dirty="0">
                <a:latin typeface="Yu Gothic UI"/>
                <a:ea typeface="Yu Gothic UI"/>
              </a:rPr>
              <a:t>Second, we use nicknames instead of titles. </a:t>
            </a:r>
          </a:p>
          <a:p>
            <a:r>
              <a:rPr lang="en-US" dirty="0">
                <a:latin typeface="Yu Gothic UI"/>
                <a:ea typeface="Yu Gothic UI"/>
              </a:rPr>
              <a:t>This breaks down barriers and makes everyone feel equal. </a:t>
            </a:r>
          </a:p>
          <a:p>
            <a:r>
              <a:rPr lang="en-US" dirty="0">
                <a:latin typeface="Yu Gothic UI"/>
                <a:ea typeface="Yu Gothic UI"/>
              </a:rPr>
              <a:t>It helps younger members speak up more.</a:t>
            </a:r>
            <a:endParaRPr lang="en-US" dirty="0"/>
          </a:p>
          <a:p>
            <a:endParaRPr lang="en-US" dirty="0">
              <a:latin typeface="Yu Gothic UI"/>
              <a:ea typeface="Yu Gothic UI"/>
            </a:endParaRPr>
          </a:p>
          <a:p>
            <a:r>
              <a:rPr lang="en-US" dirty="0">
                <a:latin typeface="Yu Gothic UI"/>
                <a:ea typeface="Yu Gothic UI"/>
              </a:rPr>
              <a:t>Finally, we use mob programming. </a:t>
            </a:r>
          </a:p>
          <a:p>
            <a:r>
              <a:rPr lang="en-US" dirty="0">
                <a:latin typeface="Yu Gothic UI"/>
                <a:ea typeface="Yu Gothic UI"/>
              </a:rPr>
              <a:t>The whole team works together on tasks. </a:t>
            </a:r>
            <a:endParaRPr lang="en-US" dirty="0"/>
          </a:p>
          <a:p>
            <a:r>
              <a:rPr lang="en-US" dirty="0">
                <a:latin typeface="Yu Gothic UI"/>
                <a:ea typeface="Yu Gothic UI"/>
              </a:rPr>
              <a:t>This keeps everyone on the same page. </a:t>
            </a:r>
            <a:endParaRPr lang="en-US" dirty="0"/>
          </a:p>
          <a:p>
            <a:endParaRPr lang="en-US" dirty="0">
              <a:latin typeface="Yu Gothic UI"/>
              <a:ea typeface="Yu Gothic UI"/>
            </a:endParaRPr>
          </a:p>
          <a:p>
            <a:endParaRPr lang="en-US" dirty="0">
              <a:latin typeface="Yu Gothic UI"/>
              <a:ea typeface="Yu Gothic UI"/>
            </a:endParaRPr>
          </a:p>
          <a:p>
            <a:r>
              <a:rPr lang="en-US" dirty="0">
                <a:latin typeface="Yu Gothic UI"/>
                <a:ea typeface="Yu Gothic UI"/>
              </a:rPr>
              <a:t>We also use different retrospective methods like KPT, Sailboat, and Fun Done Learn.</a:t>
            </a:r>
            <a:endParaRPr lang="en-US" dirty="0"/>
          </a:p>
          <a:p>
            <a:r>
              <a:rPr lang="en-US" dirty="0">
                <a:latin typeface="Yu Gothic UI"/>
                <a:ea typeface="Yu Gothic UI"/>
              </a:rPr>
              <a:t>This keeps things interesting and helps us find new ways to improve.</a:t>
            </a:r>
            <a:endParaRPr lang="en-US" dirty="0"/>
          </a:p>
          <a:p>
            <a:endParaRPr lang="en-US" dirty="0">
              <a:latin typeface="Yu Gothic UI"/>
              <a:cs typeface="Calibr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8</a:t>
            </a:fld>
            <a:endParaRPr lang="ja-JP" altLang="en-US"/>
          </a:p>
        </p:txBody>
      </p:sp>
    </p:spTree>
    <p:extLst>
      <p:ext uri="{BB962C8B-B14F-4D97-AF65-F5344CB8AC3E}">
        <p14:creationId xmlns:p14="http://schemas.microsoft.com/office/powerpoint/2010/main" val="2643841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Yu Gothic UI"/>
                <a:ea typeface="Yu Gothic UI"/>
              </a:rPr>
              <a:t>Here’s the</a:t>
            </a:r>
            <a:r>
              <a:rPr lang="ja-JP" altLang="en-US" dirty="0">
                <a:latin typeface="Yu Gothic UI"/>
                <a:ea typeface="Yu Gothic UI"/>
              </a:rPr>
              <a:t> </a:t>
            </a:r>
            <a:r>
              <a:rPr lang="en-US" altLang="ja-JP" dirty="0">
                <a:latin typeface="Yu Gothic UI"/>
                <a:ea typeface="Yu Gothic UI"/>
              </a:rPr>
              <a:t>concept</a:t>
            </a:r>
            <a:r>
              <a:rPr lang="ja-JP" altLang="en-US" dirty="0">
                <a:latin typeface="Yu Gothic UI"/>
                <a:ea typeface="Yu Gothic UI"/>
              </a:rPr>
              <a:t> </a:t>
            </a:r>
            <a:r>
              <a:rPr lang="en-US" altLang="ja-JP" dirty="0">
                <a:latin typeface="Yu Gothic UI"/>
                <a:ea typeface="Yu Gothic UI"/>
              </a:rPr>
              <a:t>of</a:t>
            </a:r>
            <a:r>
              <a:rPr lang="ja-JP" altLang="en-US" dirty="0">
                <a:latin typeface="Yu Gothic UI"/>
                <a:ea typeface="Yu Gothic UI"/>
              </a:rPr>
              <a:t> </a:t>
            </a:r>
            <a:r>
              <a:rPr lang="en-US" altLang="ja-JP" dirty="0">
                <a:latin typeface="Yu Gothic UI"/>
                <a:ea typeface="Yu Gothic UI"/>
              </a:rPr>
              <a:t>our</a:t>
            </a:r>
            <a:r>
              <a:rPr lang="ja-JP" altLang="en-US" dirty="0">
                <a:latin typeface="Yu Gothic UI"/>
                <a:ea typeface="Yu Gothic UI"/>
              </a:rPr>
              <a:t> </a:t>
            </a:r>
            <a:r>
              <a:rPr lang="en-US" altLang="ja-JP" dirty="0">
                <a:latin typeface="Yu Gothic UI"/>
                <a:ea typeface="Yu Gothic UI"/>
              </a:rPr>
              <a:t>product.</a:t>
            </a:r>
            <a:r>
              <a:rPr lang="ja-JP" altLang="en-US" dirty="0">
                <a:latin typeface="Yu Gothic UI"/>
                <a:ea typeface="Yu Gothic UI"/>
              </a:rPr>
              <a:t> </a:t>
            </a:r>
          </a:p>
          <a:p>
            <a:endParaRPr lang="en-US" altLang="ja-JP" dirty="0">
              <a:latin typeface="Yu Gothic UI"/>
              <a:ea typeface="Yu Gothic UI"/>
            </a:endParaRPr>
          </a:p>
          <a:p>
            <a:r>
              <a:rPr lang="en-US" altLang="ja-JP" dirty="0">
                <a:latin typeface="Yu Gothic UI"/>
                <a:ea typeface="Yu Gothic UI"/>
              </a:rPr>
              <a:t>This</a:t>
            </a:r>
            <a:r>
              <a:rPr lang="ja-JP" altLang="en-US" dirty="0">
                <a:latin typeface="Yu Gothic UI"/>
                <a:ea typeface="Yu Gothic UI"/>
              </a:rPr>
              <a:t> </a:t>
            </a:r>
            <a:r>
              <a:rPr lang="en-US" altLang="ja-JP" dirty="0">
                <a:latin typeface="Yu Gothic UI"/>
                <a:ea typeface="Yu Gothic UI"/>
              </a:rPr>
              <a:t>project</a:t>
            </a:r>
            <a:r>
              <a:rPr lang="ja-JP" altLang="en-US" dirty="0">
                <a:latin typeface="Yu Gothic UI"/>
                <a:ea typeface="Yu Gothic UI"/>
              </a:rPr>
              <a:t> </a:t>
            </a:r>
            <a:r>
              <a:rPr lang="en-US" altLang="ja-JP" dirty="0">
                <a:latin typeface="Yu Gothic UI"/>
                <a:ea typeface="Yu Gothic UI"/>
              </a:rPr>
              <a:t>started</a:t>
            </a:r>
            <a:r>
              <a:rPr lang="ja-JP" altLang="en-US" dirty="0">
                <a:latin typeface="Yu Gothic UI"/>
                <a:ea typeface="Yu Gothic UI"/>
              </a:rPr>
              <a:t> </a:t>
            </a:r>
            <a:r>
              <a:rPr lang="en-US" altLang="ja-JP" dirty="0">
                <a:latin typeface="Yu Gothic UI"/>
                <a:ea typeface="Yu Gothic UI"/>
              </a:rPr>
              <a:t>from</a:t>
            </a:r>
            <a:r>
              <a:rPr lang="ja-JP" altLang="en-US" dirty="0">
                <a:latin typeface="Yu Gothic UI"/>
                <a:ea typeface="Yu Gothic UI"/>
              </a:rPr>
              <a:t> </a:t>
            </a:r>
            <a:r>
              <a:rPr lang="en-US" altLang="ja-JP" dirty="0">
                <a:latin typeface="Yu Gothic UI"/>
                <a:ea typeface="Yu Gothic UI"/>
              </a:rPr>
              <a:t>a</a:t>
            </a:r>
            <a:r>
              <a:rPr lang="ja-JP" altLang="en-US" dirty="0">
                <a:latin typeface="Yu Gothic UI"/>
                <a:ea typeface="Yu Gothic UI"/>
              </a:rPr>
              <a:t> </a:t>
            </a:r>
            <a:r>
              <a:rPr lang="en-US" altLang="ja-JP" dirty="0">
                <a:latin typeface="Yu Gothic UI"/>
                <a:ea typeface="Yu Gothic UI"/>
              </a:rPr>
              <a:t>1-on-1</a:t>
            </a:r>
            <a:r>
              <a:rPr lang="ja-JP" altLang="en-US" dirty="0">
                <a:latin typeface="Yu Gothic UI"/>
                <a:ea typeface="Yu Gothic UI"/>
              </a:rPr>
              <a:t> </a:t>
            </a:r>
            <a:r>
              <a:rPr lang="en-US" altLang="ja-JP" dirty="0">
                <a:latin typeface="Yu Gothic UI"/>
                <a:ea typeface="Yu Gothic UI"/>
              </a:rPr>
              <a:t>conversation.</a:t>
            </a:r>
            <a:r>
              <a:rPr lang="ja-JP" altLang="en-US" dirty="0">
                <a:latin typeface="Yu Gothic UI"/>
                <a:ea typeface="Yu Gothic UI"/>
              </a:rPr>
              <a:t> </a:t>
            </a:r>
          </a:p>
          <a:p>
            <a:endParaRPr lang="en-US" altLang="ja-JP" dirty="0">
              <a:latin typeface="Yu Gothic UI"/>
              <a:ea typeface="Yu Gothic UI"/>
            </a:endParaRPr>
          </a:p>
          <a:p>
            <a:r>
              <a:rPr lang="en-US" altLang="ja-JP" dirty="0">
                <a:latin typeface="Yu Gothic UI"/>
                <a:ea typeface="Yu Gothic UI"/>
              </a:rPr>
              <a:t>At</a:t>
            </a:r>
            <a:r>
              <a:rPr lang="ja-JP" altLang="en-US" dirty="0">
                <a:latin typeface="Yu Gothic UI"/>
                <a:ea typeface="Yu Gothic UI"/>
              </a:rPr>
              <a:t> </a:t>
            </a:r>
            <a:r>
              <a:rPr lang="en-US" altLang="ja-JP" dirty="0">
                <a:latin typeface="Yu Gothic UI"/>
                <a:ea typeface="Yu Gothic UI"/>
              </a:rPr>
              <a:t>first,</a:t>
            </a:r>
            <a:r>
              <a:rPr lang="ja-JP" altLang="en-US" dirty="0">
                <a:latin typeface="Yu Gothic UI"/>
                <a:ea typeface="Yu Gothic UI"/>
              </a:rPr>
              <a:t> </a:t>
            </a:r>
            <a:r>
              <a:rPr lang="en-US" altLang="ja-JP" dirty="0">
                <a:latin typeface="Yu Gothic UI"/>
                <a:ea typeface="Yu Gothic UI"/>
              </a:rPr>
              <a:t>it</a:t>
            </a:r>
            <a:r>
              <a:rPr lang="ja-JP" altLang="en-US" dirty="0">
                <a:latin typeface="Yu Gothic UI"/>
                <a:ea typeface="Yu Gothic UI"/>
              </a:rPr>
              <a:t> </a:t>
            </a:r>
            <a:r>
              <a:rPr lang="en-US" altLang="ja-JP" dirty="0">
                <a:latin typeface="Yu Gothic UI"/>
                <a:ea typeface="Yu Gothic UI"/>
              </a:rPr>
              <a:t>was</a:t>
            </a:r>
            <a:r>
              <a:rPr lang="ja-JP" altLang="en-US" dirty="0">
                <a:latin typeface="Yu Gothic UI"/>
                <a:ea typeface="Yu Gothic UI"/>
              </a:rPr>
              <a:t> </a:t>
            </a:r>
            <a:r>
              <a:rPr lang="en-US" altLang="ja-JP" dirty="0">
                <a:latin typeface="Yu Gothic UI"/>
                <a:ea typeface="Yu Gothic UI"/>
              </a:rPr>
              <a:t>just</a:t>
            </a:r>
            <a:r>
              <a:rPr lang="ja-JP" altLang="en-US" dirty="0">
                <a:latin typeface="Yu Gothic UI"/>
                <a:ea typeface="Yu Gothic UI"/>
              </a:rPr>
              <a:t> </a:t>
            </a:r>
            <a:r>
              <a:rPr lang="en-US" altLang="ja-JP" dirty="0">
                <a:latin typeface="Yu Gothic UI"/>
                <a:ea typeface="Yu Gothic UI"/>
              </a:rPr>
              <a:t>an</a:t>
            </a:r>
            <a:r>
              <a:rPr lang="ja-JP" altLang="en-US" dirty="0">
                <a:latin typeface="Yu Gothic UI"/>
                <a:ea typeface="Yu Gothic UI"/>
              </a:rPr>
              <a:t> </a:t>
            </a:r>
            <a:r>
              <a:rPr lang="en-US" altLang="ja-JP" dirty="0">
                <a:latin typeface="Yu Gothic UI"/>
                <a:ea typeface="Yu Gothic UI"/>
              </a:rPr>
              <a:t>idea.</a:t>
            </a:r>
            <a:r>
              <a:rPr lang="ja-JP" altLang="en-US" dirty="0">
                <a:latin typeface="Yu Gothic UI"/>
                <a:ea typeface="Yu Gothic UI"/>
              </a:rPr>
              <a:t> </a:t>
            </a:r>
          </a:p>
          <a:p>
            <a:r>
              <a:rPr lang="en-US" altLang="ja-JP" dirty="0">
                <a:latin typeface="Yu Gothic UI"/>
                <a:ea typeface="Yu Gothic UI"/>
              </a:rPr>
              <a:t>But</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make</a:t>
            </a:r>
            <a:r>
              <a:rPr lang="ja-JP" altLang="en-US" dirty="0">
                <a:latin typeface="Yu Gothic UI"/>
                <a:ea typeface="Yu Gothic UI"/>
              </a:rPr>
              <a:t> </a:t>
            </a:r>
            <a:r>
              <a:rPr lang="en-US" altLang="ja-JP" dirty="0">
                <a:latin typeface="Yu Gothic UI"/>
                <a:ea typeface="Yu Gothic UI"/>
              </a:rPr>
              <a:t>it</a:t>
            </a:r>
            <a:r>
              <a:rPr lang="ja-JP" altLang="en-US" dirty="0">
                <a:latin typeface="Yu Gothic UI"/>
                <a:ea typeface="Yu Gothic UI"/>
              </a:rPr>
              <a:t> </a:t>
            </a:r>
            <a:r>
              <a:rPr lang="en-US" altLang="ja-JP" dirty="0">
                <a:latin typeface="Yu Gothic UI"/>
                <a:ea typeface="Yu Gothic UI"/>
              </a:rPr>
              <a:t>real,</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created</a:t>
            </a:r>
            <a:r>
              <a:rPr lang="ja-JP" altLang="en-US" dirty="0">
                <a:latin typeface="Yu Gothic UI"/>
                <a:ea typeface="Yu Gothic UI"/>
              </a:rPr>
              <a:t> </a:t>
            </a:r>
            <a:r>
              <a:rPr lang="en-US" altLang="ja-JP" dirty="0">
                <a:latin typeface="Yu Gothic UI"/>
                <a:ea typeface="Yu Gothic UI"/>
              </a:rPr>
              <a:t>an</a:t>
            </a:r>
            <a:r>
              <a:rPr lang="ja-JP" altLang="en-US" dirty="0">
                <a:latin typeface="Yu Gothic UI"/>
                <a:ea typeface="Yu Gothic UI"/>
              </a:rPr>
              <a:t> </a:t>
            </a:r>
            <a:r>
              <a:rPr lang="en-US" altLang="ja-JP" dirty="0">
                <a:latin typeface="Yu Gothic UI"/>
                <a:ea typeface="Yu Gothic UI"/>
              </a:rPr>
              <a:t>inception</a:t>
            </a:r>
            <a:r>
              <a:rPr lang="ja-JP" altLang="en-US" dirty="0">
                <a:latin typeface="Yu Gothic UI"/>
                <a:ea typeface="Yu Gothic UI"/>
              </a:rPr>
              <a:t> </a:t>
            </a:r>
            <a:r>
              <a:rPr lang="en-US" altLang="ja-JP" dirty="0">
                <a:latin typeface="Yu Gothic UI"/>
                <a:ea typeface="Yu Gothic UI"/>
              </a:rPr>
              <a:t>deck</a:t>
            </a:r>
            <a:r>
              <a:rPr lang="ja-JP" altLang="en-US" dirty="0">
                <a:latin typeface="Yu Gothic UI"/>
                <a:ea typeface="Yu Gothic UI"/>
              </a:rPr>
              <a:t> </a:t>
            </a:r>
            <a:r>
              <a:rPr lang="en-US" altLang="ja-JP" dirty="0">
                <a:latin typeface="Yu Gothic UI"/>
                <a:ea typeface="Yu Gothic UI"/>
              </a:rPr>
              <a:t>and</a:t>
            </a:r>
            <a:r>
              <a:rPr lang="ja-JP" altLang="en-US" dirty="0">
                <a:latin typeface="Yu Gothic UI"/>
                <a:ea typeface="Yu Gothic UI"/>
              </a:rPr>
              <a:t> </a:t>
            </a:r>
            <a:r>
              <a:rPr lang="en-US" altLang="ja-JP" dirty="0">
                <a:latin typeface="Yu Gothic UI"/>
                <a:ea typeface="Yu Gothic UI"/>
              </a:rPr>
              <a:t>discussed</a:t>
            </a:r>
            <a:r>
              <a:rPr lang="ja-JP" altLang="en-US" dirty="0">
                <a:latin typeface="Yu Gothic UI"/>
                <a:ea typeface="Yu Gothic UI"/>
              </a:rPr>
              <a:t> </a:t>
            </a:r>
            <a:r>
              <a:rPr lang="en-US" altLang="ja-JP" dirty="0">
                <a:latin typeface="Yu Gothic UI"/>
                <a:ea typeface="Yu Gothic UI"/>
              </a:rPr>
              <a:t>it</a:t>
            </a:r>
            <a:r>
              <a:rPr lang="ja-JP" altLang="en-US" dirty="0">
                <a:latin typeface="Yu Gothic UI"/>
                <a:ea typeface="Yu Gothic UI"/>
              </a:rPr>
              <a:t> </a:t>
            </a:r>
            <a:r>
              <a:rPr lang="en-US" altLang="ja-JP" dirty="0">
                <a:latin typeface="Yu Gothic UI"/>
                <a:ea typeface="Yu Gothic UI"/>
              </a:rPr>
              <a:t>with</a:t>
            </a:r>
            <a:r>
              <a:rPr lang="ja-JP" altLang="en-US" dirty="0">
                <a:latin typeface="Yu Gothic UI"/>
                <a:ea typeface="Yu Gothic UI"/>
              </a:rPr>
              <a:t> </a:t>
            </a:r>
            <a:r>
              <a:rPr lang="en-US" altLang="ja-JP" dirty="0">
                <a:latin typeface="Yu Gothic UI"/>
                <a:ea typeface="Yu Gothic UI"/>
              </a:rPr>
              <a:t>the</a:t>
            </a:r>
            <a:r>
              <a:rPr lang="ja-JP" altLang="en-US" dirty="0">
                <a:latin typeface="Yu Gothic UI"/>
                <a:ea typeface="Yu Gothic UI"/>
              </a:rPr>
              <a:t> </a:t>
            </a:r>
            <a:r>
              <a:rPr lang="en-US" altLang="ja-JP" dirty="0">
                <a:latin typeface="Yu Gothic UI"/>
                <a:ea typeface="Yu Gothic UI"/>
              </a:rPr>
              <a:t>whole</a:t>
            </a:r>
            <a:r>
              <a:rPr lang="ja-JP" altLang="en-US" dirty="0">
                <a:latin typeface="Yu Gothic UI"/>
                <a:ea typeface="Yu Gothic UI"/>
              </a:rPr>
              <a:t> </a:t>
            </a:r>
            <a:r>
              <a:rPr lang="en-US" altLang="ja-JP" dirty="0">
                <a:latin typeface="Yu Gothic UI"/>
                <a:ea typeface="Yu Gothic UI"/>
              </a:rPr>
              <a:t>team.</a:t>
            </a:r>
            <a:r>
              <a:rPr lang="ja-JP" altLang="en-US" dirty="0">
                <a:latin typeface="Yu Gothic UI"/>
                <a:ea typeface="Yu Gothic UI"/>
              </a:rPr>
              <a:t> </a:t>
            </a:r>
          </a:p>
          <a:p>
            <a:r>
              <a:rPr lang="en-US" altLang="ja-JP" dirty="0">
                <a:latin typeface="Yu Gothic UI"/>
                <a:ea typeface="Yu Gothic UI"/>
              </a:rPr>
              <a:t>It</a:t>
            </a:r>
            <a:r>
              <a:rPr lang="ja-JP" altLang="en-US" dirty="0">
                <a:latin typeface="Yu Gothic UI"/>
                <a:ea typeface="Yu Gothic UI"/>
              </a:rPr>
              <a:t> </a:t>
            </a:r>
            <a:r>
              <a:rPr lang="en-US" altLang="ja-JP" dirty="0">
                <a:latin typeface="Yu Gothic UI"/>
                <a:ea typeface="Yu Gothic UI"/>
              </a:rPr>
              <a:t>was</a:t>
            </a:r>
            <a:r>
              <a:rPr lang="ja-JP" altLang="en-US" dirty="0">
                <a:latin typeface="Yu Gothic UI"/>
                <a:ea typeface="Yu Gothic UI"/>
              </a:rPr>
              <a:t> </a:t>
            </a:r>
            <a:r>
              <a:rPr lang="en-US" altLang="ja-JP" dirty="0">
                <a:latin typeface="Yu Gothic UI"/>
                <a:ea typeface="Yu Gothic UI"/>
              </a:rPr>
              <a:t>important</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be</a:t>
            </a:r>
            <a:r>
              <a:rPr lang="ja-JP" altLang="en-US" dirty="0">
                <a:latin typeface="Yu Gothic UI"/>
                <a:ea typeface="Yu Gothic UI"/>
              </a:rPr>
              <a:t> </a:t>
            </a:r>
            <a:r>
              <a:rPr lang="en-US" altLang="ja-JP" dirty="0">
                <a:latin typeface="Yu Gothic UI"/>
                <a:ea typeface="Yu Gothic UI"/>
              </a:rPr>
              <a:t>clear</a:t>
            </a:r>
            <a:r>
              <a:rPr lang="ja-JP" altLang="en-US" dirty="0">
                <a:latin typeface="Yu Gothic UI"/>
                <a:ea typeface="Yu Gothic UI"/>
              </a:rPr>
              <a:t> </a:t>
            </a:r>
            <a:r>
              <a:rPr lang="en-US" altLang="ja-JP" dirty="0">
                <a:latin typeface="Yu Gothic UI"/>
                <a:ea typeface="Yu Gothic UI"/>
              </a:rPr>
              <a:t>about</a:t>
            </a:r>
            <a:r>
              <a:rPr lang="ja-JP" altLang="en-US" dirty="0">
                <a:latin typeface="Yu Gothic UI"/>
                <a:ea typeface="Yu Gothic UI"/>
              </a:rPr>
              <a:t> </a:t>
            </a:r>
            <a:r>
              <a:rPr lang="en-US" altLang="ja-JP" dirty="0">
                <a:latin typeface="Yu Gothic UI"/>
                <a:ea typeface="Yu Gothic UI"/>
              </a:rPr>
              <a:t>what</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wanted</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achieve</a:t>
            </a:r>
            <a:r>
              <a:rPr lang="ja-JP" altLang="en-US" dirty="0">
                <a:latin typeface="Yu Gothic UI"/>
                <a:ea typeface="Yu Gothic UI"/>
              </a:rPr>
              <a:t> </a:t>
            </a:r>
            <a:r>
              <a:rPr lang="en-US" altLang="ja-JP" dirty="0">
                <a:latin typeface="Yu Gothic UI"/>
                <a:ea typeface="Yu Gothic UI"/>
              </a:rPr>
              <a:t>and</a:t>
            </a:r>
            <a:r>
              <a:rPr lang="ja-JP" altLang="en-US" dirty="0">
                <a:latin typeface="Yu Gothic UI"/>
                <a:ea typeface="Yu Gothic UI"/>
              </a:rPr>
              <a:t> </a:t>
            </a:r>
            <a:r>
              <a:rPr lang="en-US" altLang="ja-JP" dirty="0">
                <a:latin typeface="Yu Gothic UI"/>
                <a:ea typeface="Yu Gothic UI"/>
              </a:rPr>
              <a:t>what</a:t>
            </a:r>
            <a:r>
              <a:rPr lang="ja-JP" altLang="en-US" dirty="0">
                <a:latin typeface="Yu Gothic UI"/>
                <a:ea typeface="Yu Gothic UI"/>
              </a:rPr>
              <a:t> </a:t>
            </a:r>
            <a:r>
              <a:rPr lang="en-US" altLang="ja-JP" dirty="0">
                <a:latin typeface="Yu Gothic UI"/>
                <a:ea typeface="Yu Gothic UI"/>
              </a:rPr>
              <a:t>our</a:t>
            </a:r>
            <a:r>
              <a:rPr lang="ja-JP" altLang="en-US" dirty="0">
                <a:latin typeface="Yu Gothic UI"/>
                <a:ea typeface="Yu Gothic UI"/>
              </a:rPr>
              <a:t> </a:t>
            </a:r>
            <a:r>
              <a:rPr lang="en-US" altLang="ja-JP" dirty="0">
                <a:latin typeface="Yu Gothic UI"/>
                <a:ea typeface="Yu Gothic UI"/>
              </a:rPr>
              <a:t>goals</a:t>
            </a:r>
            <a:r>
              <a:rPr lang="ja-JP" altLang="en-US" dirty="0">
                <a:latin typeface="Yu Gothic UI"/>
                <a:ea typeface="Yu Gothic UI"/>
              </a:rPr>
              <a:t> </a:t>
            </a:r>
            <a:r>
              <a:rPr lang="en-US" altLang="ja-JP" dirty="0">
                <a:latin typeface="Yu Gothic UI"/>
                <a:ea typeface="Yu Gothic UI"/>
              </a:rPr>
              <a:t>were.</a:t>
            </a:r>
            <a:endParaRPr lang="ja-JP" altLang="en-US"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First,</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decided</a:t>
            </a:r>
            <a:r>
              <a:rPr lang="ja-JP" altLang="en-US" dirty="0">
                <a:latin typeface="Yu Gothic UI"/>
                <a:ea typeface="Yu Gothic UI"/>
              </a:rPr>
              <a:t> </a:t>
            </a:r>
            <a:r>
              <a:rPr lang="en-US" altLang="ja-JP" dirty="0">
                <a:latin typeface="Yu Gothic UI"/>
                <a:ea typeface="Yu Gothic UI"/>
              </a:rPr>
              <a:t>what</a:t>
            </a:r>
            <a:r>
              <a:rPr lang="ja-JP" altLang="en-US" dirty="0">
                <a:latin typeface="Yu Gothic UI"/>
                <a:ea typeface="Yu Gothic UI"/>
              </a:rPr>
              <a:t> </a:t>
            </a:r>
            <a:r>
              <a:rPr lang="en-US" altLang="ja-JP" dirty="0">
                <a:latin typeface="Yu Gothic UI"/>
                <a:ea typeface="Yu Gothic UI"/>
              </a:rPr>
              <a:t>kind</a:t>
            </a:r>
            <a:r>
              <a:rPr lang="ja-JP" altLang="en-US" dirty="0">
                <a:latin typeface="Yu Gothic UI"/>
                <a:ea typeface="Yu Gothic UI"/>
              </a:rPr>
              <a:t> </a:t>
            </a:r>
            <a:r>
              <a:rPr lang="en-US" altLang="ja-JP" dirty="0">
                <a:latin typeface="Yu Gothic UI"/>
                <a:ea typeface="Yu Gothic UI"/>
              </a:rPr>
              <a:t>of</a:t>
            </a:r>
            <a:r>
              <a:rPr lang="ja-JP" altLang="en-US" dirty="0">
                <a:latin typeface="Yu Gothic UI"/>
                <a:ea typeface="Yu Gothic UI"/>
              </a:rPr>
              <a:t> </a:t>
            </a:r>
            <a:r>
              <a:rPr lang="en-US" altLang="ja-JP" dirty="0">
                <a:latin typeface="Yu Gothic UI"/>
                <a:ea typeface="Yu Gothic UI"/>
              </a:rPr>
              <a:t>product</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make.</a:t>
            </a:r>
            <a:r>
              <a:rPr lang="ja-JP" altLang="en-US" dirty="0">
                <a:latin typeface="Yu Gothic UI"/>
                <a:ea typeface="Yu Gothic UI"/>
              </a:rPr>
              <a:t> </a:t>
            </a:r>
          </a:p>
          <a:p>
            <a:r>
              <a:rPr lang="en-US" altLang="ja-JP" dirty="0">
                <a:latin typeface="Yu Gothic UI"/>
                <a:ea typeface="Yu Gothic UI"/>
              </a:rPr>
              <a:t>Since</a:t>
            </a:r>
            <a:r>
              <a:rPr lang="ja-JP" altLang="en-US" dirty="0">
                <a:latin typeface="Yu Gothic UI"/>
                <a:ea typeface="Yu Gothic UI"/>
              </a:rPr>
              <a:t> </a:t>
            </a:r>
            <a:r>
              <a:rPr lang="en-US" altLang="ja-JP" dirty="0">
                <a:latin typeface="Yu Gothic UI"/>
                <a:ea typeface="Yu Gothic UI"/>
              </a:rPr>
              <a:t>this</a:t>
            </a:r>
            <a:r>
              <a:rPr lang="ja-JP" altLang="en-US" dirty="0">
                <a:latin typeface="Yu Gothic UI"/>
                <a:ea typeface="Yu Gothic UI"/>
              </a:rPr>
              <a:t> </a:t>
            </a:r>
            <a:r>
              <a:rPr lang="en-US" altLang="ja-JP" dirty="0">
                <a:latin typeface="Yu Gothic UI"/>
                <a:ea typeface="Yu Gothic UI"/>
              </a:rPr>
              <a:t>was</a:t>
            </a:r>
            <a:r>
              <a:rPr lang="ja-JP" altLang="en-US" dirty="0">
                <a:latin typeface="Yu Gothic UI"/>
                <a:ea typeface="Yu Gothic UI"/>
              </a:rPr>
              <a:t> </a:t>
            </a:r>
            <a:r>
              <a:rPr lang="en-US" altLang="ja-JP" dirty="0">
                <a:latin typeface="Yu Gothic UI"/>
                <a:ea typeface="Yu Gothic UI"/>
              </a:rPr>
              <a:t>a</a:t>
            </a:r>
            <a:r>
              <a:rPr lang="ja-JP" altLang="en-US" dirty="0">
                <a:latin typeface="Yu Gothic UI"/>
                <a:ea typeface="Yu Gothic UI"/>
              </a:rPr>
              <a:t> </a:t>
            </a:r>
            <a:r>
              <a:rPr lang="en-US" altLang="ja-JP" dirty="0">
                <a:latin typeface="Yu Gothic UI"/>
                <a:ea typeface="Yu Gothic UI"/>
              </a:rPr>
              <a:t>side</a:t>
            </a:r>
            <a:r>
              <a:rPr lang="ja-JP" altLang="en-US" dirty="0">
                <a:latin typeface="Yu Gothic UI"/>
                <a:ea typeface="Yu Gothic UI"/>
              </a:rPr>
              <a:t> </a:t>
            </a:r>
            <a:r>
              <a:rPr lang="en-US" altLang="ja-JP" dirty="0">
                <a:latin typeface="Yu Gothic UI"/>
                <a:ea typeface="Yu Gothic UI"/>
              </a:rPr>
              <a:t>project,</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focused</a:t>
            </a:r>
            <a:r>
              <a:rPr lang="ja-JP" altLang="en-US" dirty="0">
                <a:latin typeface="Yu Gothic UI"/>
                <a:ea typeface="Yu Gothic UI"/>
              </a:rPr>
              <a:t> </a:t>
            </a:r>
            <a:r>
              <a:rPr lang="en-US" altLang="ja-JP" dirty="0">
                <a:latin typeface="Yu Gothic UI"/>
                <a:ea typeface="Yu Gothic UI"/>
              </a:rPr>
              <a:t>on</a:t>
            </a:r>
            <a:r>
              <a:rPr lang="ja-JP" altLang="en-US" dirty="0">
                <a:latin typeface="Yu Gothic UI"/>
                <a:ea typeface="Yu Gothic UI"/>
              </a:rPr>
              <a:t> </a:t>
            </a:r>
            <a:r>
              <a:rPr lang="en-US" altLang="ja-JP" dirty="0">
                <a:latin typeface="Yu Gothic UI"/>
                <a:ea typeface="Yu Gothic UI"/>
              </a:rPr>
              <a:t>skills</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already</a:t>
            </a:r>
            <a:r>
              <a:rPr lang="ja-JP" altLang="en-US" dirty="0">
                <a:latin typeface="Yu Gothic UI"/>
                <a:ea typeface="Yu Gothic UI"/>
              </a:rPr>
              <a:t> </a:t>
            </a:r>
            <a:r>
              <a:rPr lang="en-US" altLang="ja-JP" dirty="0">
                <a:latin typeface="Yu Gothic UI"/>
                <a:ea typeface="Yu Gothic UI"/>
              </a:rPr>
              <a:t>have.</a:t>
            </a:r>
            <a:r>
              <a:rPr lang="ja-JP" altLang="en-US" dirty="0">
                <a:latin typeface="Yu Gothic UI"/>
                <a:ea typeface="Yu Gothic UI"/>
              </a:rPr>
              <a:t> </a:t>
            </a:r>
            <a:endParaRPr lang="ja-JP" dirty="0"/>
          </a:p>
          <a:p>
            <a:endParaRPr lang="en-US" altLang="ja-JP" dirty="0">
              <a:latin typeface="Yu Gothic UI"/>
              <a:ea typeface="Yu Gothic UI"/>
            </a:endParaRPr>
          </a:p>
          <a:p>
            <a:r>
              <a:rPr lang="en-US" altLang="ja-JP" dirty="0">
                <a:latin typeface="Yu Gothic UI"/>
                <a:ea typeface="Yu Gothic UI"/>
              </a:rPr>
              <a:t>Second,</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wanted</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solve</a:t>
            </a:r>
            <a:r>
              <a:rPr lang="ja-JP" altLang="en-US" dirty="0">
                <a:latin typeface="Yu Gothic UI"/>
                <a:ea typeface="Yu Gothic UI"/>
              </a:rPr>
              <a:t> </a:t>
            </a:r>
            <a:r>
              <a:rPr lang="en-US" altLang="ja-JP" dirty="0">
                <a:latin typeface="Yu Gothic UI"/>
                <a:ea typeface="Yu Gothic UI"/>
              </a:rPr>
              <a:t>real</a:t>
            </a:r>
            <a:r>
              <a:rPr lang="ja-JP" altLang="en-US" dirty="0">
                <a:latin typeface="Yu Gothic UI"/>
                <a:ea typeface="Yu Gothic UI"/>
              </a:rPr>
              <a:t> </a:t>
            </a:r>
            <a:r>
              <a:rPr lang="en-US" altLang="ja-JP" dirty="0">
                <a:latin typeface="Yu Gothic UI"/>
                <a:ea typeface="Yu Gothic UI"/>
              </a:rPr>
              <a:t>problems</a:t>
            </a:r>
            <a:r>
              <a:rPr lang="ja-JP" altLang="en-US" dirty="0">
                <a:latin typeface="Yu Gothic UI"/>
                <a:ea typeface="Yu Gothic UI"/>
              </a:rPr>
              <a:t> </a:t>
            </a:r>
            <a:r>
              <a:rPr lang="en-US" altLang="ja-JP" dirty="0">
                <a:latin typeface="Yu Gothic UI"/>
                <a:ea typeface="Yu Gothic UI"/>
              </a:rPr>
              <a:t>that</a:t>
            </a:r>
            <a:r>
              <a:rPr lang="ja-JP" altLang="en-US" dirty="0">
                <a:latin typeface="Yu Gothic UI"/>
                <a:ea typeface="Yu Gothic UI"/>
              </a:rPr>
              <a:t> </a:t>
            </a:r>
            <a:r>
              <a:rPr lang="en-US" altLang="ja-JP" dirty="0">
                <a:latin typeface="Yu Gothic UI"/>
                <a:ea typeface="Yu Gothic UI"/>
              </a:rPr>
              <a:t>were</a:t>
            </a:r>
            <a:r>
              <a:rPr lang="ja-JP" altLang="en-US" dirty="0">
                <a:latin typeface="Yu Gothic UI"/>
                <a:ea typeface="Yu Gothic UI"/>
              </a:rPr>
              <a:t> </a:t>
            </a:r>
            <a:r>
              <a:rPr lang="en-US" altLang="ja-JP" dirty="0">
                <a:latin typeface="Yu Gothic UI"/>
                <a:ea typeface="Yu Gothic UI"/>
              </a:rPr>
              <a:t>close</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us.</a:t>
            </a:r>
            <a:r>
              <a:rPr lang="ja-JP" altLang="en-US" dirty="0">
                <a:latin typeface="Yu Gothic UI"/>
                <a:ea typeface="Yu Gothic UI"/>
              </a:rPr>
              <a:t> </a:t>
            </a:r>
          </a:p>
          <a:p>
            <a:endParaRPr lang="en-US" altLang="ja-JP" dirty="0">
              <a:latin typeface="Yu Gothic UI"/>
              <a:ea typeface="Yu Gothic UI"/>
            </a:endParaRPr>
          </a:p>
          <a:p>
            <a:r>
              <a:rPr lang="en-US" altLang="ja-JP" dirty="0">
                <a:latin typeface="Yu Gothic UI"/>
                <a:ea typeface="Yu Gothic UI"/>
              </a:rPr>
              <a:t>Finally,</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aimed</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address</a:t>
            </a:r>
            <a:r>
              <a:rPr lang="ja-JP" altLang="en-US" dirty="0">
                <a:latin typeface="Yu Gothic UI"/>
                <a:ea typeface="Yu Gothic UI"/>
              </a:rPr>
              <a:t> </a:t>
            </a:r>
            <a:r>
              <a:rPr lang="en-US" altLang="ja-JP" dirty="0">
                <a:latin typeface="Yu Gothic UI"/>
                <a:ea typeface="Yu Gothic UI"/>
              </a:rPr>
              <a:t>issues</a:t>
            </a:r>
            <a:r>
              <a:rPr lang="ja-JP" altLang="en-US" dirty="0">
                <a:latin typeface="Yu Gothic UI"/>
                <a:ea typeface="Yu Gothic UI"/>
              </a:rPr>
              <a:t> </a:t>
            </a:r>
            <a:r>
              <a:rPr lang="en-US" altLang="ja-JP" dirty="0">
                <a:latin typeface="Yu Gothic UI"/>
                <a:ea typeface="Yu Gothic UI"/>
              </a:rPr>
              <a:t>that</a:t>
            </a:r>
            <a:r>
              <a:rPr lang="ja-JP" altLang="en-US" dirty="0">
                <a:latin typeface="Yu Gothic UI"/>
                <a:ea typeface="Yu Gothic UI"/>
              </a:rPr>
              <a:t> </a:t>
            </a:r>
            <a:r>
              <a:rPr lang="en-US" altLang="ja-JP" dirty="0">
                <a:latin typeface="Yu Gothic UI"/>
                <a:ea typeface="Yu Gothic UI"/>
              </a:rPr>
              <a:t>people</a:t>
            </a:r>
            <a:r>
              <a:rPr lang="ja-JP" altLang="en-US" dirty="0">
                <a:latin typeface="Yu Gothic UI"/>
                <a:ea typeface="Yu Gothic UI"/>
              </a:rPr>
              <a:t> </a:t>
            </a:r>
            <a:r>
              <a:rPr lang="en-US" altLang="ja-JP" dirty="0">
                <a:latin typeface="Yu Gothic UI"/>
                <a:ea typeface="Yu Gothic UI"/>
              </a:rPr>
              <a:t>would</a:t>
            </a:r>
            <a:r>
              <a:rPr lang="ja-JP" altLang="en-US" dirty="0">
                <a:latin typeface="Yu Gothic UI"/>
                <a:ea typeface="Yu Gothic UI"/>
              </a:rPr>
              <a:t> </a:t>
            </a:r>
            <a:r>
              <a:rPr lang="en-US" altLang="ja-JP" dirty="0">
                <a:latin typeface="Yu Gothic UI"/>
                <a:ea typeface="Yu Gothic UI"/>
              </a:rPr>
              <a:t>be</a:t>
            </a:r>
            <a:r>
              <a:rPr lang="ja-JP" altLang="en-US" dirty="0">
                <a:latin typeface="Yu Gothic UI"/>
                <a:ea typeface="Yu Gothic UI"/>
              </a:rPr>
              <a:t> </a:t>
            </a:r>
            <a:r>
              <a:rPr lang="en-US" altLang="ja-JP" dirty="0">
                <a:latin typeface="Yu Gothic UI"/>
                <a:ea typeface="Yu Gothic UI"/>
              </a:rPr>
              <a:t>willing</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pay</a:t>
            </a:r>
            <a:r>
              <a:rPr lang="ja-JP" altLang="en-US" dirty="0">
                <a:latin typeface="Yu Gothic UI"/>
                <a:ea typeface="Yu Gothic UI"/>
              </a:rPr>
              <a:t> </a:t>
            </a:r>
            <a:r>
              <a:rPr lang="en-US" altLang="ja-JP" dirty="0">
                <a:latin typeface="Yu Gothic UI"/>
                <a:ea typeface="Yu Gothic UI"/>
              </a:rPr>
              <a:t>for.</a:t>
            </a:r>
            <a:endParaRPr lang="ja-JP" altLang="en-US"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also</a:t>
            </a:r>
            <a:r>
              <a:rPr lang="ja-JP" altLang="en-US" dirty="0">
                <a:latin typeface="Yu Gothic UI"/>
                <a:ea typeface="Yu Gothic UI"/>
              </a:rPr>
              <a:t> </a:t>
            </a:r>
            <a:r>
              <a:rPr lang="en-US" altLang="ja-JP" dirty="0">
                <a:latin typeface="Yu Gothic UI"/>
                <a:ea typeface="Yu Gothic UI"/>
              </a:rPr>
              <a:t>identified</a:t>
            </a:r>
            <a:r>
              <a:rPr lang="ja-JP" altLang="en-US" dirty="0">
                <a:latin typeface="Yu Gothic UI"/>
                <a:ea typeface="Yu Gothic UI"/>
              </a:rPr>
              <a:t> </a:t>
            </a:r>
            <a:r>
              <a:rPr lang="en-US" altLang="ja-JP" dirty="0">
                <a:latin typeface="Yu Gothic UI"/>
                <a:ea typeface="Yu Gothic UI"/>
              </a:rPr>
              <a:t>problems</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wanted</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solve</a:t>
            </a:r>
            <a:r>
              <a:rPr lang="ja-JP" altLang="en-US" dirty="0">
                <a:latin typeface="Yu Gothic UI"/>
                <a:ea typeface="Yu Gothic UI"/>
              </a:rPr>
              <a:t> </a:t>
            </a:r>
            <a:r>
              <a:rPr lang="en-US" altLang="ja-JP" dirty="0">
                <a:latin typeface="Yu Gothic UI"/>
                <a:ea typeface="Yu Gothic UI"/>
              </a:rPr>
              <a:t>in</a:t>
            </a:r>
            <a:r>
              <a:rPr lang="ja-JP" altLang="en-US" dirty="0">
                <a:latin typeface="Yu Gothic UI"/>
                <a:ea typeface="Yu Gothic UI"/>
              </a:rPr>
              <a:t> </a:t>
            </a:r>
            <a:r>
              <a:rPr lang="en-US" altLang="ja-JP" dirty="0">
                <a:latin typeface="Yu Gothic UI"/>
                <a:ea typeface="Yu Gothic UI"/>
              </a:rPr>
              <a:t>the</a:t>
            </a:r>
            <a:r>
              <a:rPr lang="ja-JP" altLang="en-US" dirty="0">
                <a:latin typeface="Yu Gothic UI"/>
                <a:ea typeface="Yu Gothic UI"/>
              </a:rPr>
              <a:t> </a:t>
            </a:r>
            <a:r>
              <a:rPr lang="en-US" altLang="ja-JP" dirty="0">
                <a:latin typeface="Yu Gothic UI"/>
                <a:ea typeface="Yu Gothic UI"/>
              </a:rPr>
              <a:t>next</a:t>
            </a:r>
            <a:r>
              <a:rPr lang="ja-JP" altLang="en-US" dirty="0">
                <a:latin typeface="Yu Gothic UI"/>
                <a:ea typeface="Yu Gothic UI"/>
              </a:rPr>
              <a:t> </a:t>
            </a:r>
            <a:r>
              <a:rPr lang="en-US" altLang="ja-JP" dirty="0">
                <a:latin typeface="Yu Gothic UI"/>
                <a:ea typeface="Yu Gothic UI"/>
              </a:rPr>
              <a:t>1-3</a:t>
            </a:r>
            <a:r>
              <a:rPr lang="ja-JP" altLang="en-US" dirty="0">
                <a:latin typeface="Yu Gothic UI"/>
                <a:ea typeface="Yu Gothic UI"/>
              </a:rPr>
              <a:t> </a:t>
            </a:r>
            <a:r>
              <a:rPr lang="en-US" altLang="ja-JP" dirty="0">
                <a:latin typeface="Yu Gothic UI"/>
                <a:ea typeface="Yu Gothic UI"/>
              </a:rPr>
              <a:t>years.</a:t>
            </a:r>
            <a:r>
              <a:rPr lang="ja-JP" altLang="en-US" dirty="0">
                <a:latin typeface="Yu Gothic UI"/>
                <a:ea typeface="Yu Gothic UI"/>
              </a:rPr>
              <a:t> </a:t>
            </a:r>
          </a:p>
          <a:p>
            <a:r>
              <a:rPr lang="en-US" altLang="ja-JP" dirty="0">
                <a:latin typeface="Yu Gothic UI"/>
                <a:ea typeface="Yu Gothic UI"/>
              </a:rPr>
              <a:t>This</a:t>
            </a:r>
            <a:r>
              <a:rPr lang="ja-JP" altLang="en-US" dirty="0">
                <a:latin typeface="Yu Gothic UI"/>
                <a:ea typeface="Yu Gothic UI"/>
              </a:rPr>
              <a:t> </a:t>
            </a:r>
            <a:r>
              <a:rPr lang="en-US" altLang="ja-JP" dirty="0">
                <a:latin typeface="Yu Gothic UI"/>
                <a:ea typeface="Yu Gothic UI"/>
              </a:rPr>
              <a:t>helped</a:t>
            </a:r>
            <a:r>
              <a:rPr lang="ja-JP" altLang="en-US" dirty="0">
                <a:latin typeface="Yu Gothic UI"/>
                <a:ea typeface="Yu Gothic UI"/>
              </a:rPr>
              <a:t> </a:t>
            </a:r>
            <a:r>
              <a:rPr lang="en-US" altLang="ja-JP" dirty="0">
                <a:latin typeface="Yu Gothic UI"/>
                <a:ea typeface="Yu Gothic UI"/>
              </a:rPr>
              <a:t>us</a:t>
            </a:r>
            <a:r>
              <a:rPr lang="ja-JP" altLang="en-US" dirty="0">
                <a:latin typeface="Yu Gothic UI"/>
                <a:ea typeface="Yu Gothic UI"/>
              </a:rPr>
              <a:t> </a:t>
            </a:r>
            <a:r>
              <a:rPr lang="en-US" altLang="ja-JP" dirty="0">
                <a:latin typeface="Yu Gothic UI"/>
                <a:ea typeface="Yu Gothic UI"/>
              </a:rPr>
              <a:t>focus</a:t>
            </a:r>
            <a:r>
              <a:rPr lang="ja-JP" altLang="en-US" dirty="0">
                <a:latin typeface="Yu Gothic UI"/>
                <a:ea typeface="Yu Gothic UI"/>
              </a:rPr>
              <a:t> </a:t>
            </a:r>
            <a:r>
              <a:rPr lang="en-US" altLang="ja-JP" dirty="0">
                <a:latin typeface="Yu Gothic UI"/>
                <a:ea typeface="Yu Gothic UI"/>
              </a:rPr>
              <a:t>on</a:t>
            </a:r>
            <a:r>
              <a:rPr lang="ja-JP" altLang="en-US" dirty="0">
                <a:latin typeface="Yu Gothic UI"/>
                <a:ea typeface="Yu Gothic UI"/>
              </a:rPr>
              <a:t> </a:t>
            </a:r>
            <a:r>
              <a:rPr lang="en-US" altLang="ja-JP" dirty="0">
                <a:latin typeface="Yu Gothic UI"/>
                <a:ea typeface="Yu Gothic UI"/>
              </a:rPr>
              <a:t>what</a:t>
            </a:r>
            <a:r>
              <a:rPr lang="ja-JP" altLang="en-US" dirty="0">
                <a:latin typeface="Yu Gothic UI"/>
                <a:ea typeface="Yu Gothic UI"/>
              </a:rPr>
              <a:t> </a:t>
            </a:r>
            <a:r>
              <a:rPr lang="en-US" altLang="ja-JP" dirty="0">
                <a:latin typeface="Yu Gothic UI"/>
                <a:ea typeface="Yu Gothic UI"/>
              </a:rPr>
              <a:t>was</a:t>
            </a:r>
            <a:r>
              <a:rPr lang="ja-JP" altLang="en-US" dirty="0">
                <a:latin typeface="Yu Gothic UI"/>
                <a:ea typeface="Yu Gothic UI"/>
              </a:rPr>
              <a:t> </a:t>
            </a:r>
            <a:r>
              <a:rPr lang="en-US" altLang="ja-JP" dirty="0">
                <a:latin typeface="Yu Gothic UI"/>
                <a:ea typeface="Yu Gothic UI"/>
              </a:rPr>
              <a:t>most</a:t>
            </a:r>
            <a:r>
              <a:rPr lang="ja-JP" altLang="en-US" dirty="0">
                <a:latin typeface="Yu Gothic UI"/>
                <a:ea typeface="Yu Gothic UI"/>
              </a:rPr>
              <a:t> </a:t>
            </a:r>
            <a:r>
              <a:rPr lang="en-US" altLang="ja-JP" dirty="0">
                <a:latin typeface="Yu Gothic UI"/>
                <a:ea typeface="Yu Gothic UI"/>
              </a:rPr>
              <a:t>important</a:t>
            </a:r>
            <a:r>
              <a:rPr lang="ja-JP" altLang="en-US" dirty="0">
                <a:latin typeface="Yu Gothic UI"/>
                <a:ea typeface="Yu Gothic UI"/>
              </a:rPr>
              <a:t> </a:t>
            </a:r>
            <a:r>
              <a:rPr lang="en-US" altLang="ja-JP" dirty="0">
                <a:latin typeface="Yu Gothic UI"/>
                <a:ea typeface="Yu Gothic UI"/>
              </a:rPr>
              <a:t>and</a:t>
            </a:r>
            <a:r>
              <a:rPr lang="ja-JP" altLang="en-US" dirty="0">
                <a:latin typeface="Yu Gothic UI"/>
                <a:ea typeface="Yu Gothic UI"/>
              </a:rPr>
              <a:t> </a:t>
            </a:r>
            <a:r>
              <a:rPr lang="en-US" altLang="ja-JP" dirty="0">
                <a:latin typeface="Yu Gothic UI"/>
                <a:ea typeface="Yu Gothic UI"/>
              </a:rPr>
              <a:t>achievable.</a:t>
            </a:r>
            <a:endParaRPr lang="ja-JP" dirty="0">
              <a:latin typeface="Yu Gothic UI"/>
              <a:ea typeface="Yu Gothic UI"/>
            </a:endParaRPr>
          </a:p>
          <a:p>
            <a:pPr>
              <a:lnSpc>
                <a:spcPct val="90000"/>
              </a:lnSpc>
              <a:spcBef>
                <a:spcPts val="1000"/>
              </a:spcBef>
            </a:pPr>
            <a:endParaRPr lang="ja-JP" dirty="0"/>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9</a:t>
            </a:fld>
            <a:endParaRPr lang="ja-JP" altLang="en-US"/>
          </a:p>
        </p:txBody>
      </p:sp>
    </p:spTree>
    <p:extLst>
      <p:ext uri="{BB962C8B-B14F-4D97-AF65-F5344CB8AC3E}">
        <p14:creationId xmlns:p14="http://schemas.microsoft.com/office/powerpoint/2010/main" val="3980235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Yu Gothic UI"/>
                <a:ea typeface="Yu Gothic UI"/>
              </a:rPr>
              <a:t>The products</a:t>
            </a:r>
            <a:r>
              <a:rPr lang="ja-JP" altLang="en-US" dirty="0">
                <a:latin typeface="Yu Gothic UI"/>
                <a:ea typeface="Yu Gothic UI"/>
              </a:rPr>
              <a:t> </a:t>
            </a:r>
            <a:r>
              <a:rPr lang="en-US" altLang="ja-JP" dirty="0" err="1">
                <a:latin typeface="Yu Gothic UI"/>
                <a:ea typeface="Yu Gothic UI"/>
              </a:rPr>
              <a:t>Terrakoya</a:t>
            </a:r>
            <a:r>
              <a:rPr lang="ja-JP" altLang="en-US" dirty="0">
                <a:latin typeface="Yu Gothic UI"/>
                <a:ea typeface="Yu Gothic UI"/>
              </a:rPr>
              <a:t> </a:t>
            </a:r>
            <a:r>
              <a:rPr lang="en-US" altLang="ja-JP" dirty="0">
                <a:latin typeface="Yu Gothic UI"/>
                <a:ea typeface="Yu Gothic UI"/>
              </a:rPr>
              <a:t>has</a:t>
            </a:r>
            <a:r>
              <a:rPr lang="ja-JP" altLang="en-US" dirty="0">
                <a:latin typeface="Yu Gothic UI"/>
                <a:ea typeface="Yu Gothic UI"/>
              </a:rPr>
              <a:t> </a:t>
            </a:r>
            <a:r>
              <a:rPr lang="en-US" altLang="ja-JP" dirty="0">
                <a:latin typeface="Yu Gothic UI"/>
                <a:ea typeface="Yu Gothic UI"/>
              </a:rPr>
              <a:t>released</a:t>
            </a:r>
            <a:r>
              <a:rPr lang="ja-JP" altLang="en-US" dirty="0">
                <a:latin typeface="Yu Gothic UI"/>
                <a:ea typeface="Yu Gothic UI"/>
              </a:rPr>
              <a:t> </a:t>
            </a:r>
            <a:r>
              <a:rPr lang="en-US" altLang="ja-JP" dirty="0">
                <a:latin typeface="Yu Gothic UI"/>
                <a:ea typeface="Yu Gothic UI"/>
              </a:rPr>
              <a:t>so</a:t>
            </a:r>
            <a:r>
              <a:rPr lang="ja-JP" altLang="en-US" dirty="0">
                <a:latin typeface="Yu Gothic UI"/>
                <a:ea typeface="Yu Gothic UI"/>
              </a:rPr>
              <a:t> </a:t>
            </a:r>
            <a:r>
              <a:rPr lang="en-US" altLang="ja-JP" dirty="0">
                <a:latin typeface="Yu Gothic UI"/>
                <a:ea typeface="Yu Gothic UI"/>
              </a:rPr>
              <a:t>far.</a:t>
            </a:r>
            <a:endParaRPr lang="ja-JP" altLang="en-US" dirty="0">
              <a:latin typeface="Yu Gothic UI"/>
              <a:ea typeface="Yu Gothic UI"/>
            </a:endParaRPr>
          </a:p>
          <a:p>
            <a:r>
              <a:rPr lang="en-US" altLang="ja-JP" dirty="0">
                <a:latin typeface="Yu Gothic UI"/>
                <a:ea typeface="Yu Gothic UI"/>
              </a:rPr>
              <a:t>First,</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have</a:t>
            </a:r>
            <a:r>
              <a:rPr lang="ja-JP" altLang="en-US" dirty="0">
                <a:latin typeface="Yu Gothic UI"/>
                <a:ea typeface="Yu Gothic UI"/>
              </a:rPr>
              <a:t> </a:t>
            </a:r>
            <a:r>
              <a:rPr lang="en-US" altLang="ja-JP" dirty="0">
                <a:latin typeface="Yu Gothic UI"/>
                <a:ea typeface="Yu Gothic UI"/>
              </a:rPr>
              <a:t>Terraform</a:t>
            </a:r>
            <a:r>
              <a:rPr lang="ja-JP" altLang="en-US" dirty="0">
                <a:latin typeface="Yu Gothic UI"/>
                <a:ea typeface="Yu Gothic UI"/>
              </a:rPr>
              <a:t> </a:t>
            </a:r>
            <a:r>
              <a:rPr lang="en-US" altLang="ja-JP" dirty="0">
                <a:latin typeface="Yu Gothic UI"/>
                <a:ea typeface="Yu Gothic UI"/>
              </a:rPr>
              <a:t>Basic</a:t>
            </a:r>
            <a:r>
              <a:rPr lang="ja-JP" altLang="en-US" dirty="0">
                <a:latin typeface="Yu Gothic UI"/>
                <a:ea typeface="Yu Gothic UI"/>
              </a:rPr>
              <a:t> </a:t>
            </a:r>
            <a:r>
              <a:rPr lang="en-US" altLang="ja-JP" dirty="0">
                <a:latin typeface="Yu Gothic UI"/>
                <a:ea typeface="Yu Gothic UI"/>
              </a:rPr>
              <a:t>Training.</a:t>
            </a:r>
            <a:r>
              <a:rPr lang="ja-JP" altLang="en-US" dirty="0">
                <a:latin typeface="Yu Gothic UI"/>
                <a:ea typeface="Yu Gothic UI"/>
              </a:rPr>
              <a:t> </a:t>
            </a:r>
            <a:r>
              <a:rPr lang="en-US" altLang="ja-JP" dirty="0">
                <a:latin typeface="Yu Gothic UI"/>
                <a:ea typeface="Yu Gothic UI"/>
              </a:rPr>
              <a:t>This</a:t>
            </a:r>
            <a:r>
              <a:rPr lang="ja-JP" altLang="en-US" dirty="0">
                <a:latin typeface="Yu Gothic UI"/>
                <a:ea typeface="Yu Gothic UI"/>
              </a:rPr>
              <a:t> </a:t>
            </a:r>
            <a:r>
              <a:rPr lang="en-US" altLang="ja-JP" dirty="0">
                <a:latin typeface="Yu Gothic UI"/>
                <a:ea typeface="Yu Gothic UI"/>
              </a:rPr>
              <a:t>training</a:t>
            </a:r>
            <a:r>
              <a:rPr lang="ja-JP" altLang="en-US" dirty="0">
                <a:latin typeface="Yu Gothic UI"/>
                <a:ea typeface="Yu Gothic UI"/>
              </a:rPr>
              <a:t> </a:t>
            </a:r>
            <a:r>
              <a:rPr lang="en-US" altLang="ja-JP" dirty="0">
                <a:latin typeface="Yu Gothic UI"/>
                <a:ea typeface="Yu Gothic UI"/>
              </a:rPr>
              <a:t>was</a:t>
            </a:r>
            <a:r>
              <a:rPr lang="ja-JP" altLang="en-US" dirty="0">
                <a:latin typeface="Yu Gothic UI"/>
                <a:ea typeface="Yu Gothic UI"/>
              </a:rPr>
              <a:t> </a:t>
            </a:r>
            <a:r>
              <a:rPr lang="en-US" altLang="ja-JP" dirty="0">
                <a:latin typeface="Yu Gothic UI"/>
                <a:ea typeface="Yu Gothic UI"/>
              </a:rPr>
              <a:t>adopted</a:t>
            </a:r>
            <a:r>
              <a:rPr lang="ja-JP" altLang="en-US" dirty="0">
                <a:latin typeface="Yu Gothic UI"/>
                <a:ea typeface="Yu Gothic UI"/>
              </a:rPr>
              <a:t> </a:t>
            </a:r>
            <a:r>
              <a:rPr lang="en-US" altLang="ja-JP" dirty="0">
                <a:latin typeface="Yu Gothic UI"/>
                <a:ea typeface="Yu Gothic UI"/>
              </a:rPr>
              <a:t>by</a:t>
            </a:r>
            <a:r>
              <a:rPr lang="ja-JP" altLang="en-US" dirty="0">
                <a:latin typeface="Yu Gothic UI"/>
                <a:ea typeface="Yu Gothic UI"/>
              </a:rPr>
              <a:t> </a:t>
            </a:r>
            <a:r>
              <a:rPr lang="en-US" altLang="ja-JP" dirty="0">
                <a:latin typeface="Yu Gothic UI"/>
                <a:ea typeface="Yu Gothic UI"/>
              </a:rPr>
              <a:t>the</a:t>
            </a:r>
            <a:r>
              <a:rPr lang="ja-JP" altLang="en-US" dirty="0">
                <a:latin typeface="Yu Gothic UI"/>
                <a:ea typeface="Yu Gothic UI"/>
              </a:rPr>
              <a:t> </a:t>
            </a:r>
            <a:r>
              <a:rPr lang="en-US" altLang="ja-JP" dirty="0">
                <a:latin typeface="Yu Gothic UI"/>
                <a:ea typeface="Yu Gothic UI"/>
              </a:rPr>
              <a:t>digital</a:t>
            </a:r>
            <a:r>
              <a:rPr lang="ja-JP" altLang="en-US" dirty="0">
                <a:latin typeface="Yu Gothic UI"/>
                <a:ea typeface="Yu Gothic UI"/>
              </a:rPr>
              <a:t> </a:t>
            </a:r>
            <a:r>
              <a:rPr lang="en-US" altLang="ja-JP" dirty="0">
                <a:latin typeface="Yu Gothic UI"/>
                <a:ea typeface="Yu Gothic UI"/>
              </a:rPr>
              <a:t>key</a:t>
            </a:r>
            <a:r>
              <a:rPr lang="ja-JP" altLang="en-US" dirty="0">
                <a:latin typeface="Yu Gothic UI"/>
                <a:ea typeface="Yu Gothic UI"/>
              </a:rPr>
              <a:t> </a:t>
            </a:r>
            <a:r>
              <a:rPr lang="en-US" altLang="ja-JP" dirty="0">
                <a:latin typeface="Yu Gothic UI"/>
                <a:ea typeface="Yu Gothic UI"/>
              </a:rPr>
              <a:t>operations</a:t>
            </a:r>
            <a:r>
              <a:rPr lang="ja-JP" altLang="en-US" dirty="0">
                <a:latin typeface="Yu Gothic UI"/>
                <a:ea typeface="Yu Gothic UI"/>
              </a:rPr>
              <a:t> </a:t>
            </a:r>
            <a:r>
              <a:rPr lang="en-US" altLang="ja-JP" dirty="0">
                <a:latin typeface="Yu Gothic UI"/>
                <a:ea typeface="Yu Gothic UI"/>
              </a:rPr>
              <a:t>team.</a:t>
            </a:r>
            <a:r>
              <a:rPr lang="ja-JP" altLang="en-US" dirty="0">
                <a:latin typeface="Yu Gothic UI"/>
                <a:ea typeface="Yu Gothic UI"/>
              </a:rPr>
              <a:t> </a:t>
            </a:r>
          </a:p>
          <a:p>
            <a:r>
              <a:rPr lang="en-US" altLang="ja-JP" dirty="0">
                <a:latin typeface="Yu Gothic UI"/>
                <a:ea typeface="Yu Gothic UI"/>
              </a:rPr>
              <a:t>They</a:t>
            </a:r>
            <a:r>
              <a:rPr lang="ja-JP" altLang="en-US" dirty="0">
                <a:latin typeface="Yu Gothic UI"/>
                <a:ea typeface="Yu Gothic UI"/>
              </a:rPr>
              <a:t> </a:t>
            </a:r>
            <a:r>
              <a:rPr lang="en-US" altLang="ja-JP" dirty="0">
                <a:latin typeface="Yu Gothic UI"/>
                <a:ea typeface="Yu Gothic UI"/>
              </a:rPr>
              <a:t>needed</a:t>
            </a:r>
            <a:r>
              <a:rPr lang="ja-JP" altLang="en-US" dirty="0">
                <a:latin typeface="Yu Gothic UI"/>
                <a:ea typeface="Yu Gothic UI"/>
              </a:rPr>
              <a:t> </a:t>
            </a:r>
            <a:r>
              <a:rPr lang="en-US" altLang="ja-JP" dirty="0">
                <a:latin typeface="Yu Gothic UI"/>
                <a:ea typeface="Yu Gothic UI"/>
              </a:rPr>
              <a:t>Terraform</a:t>
            </a:r>
            <a:r>
              <a:rPr lang="ja-JP" altLang="en-US" dirty="0">
                <a:latin typeface="Yu Gothic UI"/>
                <a:ea typeface="Yu Gothic UI"/>
              </a:rPr>
              <a:t> </a:t>
            </a:r>
            <a:r>
              <a:rPr lang="en-US" altLang="ja-JP" dirty="0">
                <a:latin typeface="Yu Gothic UI"/>
                <a:ea typeface="Yu Gothic UI"/>
              </a:rPr>
              <a:t>skills</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complete</a:t>
            </a:r>
            <a:r>
              <a:rPr lang="ja-JP" altLang="en-US" dirty="0">
                <a:latin typeface="Yu Gothic UI"/>
                <a:ea typeface="Yu Gothic UI"/>
              </a:rPr>
              <a:t> </a:t>
            </a:r>
            <a:r>
              <a:rPr lang="en-US" altLang="ja-JP" dirty="0">
                <a:latin typeface="Yu Gothic UI"/>
                <a:ea typeface="Yu Gothic UI"/>
              </a:rPr>
              <a:t>their</a:t>
            </a:r>
            <a:r>
              <a:rPr lang="ja-JP" altLang="en-US" dirty="0">
                <a:latin typeface="Yu Gothic UI"/>
                <a:ea typeface="Yu Gothic UI"/>
              </a:rPr>
              <a:t> </a:t>
            </a:r>
            <a:r>
              <a:rPr lang="en-US" altLang="ja-JP" dirty="0">
                <a:latin typeface="Yu Gothic UI"/>
                <a:ea typeface="Yu Gothic UI"/>
              </a:rPr>
              <a:t>project</a:t>
            </a:r>
            <a:r>
              <a:rPr lang="ja-JP" altLang="en-US" dirty="0">
                <a:latin typeface="Yu Gothic UI"/>
                <a:ea typeface="Yu Gothic UI"/>
              </a:rPr>
              <a:t> </a:t>
            </a:r>
            <a:r>
              <a:rPr lang="en-US" altLang="ja-JP" dirty="0">
                <a:latin typeface="Yu Gothic UI"/>
                <a:ea typeface="Yu Gothic UI"/>
              </a:rPr>
              <a:t>on</a:t>
            </a:r>
            <a:r>
              <a:rPr lang="ja-JP" altLang="en-US" dirty="0">
                <a:latin typeface="Yu Gothic UI"/>
                <a:ea typeface="Yu Gothic UI"/>
              </a:rPr>
              <a:t> </a:t>
            </a:r>
            <a:r>
              <a:rPr lang="en-US" altLang="ja-JP" dirty="0">
                <a:latin typeface="Yu Gothic UI"/>
                <a:ea typeface="Yu Gothic UI"/>
              </a:rPr>
              <a:t>time.</a:t>
            </a:r>
            <a:r>
              <a:rPr lang="ja-JP" altLang="en-US" dirty="0">
                <a:latin typeface="Yu Gothic UI"/>
                <a:ea typeface="Yu Gothic UI"/>
              </a:rPr>
              <a:t> </a:t>
            </a:r>
          </a:p>
          <a:p>
            <a:r>
              <a:rPr lang="en-US" altLang="ja-JP" dirty="0">
                <a:latin typeface="Yu Gothic UI"/>
                <a:ea typeface="Yu Gothic UI"/>
              </a:rPr>
              <a:t>Our</a:t>
            </a:r>
            <a:r>
              <a:rPr lang="ja-JP" altLang="en-US" dirty="0">
                <a:latin typeface="Yu Gothic UI"/>
                <a:ea typeface="Yu Gothic UI"/>
              </a:rPr>
              <a:t> </a:t>
            </a:r>
            <a:r>
              <a:rPr lang="en-US" altLang="ja-JP" dirty="0">
                <a:latin typeface="Yu Gothic UI"/>
                <a:ea typeface="Yu Gothic UI"/>
              </a:rPr>
              <a:t>training</a:t>
            </a:r>
            <a:r>
              <a:rPr lang="ja-JP" altLang="en-US" dirty="0">
                <a:latin typeface="Yu Gothic UI"/>
                <a:ea typeface="Yu Gothic UI"/>
              </a:rPr>
              <a:t> </a:t>
            </a:r>
            <a:r>
              <a:rPr lang="en-US" altLang="ja-JP" dirty="0">
                <a:latin typeface="Yu Gothic UI"/>
                <a:ea typeface="Yu Gothic UI"/>
              </a:rPr>
              <a:t>helped</a:t>
            </a:r>
            <a:r>
              <a:rPr lang="ja-JP" altLang="en-US" dirty="0">
                <a:latin typeface="Yu Gothic UI"/>
                <a:ea typeface="Yu Gothic UI"/>
              </a:rPr>
              <a:t> </a:t>
            </a:r>
            <a:r>
              <a:rPr lang="en-US" altLang="ja-JP" dirty="0">
                <a:latin typeface="Yu Gothic UI"/>
                <a:ea typeface="Yu Gothic UI"/>
              </a:rPr>
              <a:t>them</a:t>
            </a:r>
            <a:r>
              <a:rPr lang="ja-JP" altLang="en-US" dirty="0">
                <a:latin typeface="Yu Gothic UI"/>
                <a:ea typeface="Yu Gothic UI"/>
              </a:rPr>
              <a:t> </a:t>
            </a:r>
            <a:r>
              <a:rPr lang="en-US" altLang="ja-JP" dirty="0">
                <a:latin typeface="Yu Gothic UI"/>
                <a:ea typeface="Yu Gothic UI"/>
              </a:rPr>
              <a:t>acquire</a:t>
            </a:r>
            <a:r>
              <a:rPr lang="ja-JP" altLang="en-US" dirty="0">
                <a:latin typeface="Yu Gothic UI"/>
                <a:ea typeface="Yu Gothic UI"/>
              </a:rPr>
              <a:t> </a:t>
            </a:r>
            <a:r>
              <a:rPr lang="en-US" altLang="ja-JP" dirty="0">
                <a:latin typeface="Yu Gothic UI"/>
                <a:ea typeface="Yu Gothic UI"/>
              </a:rPr>
              <a:t>these</a:t>
            </a:r>
            <a:r>
              <a:rPr lang="ja-JP" altLang="en-US" dirty="0">
                <a:latin typeface="Yu Gothic UI"/>
                <a:ea typeface="Yu Gothic UI"/>
              </a:rPr>
              <a:t> </a:t>
            </a:r>
            <a:r>
              <a:rPr lang="en-US" altLang="ja-JP" dirty="0">
                <a:latin typeface="Yu Gothic UI"/>
                <a:ea typeface="Yu Gothic UI"/>
              </a:rPr>
              <a:t>skills</a:t>
            </a:r>
            <a:r>
              <a:rPr lang="ja-JP" altLang="en-US" dirty="0">
                <a:latin typeface="Yu Gothic UI"/>
                <a:ea typeface="Yu Gothic UI"/>
              </a:rPr>
              <a:t> </a:t>
            </a:r>
            <a:r>
              <a:rPr lang="en-US" altLang="ja-JP" dirty="0">
                <a:latin typeface="Yu Gothic UI"/>
                <a:ea typeface="Yu Gothic UI"/>
              </a:rPr>
              <a:t>and</a:t>
            </a:r>
            <a:r>
              <a:rPr lang="ja-JP" altLang="en-US" dirty="0">
                <a:latin typeface="Yu Gothic UI"/>
                <a:ea typeface="Yu Gothic UI"/>
              </a:rPr>
              <a:t> </a:t>
            </a:r>
            <a:r>
              <a:rPr lang="en-US" altLang="ja-JP" dirty="0">
                <a:latin typeface="Yu Gothic UI"/>
                <a:ea typeface="Yu Gothic UI"/>
              </a:rPr>
              <a:t>finish</a:t>
            </a:r>
            <a:r>
              <a:rPr lang="ja-JP" altLang="en-US" dirty="0">
                <a:latin typeface="Yu Gothic UI"/>
                <a:ea typeface="Yu Gothic UI"/>
              </a:rPr>
              <a:t> </a:t>
            </a:r>
            <a:r>
              <a:rPr lang="en-US" altLang="ja-JP" dirty="0">
                <a:latin typeface="Yu Gothic UI"/>
                <a:ea typeface="Yu Gothic UI"/>
              </a:rPr>
              <a:t>on</a:t>
            </a:r>
            <a:r>
              <a:rPr lang="ja-JP" altLang="en-US" dirty="0">
                <a:latin typeface="Yu Gothic UI"/>
                <a:ea typeface="Yu Gothic UI"/>
              </a:rPr>
              <a:t> </a:t>
            </a:r>
            <a:r>
              <a:rPr lang="en-US" altLang="ja-JP" dirty="0">
                <a:latin typeface="Yu Gothic UI"/>
                <a:ea typeface="Yu Gothic UI"/>
              </a:rPr>
              <a:t>schedule.</a:t>
            </a:r>
            <a:endParaRPr lang="ja-JP" altLang="en-US"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Second,</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created</a:t>
            </a:r>
            <a:r>
              <a:rPr lang="ja-JP" altLang="en-US" dirty="0">
                <a:latin typeface="Yu Gothic UI"/>
                <a:ea typeface="Yu Gothic UI"/>
              </a:rPr>
              <a:t> </a:t>
            </a:r>
            <a:r>
              <a:rPr lang="en-US" altLang="ja-JP" dirty="0">
                <a:latin typeface="Yu Gothic UI"/>
                <a:ea typeface="Yu Gothic UI"/>
              </a:rPr>
              <a:t>Internal</a:t>
            </a:r>
            <a:r>
              <a:rPr lang="ja-JP" altLang="en-US" dirty="0">
                <a:latin typeface="Yu Gothic UI"/>
                <a:ea typeface="Yu Gothic UI"/>
              </a:rPr>
              <a:t> </a:t>
            </a:r>
            <a:r>
              <a:rPr lang="en-US" altLang="ja-JP" dirty="0">
                <a:latin typeface="Yu Gothic UI"/>
                <a:ea typeface="Yu Gothic UI"/>
              </a:rPr>
              <a:t>AWS</a:t>
            </a:r>
            <a:r>
              <a:rPr lang="ja-JP" altLang="en-US" dirty="0">
                <a:latin typeface="Yu Gothic UI"/>
                <a:ea typeface="Yu Gothic UI"/>
              </a:rPr>
              <a:t> </a:t>
            </a:r>
            <a:r>
              <a:rPr lang="en-US" altLang="ja-JP" dirty="0">
                <a:latin typeface="Yu Gothic UI"/>
                <a:ea typeface="Yu Gothic UI"/>
              </a:rPr>
              <a:t>Security</a:t>
            </a:r>
            <a:r>
              <a:rPr lang="ja-JP" altLang="en-US" dirty="0">
                <a:latin typeface="Yu Gothic UI"/>
                <a:ea typeface="Yu Gothic UI"/>
              </a:rPr>
              <a:t> </a:t>
            </a:r>
            <a:r>
              <a:rPr lang="en-US" altLang="ja-JP" dirty="0">
                <a:latin typeface="Yu Gothic UI"/>
                <a:ea typeface="Yu Gothic UI"/>
              </a:rPr>
              <a:t>Guidelines.</a:t>
            </a:r>
            <a:r>
              <a:rPr lang="ja-JP" altLang="en-US" dirty="0">
                <a:latin typeface="Yu Gothic UI"/>
                <a:ea typeface="Yu Gothic UI"/>
              </a:rPr>
              <a:t> </a:t>
            </a:r>
          </a:p>
          <a:p>
            <a:r>
              <a:rPr lang="en-US" altLang="ja-JP" dirty="0">
                <a:latin typeface="Yu Gothic UI"/>
                <a:ea typeface="Yu Gothic UI"/>
              </a:rPr>
              <a:t>Before</a:t>
            </a:r>
            <a:r>
              <a:rPr lang="ja-JP" altLang="en-US" dirty="0">
                <a:latin typeface="Yu Gothic UI"/>
                <a:ea typeface="Yu Gothic UI"/>
              </a:rPr>
              <a:t> </a:t>
            </a:r>
            <a:r>
              <a:rPr lang="en-US" altLang="ja-JP" dirty="0">
                <a:latin typeface="Yu Gothic UI"/>
                <a:ea typeface="Yu Gothic UI"/>
              </a:rPr>
              <a:t>this,</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didn't</a:t>
            </a:r>
            <a:r>
              <a:rPr lang="ja-JP" altLang="en-US" dirty="0">
                <a:latin typeface="Yu Gothic UI"/>
                <a:ea typeface="Yu Gothic UI"/>
              </a:rPr>
              <a:t> </a:t>
            </a:r>
            <a:r>
              <a:rPr lang="en-US" altLang="ja-JP" dirty="0">
                <a:latin typeface="Yu Gothic UI"/>
                <a:ea typeface="Yu Gothic UI"/>
              </a:rPr>
              <a:t>have</a:t>
            </a:r>
            <a:r>
              <a:rPr lang="ja-JP" altLang="en-US" dirty="0">
                <a:latin typeface="Yu Gothic UI"/>
                <a:ea typeface="Yu Gothic UI"/>
              </a:rPr>
              <a:t> </a:t>
            </a:r>
            <a:r>
              <a:rPr lang="en-US" altLang="ja-JP" dirty="0">
                <a:latin typeface="Yu Gothic UI"/>
                <a:ea typeface="Yu Gothic UI"/>
              </a:rPr>
              <a:t>a</a:t>
            </a:r>
            <a:r>
              <a:rPr lang="ja-JP" altLang="en-US" dirty="0">
                <a:latin typeface="Yu Gothic UI"/>
                <a:ea typeface="Yu Gothic UI"/>
              </a:rPr>
              <a:t> </a:t>
            </a:r>
            <a:r>
              <a:rPr lang="en-US" altLang="ja-JP" dirty="0">
                <a:latin typeface="Yu Gothic UI"/>
                <a:ea typeface="Yu Gothic UI"/>
              </a:rPr>
              <a:t>defined</a:t>
            </a:r>
            <a:r>
              <a:rPr lang="ja-JP" altLang="en-US" dirty="0">
                <a:latin typeface="Yu Gothic UI"/>
                <a:ea typeface="Yu Gothic UI"/>
              </a:rPr>
              <a:t> </a:t>
            </a:r>
            <a:r>
              <a:rPr lang="en-US" altLang="ja-JP" dirty="0">
                <a:latin typeface="Yu Gothic UI"/>
                <a:ea typeface="Yu Gothic UI"/>
              </a:rPr>
              <a:t>security</a:t>
            </a:r>
            <a:r>
              <a:rPr lang="ja-JP" altLang="en-US" dirty="0">
                <a:latin typeface="Yu Gothic UI"/>
                <a:ea typeface="Yu Gothic UI"/>
              </a:rPr>
              <a:t> </a:t>
            </a:r>
            <a:r>
              <a:rPr lang="en-US" altLang="ja-JP" dirty="0">
                <a:latin typeface="Yu Gothic UI"/>
                <a:ea typeface="Yu Gothic UI"/>
              </a:rPr>
              <a:t>baseline</a:t>
            </a:r>
            <a:r>
              <a:rPr lang="ja-JP" altLang="en-US" dirty="0">
                <a:latin typeface="Yu Gothic UI"/>
                <a:ea typeface="Yu Gothic UI"/>
              </a:rPr>
              <a:t> </a:t>
            </a:r>
            <a:r>
              <a:rPr lang="en-US" altLang="ja-JP" dirty="0">
                <a:latin typeface="Yu Gothic UI"/>
                <a:ea typeface="Yu Gothic UI"/>
              </a:rPr>
              <a:t>for</a:t>
            </a:r>
            <a:r>
              <a:rPr lang="ja-JP" altLang="en-US" dirty="0">
                <a:latin typeface="Yu Gothic UI"/>
                <a:ea typeface="Yu Gothic UI"/>
              </a:rPr>
              <a:t> </a:t>
            </a:r>
            <a:r>
              <a:rPr lang="en-US" altLang="ja-JP" dirty="0">
                <a:latin typeface="Yu Gothic UI"/>
                <a:ea typeface="Yu Gothic UI"/>
              </a:rPr>
              <a:t>using</a:t>
            </a:r>
            <a:r>
              <a:rPr lang="ja-JP" altLang="en-US" dirty="0">
                <a:latin typeface="Yu Gothic UI"/>
                <a:ea typeface="Yu Gothic UI"/>
              </a:rPr>
              <a:t> </a:t>
            </a:r>
            <a:r>
              <a:rPr lang="en-US" altLang="ja-JP" dirty="0">
                <a:latin typeface="Yu Gothic UI"/>
                <a:ea typeface="Yu Gothic UI"/>
              </a:rPr>
              <a:t>AWS.</a:t>
            </a:r>
            <a:endParaRPr lang="ja-JP" altLang="en-US" dirty="0">
              <a:latin typeface="Yu Gothic UI"/>
              <a:ea typeface="Yu Gothic UI"/>
            </a:endParaRPr>
          </a:p>
          <a:p>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used</a:t>
            </a:r>
            <a:r>
              <a:rPr lang="ja-JP" altLang="en-US" dirty="0">
                <a:latin typeface="Yu Gothic UI"/>
                <a:ea typeface="Yu Gothic UI"/>
              </a:rPr>
              <a:t> </a:t>
            </a:r>
            <a:r>
              <a:rPr lang="en-US" altLang="ja-JP" dirty="0">
                <a:latin typeface="Yu Gothic UI"/>
                <a:ea typeface="Yu Gothic UI"/>
              </a:rPr>
              <a:t>GitHub</a:t>
            </a:r>
            <a:r>
              <a:rPr lang="ja-JP" altLang="en-US" dirty="0">
                <a:latin typeface="Yu Gothic UI"/>
                <a:ea typeface="Yu Gothic UI"/>
              </a:rPr>
              <a:t> </a:t>
            </a:r>
            <a:r>
              <a:rPr lang="en-US" altLang="ja-JP" dirty="0">
                <a:latin typeface="Yu Gothic UI"/>
                <a:ea typeface="Yu Gothic UI"/>
              </a:rPr>
              <a:t>and</a:t>
            </a:r>
            <a:r>
              <a:rPr lang="ja-JP" altLang="en-US" dirty="0">
                <a:latin typeface="Yu Gothic UI"/>
                <a:ea typeface="Yu Gothic UI"/>
              </a:rPr>
              <a:t> </a:t>
            </a:r>
            <a:r>
              <a:rPr lang="en-US" altLang="ja-JP" dirty="0">
                <a:latin typeface="Yu Gothic UI"/>
                <a:ea typeface="Yu Gothic UI"/>
              </a:rPr>
              <a:t>Hugo</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build</a:t>
            </a:r>
            <a:r>
              <a:rPr lang="ja-JP" altLang="en-US" dirty="0">
                <a:latin typeface="Yu Gothic UI"/>
                <a:ea typeface="Yu Gothic UI"/>
              </a:rPr>
              <a:t> </a:t>
            </a:r>
            <a:r>
              <a:rPr lang="en-US" altLang="ja-JP" dirty="0">
                <a:latin typeface="Yu Gothic UI"/>
                <a:ea typeface="Yu Gothic UI"/>
              </a:rPr>
              <a:t>this.</a:t>
            </a:r>
            <a:r>
              <a:rPr lang="ja-JP" altLang="en-US" dirty="0">
                <a:latin typeface="Yu Gothic UI"/>
                <a:ea typeface="Yu Gothic UI"/>
              </a:rPr>
              <a:t> </a:t>
            </a:r>
            <a:r>
              <a:rPr lang="en-US" altLang="ja-JP" dirty="0">
                <a:latin typeface="Yu Gothic UI"/>
                <a:ea typeface="Yu Gothic UI"/>
              </a:rPr>
              <a:t>With</a:t>
            </a:r>
            <a:r>
              <a:rPr lang="ja-JP" altLang="en-US" dirty="0">
                <a:latin typeface="Yu Gothic UI"/>
                <a:ea typeface="Yu Gothic UI"/>
              </a:rPr>
              <a:t> </a:t>
            </a:r>
            <a:r>
              <a:rPr lang="en-US" altLang="ja-JP" dirty="0">
                <a:latin typeface="Yu Gothic UI"/>
                <a:ea typeface="Yu Gothic UI"/>
              </a:rPr>
              <a:t>GitHub,</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could</a:t>
            </a:r>
            <a:r>
              <a:rPr lang="ja-JP" altLang="en-US" dirty="0">
                <a:latin typeface="Yu Gothic UI"/>
                <a:ea typeface="Yu Gothic UI"/>
              </a:rPr>
              <a:t> </a:t>
            </a:r>
            <a:r>
              <a:rPr lang="en-US" altLang="ja-JP" dirty="0">
                <a:latin typeface="Yu Gothic UI"/>
                <a:ea typeface="Yu Gothic UI"/>
              </a:rPr>
              <a:t>openly</a:t>
            </a:r>
            <a:r>
              <a:rPr lang="ja-JP" altLang="en-US" dirty="0">
                <a:latin typeface="Yu Gothic UI"/>
                <a:ea typeface="Yu Gothic UI"/>
              </a:rPr>
              <a:t> </a:t>
            </a:r>
            <a:r>
              <a:rPr lang="en-US" altLang="ja-JP" dirty="0">
                <a:latin typeface="Yu Gothic UI"/>
                <a:ea typeface="Yu Gothic UI"/>
              </a:rPr>
              <a:t>discuss</a:t>
            </a:r>
            <a:r>
              <a:rPr lang="ja-JP" altLang="en-US" dirty="0">
                <a:latin typeface="Yu Gothic UI"/>
                <a:ea typeface="Yu Gothic UI"/>
              </a:rPr>
              <a:t> </a:t>
            </a:r>
            <a:r>
              <a:rPr lang="en-US" altLang="ja-JP" dirty="0">
                <a:latin typeface="Yu Gothic UI"/>
                <a:ea typeface="Yu Gothic UI"/>
              </a:rPr>
              <a:t>and</a:t>
            </a:r>
            <a:r>
              <a:rPr lang="ja-JP" altLang="en-US" dirty="0">
                <a:latin typeface="Yu Gothic UI"/>
                <a:ea typeface="Yu Gothic UI"/>
              </a:rPr>
              <a:t> </a:t>
            </a:r>
            <a:r>
              <a:rPr lang="en-US" altLang="ja-JP" dirty="0">
                <a:latin typeface="Yu Gothic UI"/>
                <a:ea typeface="Yu Gothic UI"/>
              </a:rPr>
              <a:t>track</a:t>
            </a:r>
            <a:r>
              <a:rPr lang="ja-JP" altLang="en-US" dirty="0">
                <a:latin typeface="Yu Gothic UI"/>
                <a:ea typeface="Yu Gothic UI"/>
              </a:rPr>
              <a:t> </a:t>
            </a:r>
            <a:r>
              <a:rPr lang="en-US" altLang="ja-JP" dirty="0">
                <a:latin typeface="Yu Gothic UI"/>
                <a:ea typeface="Yu Gothic UI"/>
              </a:rPr>
              <a:t>changes.</a:t>
            </a:r>
            <a:r>
              <a:rPr lang="ja-JP" altLang="en-US" dirty="0">
                <a:latin typeface="Yu Gothic UI"/>
                <a:ea typeface="Yu Gothic UI"/>
              </a:rPr>
              <a:t> </a:t>
            </a:r>
          </a:p>
          <a:p>
            <a:r>
              <a:rPr lang="en-US" altLang="ja-JP" dirty="0">
                <a:latin typeface="Yu Gothic UI"/>
                <a:ea typeface="Yu Gothic UI"/>
              </a:rPr>
              <a:t>This</a:t>
            </a:r>
            <a:r>
              <a:rPr lang="ja-JP" altLang="en-US" dirty="0">
                <a:latin typeface="Yu Gothic UI"/>
                <a:ea typeface="Yu Gothic UI"/>
              </a:rPr>
              <a:t> </a:t>
            </a:r>
            <a:r>
              <a:rPr lang="en-US" altLang="ja-JP" dirty="0">
                <a:latin typeface="Yu Gothic UI"/>
                <a:ea typeface="Yu Gothic UI"/>
              </a:rPr>
              <a:t>guideline</a:t>
            </a:r>
            <a:r>
              <a:rPr lang="ja-JP" altLang="en-US" dirty="0">
                <a:latin typeface="Yu Gothic UI"/>
                <a:ea typeface="Yu Gothic UI"/>
              </a:rPr>
              <a:t> </a:t>
            </a:r>
            <a:r>
              <a:rPr lang="en-US" altLang="ja-JP" dirty="0">
                <a:latin typeface="Yu Gothic UI"/>
                <a:ea typeface="Yu Gothic UI"/>
              </a:rPr>
              <a:t>is</a:t>
            </a:r>
            <a:r>
              <a:rPr lang="ja-JP" altLang="en-US" dirty="0">
                <a:latin typeface="Yu Gothic UI"/>
                <a:ea typeface="Yu Gothic UI"/>
              </a:rPr>
              <a:t> </a:t>
            </a:r>
            <a:r>
              <a:rPr lang="en-US" altLang="ja-JP" dirty="0">
                <a:latin typeface="Yu Gothic UI"/>
                <a:ea typeface="Yu Gothic UI"/>
              </a:rPr>
              <a:t>now</a:t>
            </a:r>
            <a:r>
              <a:rPr lang="ja-JP" altLang="en-US" dirty="0">
                <a:latin typeface="Yu Gothic UI"/>
                <a:ea typeface="Yu Gothic UI"/>
              </a:rPr>
              <a:t> </a:t>
            </a:r>
            <a:r>
              <a:rPr lang="en-US" altLang="ja-JP" dirty="0">
                <a:latin typeface="Yu Gothic UI"/>
                <a:ea typeface="Yu Gothic UI"/>
              </a:rPr>
              <a:t>linked</a:t>
            </a:r>
            <a:r>
              <a:rPr lang="ja-JP" altLang="en-US" dirty="0">
                <a:latin typeface="Yu Gothic UI"/>
                <a:ea typeface="Yu Gothic UI"/>
              </a:rPr>
              <a:t> </a:t>
            </a:r>
            <a:r>
              <a:rPr lang="en-US" altLang="ja-JP" dirty="0">
                <a:latin typeface="Yu Gothic UI"/>
                <a:ea typeface="Yu Gothic UI"/>
              </a:rPr>
              <a:t>with</a:t>
            </a:r>
            <a:r>
              <a:rPr lang="ja-JP" altLang="en-US" dirty="0">
                <a:latin typeface="Yu Gothic UI"/>
                <a:ea typeface="Yu Gothic UI"/>
              </a:rPr>
              <a:t> </a:t>
            </a:r>
            <a:r>
              <a:rPr lang="en-US" altLang="ja-JP" dirty="0">
                <a:latin typeface="Yu Gothic UI"/>
                <a:ea typeface="Yu Gothic UI"/>
              </a:rPr>
              <a:t>our</a:t>
            </a:r>
            <a:r>
              <a:rPr lang="ja-JP" altLang="en-US" dirty="0">
                <a:latin typeface="Yu Gothic UI"/>
                <a:ea typeface="Yu Gothic UI"/>
              </a:rPr>
              <a:t> </a:t>
            </a:r>
            <a:r>
              <a:rPr lang="en-US" altLang="ja-JP" dirty="0">
                <a:latin typeface="Yu Gothic UI"/>
                <a:ea typeface="Yu Gothic UI"/>
              </a:rPr>
              <a:t>CSPM,</a:t>
            </a:r>
            <a:r>
              <a:rPr lang="ja-JP" altLang="en-US" dirty="0">
                <a:latin typeface="Yu Gothic UI"/>
                <a:ea typeface="Yu Gothic UI"/>
              </a:rPr>
              <a:t> </a:t>
            </a:r>
            <a:r>
              <a:rPr lang="en-US" altLang="ja-JP" dirty="0">
                <a:latin typeface="Yu Gothic UI"/>
                <a:ea typeface="Yu Gothic UI"/>
              </a:rPr>
              <a:t>which</a:t>
            </a:r>
            <a:r>
              <a:rPr lang="ja-JP" altLang="en-US" dirty="0">
                <a:latin typeface="Yu Gothic UI"/>
                <a:ea typeface="Yu Gothic UI"/>
              </a:rPr>
              <a:t> </a:t>
            </a:r>
            <a:r>
              <a:rPr lang="en-US" altLang="ja-JP" dirty="0">
                <a:latin typeface="Yu Gothic UI"/>
                <a:ea typeface="Yu Gothic UI"/>
              </a:rPr>
              <a:t>means</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no</a:t>
            </a:r>
            <a:r>
              <a:rPr lang="ja-JP" altLang="en-US" dirty="0">
                <a:latin typeface="Yu Gothic UI"/>
                <a:ea typeface="Yu Gothic UI"/>
              </a:rPr>
              <a:t> </a:t>
            </a:r>
            <a:r>
              <a:rPr lang="en-US" altLang="ja-JP" dirty="0">
                <a:latin typeface="Yu Gothic UI"/>
                <a:ea typeface="Yu Gothic UI"/>
              </a:rPr>
              <a:t>longer</a:t>
            </a:r>
            <a:r>
              <a:rPr lang="ja-JP" altLang="en-US" dirty="0">
                <a:latin typeface="Yu Gothic UI"/>
                <a:ea typeface="Yu Gothic UI"/>
              </a:rPr>
              <a:t> </a:t>
            </a:r>
            <a:r>
              <a:rPr lang="en-US" altLang="ja-JP" dirty="0">
                <a:latin typeface="Yu Gothic UI"/>
                <a:ea typeface="Yu Gothic UI"/>
              </a:rPr>
              <a:t>need</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submit</a:t>
            </a:r>
            <a:r>
              <a:rPr lang="ja-JP" altLang="en-US" dirty="0">
                <a:latin typeface="Yu Gothic UI"/>
                <a:ea typeface="Yu Gothic UI"/>
              </a:rPr>
              <a:t> </a:t>
            </a:r>
            <a:r>
              <a:rPr lang="en-US" altLang="ja-JP" dirty="0">
                <a:latin typeface="Yu Gothic UI"/>
                <a:ea typeface="Yu Gothic UI"/>
              </a:rPr>
              <a:t>individual</a:t>
            </a:r>
            <a:r>
              <a:rPr lang="ja-JP" altLang="en-US" dirty="0">
                <a:latin typeface="Yu Gothic UI"/>
                <a:ea typeface="Yu Gothic UI"/>
              </a:rPr>
              <a:t> </a:t>
            </a:r>
            <a:r>
              <a:rPr lang="en-US" altLang="ja-JP" dirty="0">
                <a:latin typeface="Yu Gothic UI"/>
                <a:ea typeface="Yu Gothic UI"/>
              </a:rPr>
              <a:t>security</a:t>
            </a:r>
            <a:r>
              <a:rPr lang="ja-JP" altLang="en-US" dirty="0">
                <a:latin typeface="Yu Gothic UI"/>
                <a:ea typeface="Yu Gothic UI"/>
              </a:rPr>
              <a:t> </a:t>
            </a:r>
            <a:r>
              <a:rPr lang="en-US" altLang="ja-JP" dirty="0">
                <a:latin typeface="Yu Gothic UI"/>
                <a:ea typeface="Yu Gothic UI"/>
              </a:rPr>
              <a:t>checklists</a:t>
            </a:r>
            <a:r>
              <a:rPr lang="ja-JP" altLang="en-US" dirty="0">
                <a:latin typeface="Yu Gothic UI"/>
                <a:ea typeface="Yu Gothic UI"/>
              </a:rPr>
              <a:t> </a:t>
            </a:r>
            <a:r>
              <a:rPr lang="en-US" altLang="ja-JP" dirty="0">
                <a:latin typeface="Yu Gothic UI"/>
                <a:ea typeface="Yu Gothic UI"/>
              </a:rPr>
              <a:t>for</a:t>
            </a:r>
            <a:r>
              <a:rPr lang="ja-JP" altLang="en-US" dirty="0">
                <a:latin typeface="Yu Gothic UI"/>
                <a:ea typeface="Yu Gothic UI"/>
              </a:rPr>
              <a:t> </a:t>
            </a:r>
            <a:r>
              <a:rPr lang="en-US" altLang="ja-JP" dirty="0">
                <a:latin typeface="Yu Gothic UI"/>
                <a:ea typeface="Yu Gothic UI"/>
              </a:rPr>
              <a:t>AWS</a:t>
            </a:r>
            <a:r>
              <a:rPr lang="ja-JP" altLang="en-US" dirty="0">
                <a:latin typeface="Yu Gothic UI"/>
                <a:ea typeface="Yu Gothic UI"/>
              </a:rPr>
              <a:t> </a:t>
            </a:r>
            <a:r>
              <a:rPr lang="en-US" altLang="ja-JP" dirty="0">
                <a:latin typeface="Yu Gothic UI"/>
                <a:ea typeface="Yu Gothic UI"/>
              </a:rPr>
              <a:t>projects.</a:t>
            </a:r>
            <a:endParaRPr lang="ja-JP" altLang="en-US" dirty="0">
              <a:latin typeface="Yu Gothic UI"/>
              <a:ea typeface="Yu Gothic UI"/>
            </a:endParaRPr>
          </a:p>
          <a:p>
            <a:r>
              <a:rPr lang="ja-JP" altLang="en-US" dirty="0">
                <a:latin typeface="Yu Gothic UI"/>
                <a:ea typeface="Yu Gothic UI"/>
              </a:rPr>
              <a:t> </a:t>
            </a:r>
            <a:r>
              <a:rPr lang="en-US" altLang="ja-JP" dirty="0">
                <a:latin typeface="Yu Gothic UI"/>
                <a:ea typeface="Yu Gothic UI"/>
              </a:rPr>
              <a:t>This</a:t>
            </a:r>
            <a:r>
              <a:rPr lang="ja-JP" altLang="en-US" dirty="0">
                <a:latin typeface="Yu Gothic UI"/>
                <a:ea typeface="Yu Gothic UI"/>
              </a:rPr>
              <a:t> </a:t>
            </a:r>
            <a:r>
              <a:rPr lang="en-US" altLang="ja-JP" dirty="0">
                <a:latin typeface="Yu Gothic UI"/>
                <a:ea typeface="Yu Gothic UI"/>
              </a:rPr>
              <a:t>has</a:t>
            </a:r>
            <a:r>
              <a:rPr lang="ja-JP" altLang="en-US" dirty="0">
                <a:latin typeface="Yu Gothic UI"/>
                <a:ea typeface="Yu Gothic UI"/>
              </a:rPr>
              <a:t> </a:t>
            </a:r>
            <a:r>
              <a:rPr lang="en-US" altLang="ja-JP" dirty="0">
                <a:latin typeface="Yu Gothic UI"/>
                <a:ea typeface="Yu Gothic UI"/>
              </a:rPr>
              <a:t>made</a:t>
            </a:r>
            <a:r>
              <a:rPr lang="ja-JP" altLang="en-US" dirty="0">
                <a:latin typeface="Yu Gothic UI"/>
                <a:ea typeface="Yu Gothic UI"/>
              </a:rPr>
              <a:t> </a:t>
            </a:r>
            <a:r>
              <a:rPr lang="en-US" altLang="ja-JP" dirty="0">
                <a:latin typeface="Yu Gothic UI"/>
                <a:ea typeface="Yu Gothic UI"/>
              </a:rPr>
              <a:t>it</a:t>
            </a:r>
            <a:r>
              <a:rPr lang="ja-JP" altLang="en-US" dirty="0">
                <a:latin typeface="Yu Gothic UI"/>
                <a:ea typeface="Yu Gothic UI"/>
              </a:rPr>
              <a:t> </a:t>
            </a:r>
            <a:r>
              <a:rPr lang="en-US" altLang="ja-JP" dirty="0">
                <a:latin typeface="Yu Gothic UI"/>
                <a:ea typeface="Yu Gothic UI"/>
              </a:rPr>
              <a:t>much</a:t>
            </a:r>
            <a:r>
              <a:rPr lang="ja-JP" altLang="en-US" dirty="0">
                <a:latin typeface="Yu Gothic UI"/>
                <a:ea typeface="Yu Gothic UI"/>
              </a:rPr>
              <a:t> </a:t>
            </a:r>
            <a:r>
              <a:rPr lang="en-US" altLang="ja-JP" dirty="0">
                <a:latin typeface="Yu Gothic UI"/>
                <a:ea typeface="Yu Gothic UI"/>
              </a:rPr>
              <a:t>easier</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start</a:t>
            </a:r>
            <a:r>
              <a:rPr lang="ja-JP" altLang="en-US" dirty="0">
                <a:latin typeface="Yu Gothic UI"/>
                <a:ea typeface="Yu Gothic UI"/>
              </a:rPr>
              <a:t> </a:t>
            </a:r>
            <a:r>
              <a:rPr lang="en-US" altLang="ja-JP" dirty="0">
                <a:latin typeface="Yu Gothic UI"/>
                <a:ea typeface="Yu Gothic UI"/>
              </a:rPr>
              <a:t>using</a:t>
            </a:r>
            <a:r>
              <a:rPr lang="ja-JP" altLang="en-US" dirty="0">
                <a:latin typeface="Yu Gothic UI"/>
                <a:ea typeface="Yu Gothic UI"/>
              </a:rPr>
              <a:t> </a:t>
            </a:r>
            <a:r>
              <a:rPr lang="en-US" altLang="ja-JP" dirty="0">
                <a:latin typeface="Yu Gothic UI"/>
                <a:ea typeface="Yu Gothic UI"/>
              </a:rPr>
              <a:t>AWS.</a:t>
            </a:r>
            <a:endParaRPr lang="ja-JP" altLang="en-US"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As</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developed</a:t>
            </a:r>
            <a:r>
              <a:rPr lang="ja-JP" altLang="en-US" dirty="0">
                <a:latin typeface="Yu Gothic UI"/>
                <a:ea typeface="Yu Gothic UI"/>
              </a:rPr>
              <a:t> </a:t>
            </a:r>
            <a:r>
              <a:rPr lang="en-US" altLang="ja-JP" dirty="0">
                <a:latin typeface="Yu Gothic UI"/>
                <a:ea typeface="Yu Gothic UI"/>
              </a:rPr>
              <a:t>these</a:t>
            </a:r>
            <a:r>
              <a:rPr lang="ja-JP" altLang="en-US" dirty="0">
                <a:latin typeface="Yu Gothic UI"/>
                <a:ea typeface="Yu Gothic UI"/>
              </a:rPr>
              <a:t> </a:t>
            </a:r>
            <a:r>
              <a:rPr lang="en-US" altLang="ja-JP" dirty="0">
                <a:latin typeface="Yu Gothic UI"/>
                <a:ea typeface="Yu Gothic UI"/>
              </a:rPr>
              <a:t>products</a:t>
            </a:r>
            <a:r>
              <a:rPr lang="ja-JP" altLang="en-US" dirty="0">
                <a:latin typeface="Yu Gothic UI"/>
                <a:ea typeface="Yu Gothic UI"/>
              </a:rPr>
              <a:t> </a:t>
            </a:r>
            <a:r>
              <a:rPr lang="en-US" altLang="ja-JP" dirty="0">
                <a:latin typeface="Yu Gothic UI"/>
                <a:ea typeface="Yu Gothic UI"/>
              </a:rPr>
              <a:t>and</a:t>
            </a:r>
            <a:r>
              <a:rPr lang="ja-JP" altLang="en-US" dirty="0">
                <a:latin typeface="Yu Gothic UI"/>
                <a:ea typeface="Yu Gothic UI"/>
              </a:rPr>
              <a:t> </a:t>
            </a:r>
            <a:r>
              <a:rPr lang="en-US" altLang="ja-JP" dirty="0">
                <a:latin typeface="Yu Gothic UI"/>
                <a:ea typeface="Yu Gothic UI"/>
              </a:rPr>
              <a:t>listened</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user</a:t>
            </a:r>
            <a:r>
              <a:rPr lang="ja-JP" altLang="en-US" dirty="0">
                <a:latin typeface="Yu Gothic UI"/>
                <a:ea typeface="Yu Gothic UI"/>
              </a:rPr>
              <a:t> </a:t>
            </a:r>
            <a:r>
              <a:rPr lang="en-US" altLang="ja-JP" dirty="0">
                <a:latin typeface="Yu Gothic UI"/>
                <a:ea typeface="Yu Gothic UI"/>
              </a:rPr>
              <a:t>feedback,</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saw</a:t>
            </a:r>
            <a:r>
              <a:rPr lang="ja-JP" altLang="en-US" dirty="0">
                <a:latin typeface="Yu Gothic UI"/>
                <a:ea typeface="Yu Gothic UI"/>
              </a:rPr>
              <a:t> </a:t>
            </a:r>
            <a:r>
              <a:rPr lang="en-US" altLang="ja-JP" dirty="0">
                <a:latin typeface="Yu Gothic UI"/>
                <a:ea typeface="Yu Gothic UI"/>
              </a:rPr>
              <a:t>the</a:t>
            </a:r>
            <a:r>
              <a:rPr lang="ja-JP" altLang="en-US" dirty="0">
                <a:latin typeface="Yu Gothic UI"/>
                <a:ea typeface="Yu Gothic UI"/>
              </a:rPr>
              <a:t> </a:t>
            </a:r>
            <a:r>
              <a:rPr lang="en-US" altLang="ja-JP" dirty="0">
                <a:latin typeface="Yu Gothic UI"/>
                <a:ea typeface="Yu Gothic UI"/>
              </a:rPr>
              <a:t>need</a:t>
            </a:r>
            <a:r>
              <a:rPr lang="ja-JP" altLang="en-US" dirty="0">
                <a:latin typeface="Yu Gothic UI"/>
                <a:ea typeface="Yu Gothic UI"/>
              </a:rPr>
              <a:t> </a:t>
            </a:r>
            <a:r>
              <a:rPr lang="en-US" altLang="ja-JP" dirty="0">
                <a:latin typeface="Yu Gothic UI"/>
                <a:ea typeface="Yu Gothic UI"/>
              </a:rPr>
              <a:t>for</a:t>
            </a:r>
            <a:r>
              <a:rPr lang="ja-JP" altLang="en-US" dirty="0">
                <a:latin typeface="Yu Gothic UI"/>
                <a:ea typeface="Yu Gothic UI"/>
              </a:rPr>
              <a:t> </a:t>
            </a:r>
            <a:r>
              <a:rPr lang="en-US" altLang="ja-JP" dirty="0">
                <a:latin typeface="Yu Gothic UI"/>
                <a:ea typeface="Yu Gothic UI"/>
              </a:rPr>
              <a:t>ongoing</a:t>
            </a:r>
            <a:r>
              <a:rPr lang="ja-JP" altLang="en-US" dirty="0">
                <a:latin typeface="Yu Gothic UI"/>
                <a:ea typeface="Yu Gothic UI"/>
              </a:rPr>
              <a:t> </a:t>
            </a:r>
            <a:r>
              <a:rPr lang="en-US" altLang="ja-JP" dirty="0">
                <a:latin typeface="Yu Gothic UI"/>
                <a:ea typeface="Yu Gothic UI"/>
              </a:rPr>
              <a:t>improvement</a:t>
            </a:r>
            <a:r>
              <a:rPr lang="ja-JP" altLang="en-US" dirty="0">
                <a:latin typeface="Yu Gothic UI"/>
                <a:ea typeface="Yu Gothic UI"/>
              </a:rPr>
              <a:t> </a:t>
            </a:r>
            <a:r>
              <a:rPr lang="en-US" altLang="ja-JP" dirty="0">
                <a:latin typeface="Yu Gothic UI"/>
                <a:ea typeface="Yu Gothic UI"/>
              </a:rPr>
              <a:t>activities.</a:t>
            </a:r>
            <a:endParaRPr lang="ja-JP" dirty="0">
              <a:latin typeface="Yu Gothic UI"/>
              <a:ea typeface="Yu Gothic UI"/>
            </a:endParaRPr>
          </a:p>
          <a:p>
            <a:r>
              <a:rPr lang="en-US" altLang="ja-JP">
                <a:latin typeface="Yu Gothic UI"/>
                <a:ea typeface="Yu Gothic UI"/>
              </a:rPr>
              <a:t>This</a:t>
            </a:r>
            <a:r>
              <a:rPr lang="ja-JP" altLang="en-US">
                <a:latin typeface="Yu Gothic UI"/>
                <a:ea typeface="Yu Gothic UI"/>
              </a:rPr>
              <a:t> </a:t>
            </a:r>
            <a:r>
              <a:rPr lang="en-US" altLang="ja-JP">
                <a:latin typeface="Yu Gothic UI"/>
                <a:ea typeface="Yu Gothic UI"/>
              </a:rPr>
              <a:t>led</a:t>
            </a:r>
            <a:r>
              <a:rPr lang="ja-JP" altLang="en-US">
                <a:latin typeface="Yu Gothic UI"/>
                <a:ea typeface="Yu Gothic UI"/>
              </a:rPr>
              <a:t> </a:t>
            </a:r>
            <a:r>
              <a:rPr lang="en-US" altLang="ja-JP">
                <a:latin typeface="Yu Gothic UI"/>
                <a:ea typeface="Yu Gothic UI"/>
              </a:rPr>
              <a:t>us</a:t>
            </a:r>
            <a:r>
              <a:rPr lang="ja-JP" altLang="en-US">
                <a:latin typeface="Yu Gothic UI"/>
                <a:ea typeface="Yu Gothic UI"/>
              </a:rPr>
              <a:t> </a:t>
            </a:r>
            <a:r>
              <a:rPr lang="en-US" altLang="ja-JP">
                <a:latin typeface="Yu Gothic UI"/>
                <a:ea typeface="Yu Gothic UI"/>
              </a:rPr>
              <a:t>to</a:t>
            </a:r>
            <a:r>
              <a:rPr lang="ja-JP" altLang="en-US">
                <a:latin typeface="Yu Gothic UI"/>
                <a:ea typeface="Yu Gothic UI"/>
              </a:rPr>
              <a:t> </a:t>
            </a:r>
            <a:r>
              <a:rPr lang="en-US" altLang="ja-JP">
                <a:latin typeface="Yu Gothic UI"/>
                <a:ea typeface="Yu Gothic UI"/>
              </a:rPr>
              <a:t>create</a:t>
            </a:r>
            <a:r>
              <a:rPr lang="ja-JP" altLang="en-US">
                <a:latin typeface="Yu Gothic UI"/>
                <a:ea typeface="Yu Gothic UI"/>
              </a:rPr>
              <a:t> </a:t>
            </a:r>
            <a:r>
              <a:rPr lang="en-US" altLang="ja-JP">
                <a:latin typeface="Yu Gothic UI"/>
                <a:ea typeface="Yu Gothic UI"/>
              </a:rPr>
              <a:t>Operational</a:t>
            </a:r>
            <a:r>
              <a:rPr lang="ja-JP" altLang="en-US">
                <a:latin typeface="Yu Gothic UI"/>
                <a:ea typeface="Yu Gothic UI"/>
              </a:rPr>
              <a:t> </a:t>
            </a:r>
            <a:r>
              <a:rPr lang="en-US" altLang="ja-JP">
                <a:latin typeface="Yu Gothic UI"/>
                <a:ea typeface="Yu Gothic UI"/>
              </a:rPr>
              <a:t>Muscle</a:t>
            </a:r>
            <a:r>
              <a:rPr lang="ja-JP" altLang="en-US">
                <a:latin typeface="Yu Gothic UI"/>
                <a:ea typeface="Yu Gothic UI"/>
              </a:rPr>
              <a:t> </a:t>
            </a:r>
            <a:r>
              <a:rPr lang="en-US" altLang="ja-JP">
                <a:latin typeface="Yu Gothic UI"/>
                <a:ea typeface="Yu Gothic UI"/>
              </a:rPr>
              <a:t>Training.</a:t>
            </a:r>
            <a:r>
              <a:rPr lang="ja-JP" altLang="en-US">
                <a:latin typeface="Yu Gothic UI"/>
                <a:ea typeface="Yu Gothic UI"/>
              </a:rPr>
              <a:t> </a:t>
            </a:r>
            <a:endParaRPr lang="en-US" altLang="ja-JP">
              <a:latin typeface="Yu Gothic UI"/>
              <a:ea typeface="Yu Gothic UI"/>
            </a:endParaRPr>
          </a:p>
          <a:p>
            <a:r>
              <a:rPr lang="en-US" altLang="ja-JP">
                <a:latin typeface="Yu Gothic UI"/>
                <a:ea typeface="Yu Gothic UI"/>
              </a:rPr>
              <a:t>This</a:t>
            </a:r>
            <a:r>
              <a:rPr lang="ja-JP" altLang="en-US">
                <a:latin typeface="Yu Gothic UI"/>
                <a:ea typeface="Yu Gothic UI"/>
              </a:rPr>
              <a:t> </a:t>
            </a:r>
            <a:r>
              <a:rPr lang="en-US" altLang="ja-JP">
                <a:latin typeface="Yu Gothic UI"/>
                <a:ea typeface="Yu Gothic UI"/>
              </a:rPr>
              <a:t>training</a:t>
            </a:r>
            <a:r>
              <a:rPr lang="ja-JP" altLang="en-US">
                <a:latin typeface="Yu Gothic UI"/>
                <a:ea typeface="Yu Gothic UI"/>
              </a:rPr>
              <a:t> </a:t>
            </a:r>
            <a:r>
              <a:rPr lang="en-US" altLang="ja-JP">
                <a:latin typeface="Yu Gothic UI"/>
                <a:ea typeface="Yu Gothic UI"/>
              </a:rPr>
              <a:t>helps</a:t>
            </a:r>
            <a:r>
              <a:rPr lang="ja-JP" altLang="en-US">
                <a:latin typeface="Yu Gothic UI"/>
                <a:ea typeface="Yu Gothic UI"/>
              </a:rPr>
              <a:t> </a:t>
            </a:r>
            <a:r>
              <a:rPr lang="en-US" altLang="ja-JP">
                <a:latin typeface="Yu Gothic UI"/>
                <a:ea typeface="Yu Gothic UI"/>
              </a:rPr>
              <a:t>improve</a:t>
            </a:r>
            <a:r>
              <a:rPr lang="ja-JP" altLang="en-US">
                <a:latin typeface="Yu Gothic UI"/>
                <a:ea typeface="Yu Gothic UI"/>
              </a:rPr>
              <a:t> </a:t>
            </a:r>
            <a:r>
              <a:rPr lang="en-US" altLang="ja-JP">
                <a:latin typeface="Yu Gothic UI"/>
                <a:ea typeface="Yu Gothic UI"/>
              </a:rPr>
              <a:t>IT</a:t>
            </a:r>
            <a:r>
              <a:rPr lang="ja-JP" altLang="en-US">
                <a:latin typeface="Yu Gothic UI"/>
                <a:ea typeface="Yu Gothic UI"/>
              </a:rPr>
              <a:t> </a:t>
            </a:r>
            <a:r>
              <a:rPr lang="en-US" altLang="ja-JP">
                <a:latin typeface="Yu Gothic UI"/>
                <a:ea typeface="Yu Gothic UI"/>
              </a:rPr>
              <a:t>service</a:t>
            </a:r>
            <a:r>
              <a:rPr lang="ja-JP" altLang="en-US">
                <a:latin typeface="Yu Gothic UI"/>
                <a:ea typeface="Yu Gothic UI"/>
              </a:rPr>
              <a:t> </a:t>
            </a:r>
            <a:r>
              <a:rPr lang="en-US" altLang="ja-JP">
                <a:latin typeface="Yu Gothic UI"/>
                <a:ea typeface="Yu Gothic UI"/>
              </a:rPr>
              <a:t>operations</a:t>
            </a:r>
            <a:r>
              <a:rPr lang="ja-JP" altLang="en-US">
                <a:latin typeface="Yu Gothic UI"/>
                <a:ea typeface="Yu Gothic UI"/>
              </a:rPr>
              <a:t> </a:t>
            </a:r>
            <a:r>
              <a:rPr lang="en-US" altLang="ja-JP">
                <a:latin typeface="Yu Gothic UI"/>
                <a:ea typeface="Yu Gothic UI"/>
              </a:rPr>
              <a:t>skills</a:t>
            </a:r>
            <a:r>
              <a:rPr lang="ja-JP" altLang="en-US">
                <a:latin typeface="Yu Gothic UI"/>
                <a:ea typeface="Yu Gothic UI"/>
              </a:rPr>
              <a:t> </a:t>
            </a:r>
            <a:r>
              <a:rPr lang="en-US" altLang="ja-JP">
                <a:latin typeface="Yu Gothic UI"/>
                <a:ea typeface="Yu Gothic UI"/>
              </a:rPr>
              <a:t>and</a:t>
            </a:r>
            <a:r>
              <a:rPr lang="ja-JP" altLang="en-US">
                <a:latin typeface="Yu Gothic UI"/>
                <a:ea typeface="Yu Gothic UI"/>
              </a:rPr>
              <a:t> </a:t>
            </a:r>
            <a:r>
              <a:rPr lang="en-US" altLang="ja-JP">
                <a:latin typeface="Yu Gothic UI"/>
                <a:ea typeface="Yu Gothic UI"/>
              </a:rPr>
              <a:t>knowledge.</a:t>
            </a:r>
            <a:endParaRPr lang="ja-JP">
              <a:latin typeface="Yu Gothic UI"/>
              <a:ea typeface="Yu Gothic UI"/>
            </a:endParaRPr>
          </a:p>
          <a:p>
            <a:r>
              <a:rPr lang="en-US" altLang="ja-JP">
                <a:latin typeface="Yu Gothic UI"/>
                <a:ea typeface="Yu Gothic UI"/>
              </a:rPr>
              <a:t>Examples</a:t>
            </a:r>
            <a:r>
              <a:rPr lang="ja-JP" altLang="en-US">
                <a:latin typeface="Yu Gothic UI"/>
                <a:ea typeface="Yu Gothic UI"/>
              </a:rPr>
              <a:t> </a:t>
            </a:r>
            <a:r>
              <a:rPr lang="en-US" altLang="ja-JP">
                <a:latin typeface="Yu Gothic UI"/>
                <a:ea typeface="Yu Gothic UI"/>
              </a:rPr>
              <a:t>include</a:t>
            </a:r>
            <a:r>
              <a:rPr lang="ja-JP" altLang="en-US">
                <a:latin typeface="Yu Gothic UI"/>
                <a:ea typeface="Yu Gothic UI"/>
              </a:rPr>
              <a:t> </a:t>
            </a:r>
            <a:r>
              <a:rPr lang="en-US" altLang="ja-JP">
                <a:latin typeface="Yu Gothic UI"/>
                <a:ea typeface="Yu Gothic UI"/>
              </a:rPr>
              <a:t>AWS</a:t>
            </a:r>
            <a:r>
              <a:rPr lang="ja-JP" altLang="en-US">
                <a:latin typeface="Yu Gothic UI"/>
                <a:ea typeface="Yu Gothic UI"/>
              </a:rPr>
              <a:t> </a:t>
            </a:r>
            <a:r>
              <a:rPr lang="en-US" altLang="ja-JP">
                <a:latin typeface="Yu Gothic UI"/>
                <a:ea typeface="Yu Gothic UI"/>
              </a:rPr>
              <a:t>cost</a:t>
            </a:r>
            <a:r>
              <a:rPr lang="ja-JP" altLang="en-US">
                <a:latin typeface="Yu Gothic UI"/>
                <a:ea typeface="Yu Gothic UI"/>
              </a:rPr>
              <a:t> </a:t>
            </a:r>
            <a:r>
              <a:rPr lang="en-US" altLang="ja-JP">
                <a:latin typeface="Yu Gothic UI"/>
                <a:ea typeface="Yu Gothic UI"/>
              </a:rPr>
              <a:t>optimization</a:t>
            </a:r>
            <a:r>
              <a:rPr lang="ja-JP" altLang="en-US">
                <a:latin typeface="Yu Gothic UI"/>
                <a:ea typeface="Yu Gothic UI"/>
              </a:rPr>
              <a:t> </a:t>
            </a:r>
            <a:r>
              <a:rPr lang="en-US" altLang="ja-JP">
                <a:latin typeface="Yu Gothic UI"/>
                <a:ea typeface="Yu Gothic UI"/>
              </a:rPr>
              <a:t>and</a:t>
            </a:r>
            <a:r>
              <a:rPr lang="ja-JP" altLang="en-US">
                <a:latin typeface="Yu Gothic UI"/>
                <a:ea typeface="Yu Gothic UI"/>
              </a:rPr>
              <a:t> </a:t>
            </a:r>
            <a:r>
              <a:rPr lang="en-US" altLang="ja-JP">
                <a:latin typeface="Yu Gothic UI"/>
                <a:ea typeface="Yu Gothic UI"/>
              </a:rPr>
              <a:t>release</a:t>
            </a:r>
            <a:r>
              <a:rPr lang="ja-JP" altLang="en-US">
                <a:latin typeface="Yu Gothic UI"/>
                <a:ea typeface="Yu Gothic UI"/>
              </a:rPr>
              <a:t> </a:t>
            </a:r>
            <a:r>
              <a:rPr lang="en-US" altLang="ja-JP">
                <a:latin typeface="Yu Gothic UI"/>
                <a:ea typeface="Yu Gothic UI"/>
              </a:rPr>
              <a:t>process</a:t>
            </a:r>
            <a:r>
              <a:rPr lang="ja-JP" altLang="en-US">
                <a:latin typeface="Yu Gothic UI"/>
                <a:ea typeface="Yu Gothic UI"/>
              </a:rPr>
              <a:t> </a:t>
            </a:r>
            <a:r>
              <a:rPr lang="en-US" altLang="ja-JP">
                <a:latin typeface="Yu Gothic UI"/>
                <a:ea typeface="Yu Gothic UI"/>
              </a:rPr>
              <a:t>optimization.</a:t>
            </a:r>
            <a:r>
              <a:rPr lang="ja-JP" altLang="en-US">
                <a:latin typeface="Yu Gothic UI"/>
                <a:ea typeface="Yu Gothic UI"/>
              </a:rPr>
              <a:t> </a:t>
            </a:r>
          </a:p>
          <a:p>
            <a:endParaRPr lang="en-US" altLang="ja-JP" dirty="0">
              <a:latin typeface="Yu Gothic UI"/>
              <a:ea typeface="Yu Gothic UI"/>
            </a:endParaRPr>
          </a:p>
          <a:p>
            <a:r>
              <a:rPr lang="en-US" altLang="ja-JP" dirty="0">
                <a:latin typeface="Yu Gothic UI"/>
                <a:ea typeface="Yu Gothic UI"/>
              </a:rPr>
              <a:t>Today's presentation ,</a:t>
            </a:r>
            <a:r>
              <a:rPr lang="ja-JP" altLang="en-US" dirty="0">
                <a:latin typeface="Yu Gothic UI"/>
                <a:ea typeface="Yu Gothic UI"/>
              </a:rPr>
              <a:t> we</a:t>
            </a:r>
            <a:r>
              <a:rPr lang="en-US" altLang="ja-JP" dirty="0">
                <a:latin typeface="Yu Gothic UI"/>
                <a:ea typeface="Yu Gothic UI"/>
              </a:rPr>
              <a:t> will focus</a:t>
            </a:r>
            <a:r>
              <a:rPr lang="ja-JP" altLang="en-US" dirty="0">
                <a:latin typeface="Yu Gothic UI"/>
                <a:ea typeface="Yu Gothic UI"/>
              </a:rPr>
              <a:t> </a:t>
            </a:r>
            <a:r>
              <a:rPr lang="en-US" altLang="ja-JP" dirty="0">
                <a:latin typeface="Yu Gothic UI"/>
                <a:ea typeface="Yu Gothic UI"/>
              </a:rPr>
              <a:t>on</a:t>
            </a:r>
            <a:r>
              <a:rPr lang="ja-JP" altLang="en-US" dirty="0">
                <a:latin typeface="Yu Gothic UI"/>
                <a:ea typeface="Yu Gothic UI"/>
              </a:rPr>
              <a:t> </a:t>
            </a:r>
            <a:r>
              <a:rPr lang="en-US" altLang="ja-JP" dirty="0">
                <a:latin typeface="Yu Gothic UI"/>
                <a:ea typeface="Yu Gothic UI"/>
              </a:rPr>
              <a:t>this</a:t>
            </a:r>
            <a:r>
              <a:rPr lang="ja-JP" altLang="en-US" dirty="0">
                <a:latin typeface="Yu Gothic UI"/>
                <a:ea typeface="Yu Gothic UI"/>
              </a:rPr>
              <a:t> </a:t>
            </a:r>
            <a:r>
              <a:rPr lang="en-US" altLang="ja-JP" dirty="0">
                <a:latin typeface="Yu Gothic UI"/>
                <a:ea typeface="Yu Gothic UI"/>
              </a:rPr>
              <a:t>Operational</a:t>
            </a:r>
            <a:r>
              <a:rPr lang="ja-JP" altLang="en-US" dirty="0">
                <a:latin typeface="Yu Gothic UI"/>
                <a:ea typeface="Yu Gothic UI"/>
              </a:rPr>
              <a:t> </a:t>
            </a:r>
            <a:r>
              <a:rPr lang="en-US" altLang="ja-JP" dirty="0">
                <a:latin typeface="Yu Gothic UI"/>
                <a:ea typeface="Yu Gothic UI"/>
              </a:rPr>
              <a:t>Muscle</a:t>
            </a:r>
            <a:r>
              <a:rPr lang="ja-JP" altLang="en-US" dirty="0">
                <a:latin typeface="Yu Gothic UI"/>
                <a:ea typeface="Yu Gothic UI"/>
              </a:rPr>
              <a:t> </a:t>
            </a:r>
            <a:r>
              <a:rPr lang="en-US" altLang="ja-JP" dirty="0">
                <a:latin typeface="Yu Gothic UI"/>
                <a:ea typeface="Yu Gothic UI"/>
              </a:rPr>
              <a:t>Training</a:t>
            </a:r>
            <a:endParaRPr lang="ja-JP" dirty="0">
              <a:latin typeface="Yu Gothic UI"/>
              <a:ea typeface="Yu Gothic UI"/>
            </a:endParaRPr>
          </a:p>
          <a:p>
            <a:pPr>
              <a:lnSpc>
                <a:spcPct val="90000"/>
              </a:lnSpc>
              <a:spcBef>
                <a:spcPts val="1000"/>
              </a:spcBef>
            </a:pPr>
            <a:endParaRPr lang="ja-JP" dirty="0"/>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10</a:t>
            </a:fld>
            <a:endParaRPr lang="ja-JP" altLang="en-US"/>
          </a:p>
        </p:txBody>
      </p:sp>
    </p:spTree>
    <p:extLst>
      <p:ext uri="{BB962C8B-B14F-4D97-AF65-F5344CB8AC3E}">
        <p14:creationId xmlns:p14="http://schemas.microsoft.com/office/powerpoint/2010/main" val="3497062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Yu Gothic UI"/>
                <a:ea typeface="Yu Gothic UI"/>
              </a:rPr>
              <a:t>Let's talk about training operational muscles.</a:t>
            </a:r>
            <a:endParaRPr lang="ja-JP" altLang="en-US"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First, what do we mean by 'operational muscles'? </a:t>
            </a:r>
            <a:endParaRPr lang="ja-JP" altLang="en-US" dirty="0">
              <a:latin typeface="Yu Gothic UI"/>
              <a:ea typeface="Yu Gothic UI"/>
            </a:endParaRPr>
          </a:p>
          <a:p>
            <a:r>
              <a:rPr lang="en-US" altLang="ja-JP" dirty="0">
                <a:latin typeface="Yu Gothic UI"/>
                <a:ea typeface="Yu Gothic UI"/>
              </a:rPr>
              <a:t>This is a term we created to describe the skills and knowledge needed for IT service operations. </a:t>
            </a:r>
            <a:endParaRPr lang="ja-JP" altLang="en-US" dirty="0">
              <a:latin typeface="Yu Gothic UI"/>
              <a:ea typeface="Yu Gothic UI"/>
            </a:endParaRPr>
          </a:p>
          <a:p>
            <a:r>
              <a:rPr lang="en-US" altLang="ja-JP" dirty="0">
                <a:latin typeface="Yu Gothic UI"/>
                <a:ea typeface="Yu Gothic UI"/>
              </a:rPr>
              <a:t>Just like physical muscles, these skills need continuous training to stay strong.</a:t>
            </a:r>
            <a:endParaRPr lang="ja-JP" dirty="0">
              <a:latin typeface="Yu Gothic UI"/>
              <a:ea typeface="Yu Gothic UI"/>
            </a:endParaRPr>
          </a:p>
          <a:p>
            <a:r>
              <a:rPr lang="en-US" altLang="ja-JP" dirty="0">
                <a:latin typeface="Yu Gothic UI"/>
                <a:ea typeface="Yu Gothic UI"/>
              </a:rPr>
              <a:t>To emphasize this, we developed the Operational Muscle Training Program. </a:t>
            </a:r>
          </a:p>
          <a:p>
            <a:endParaRPr lang="en-US" altLang="ja-JP" dirty="0">
              <a:latin typeface="Yu Gothic UI"/>
              <a:ea typeface="Yu Gothic UI"/>
            </a:endParaRPr>
          </a:p>
          <a:p>
            <a:r>
              <a:rPr lang="en-US" altLang="ja-JP" dirty="0">
                <a:latin typeface="Yu Gothic UI"/>
                <a:ea typeface="Yu Gothic UI"/>
              </a:rPr>
              <a:t>In this program, </a:t>
            </a:r>
            <a:r>
              <a:rPr lang="en-US" altLang="ja-JP" dirty="0" err="1">
                <a:latin typeface="Yu Gothic UI"/>
                <a:ea typeface="Yu Gothic UI"/>
              </a:rPr>
              <a:t>Terrakoya</a:t>
            </a:r>
            <a:r>
              <a:rPr lang="en-US" altLang="ja-JP" dirty="0">
                <a:latin typeface="Yu Gothic UI"/>
                <a:ea typeface="Yu Gothic UI"/>
              </a:rPr>
              <a:t> team members act as trainers. </a:t>
            </a:r>
            <a:endParaRPr lang="ja-JP" altLang="en-US" dirty="0">
              <a:latin typeface="Yu Gothic UI"/>
              <a:ea typeface="Yu Gothic UI"/>
            </a:endParaRPr>
          </a:p>
          <a:p>
            <a:r>
              <a:rPr lang="en-US" altLang="ja-JP" dirty="0">
                <a:latin typeface="Yu Gothic UI"/>
                <a:ea typeface="Yu Gothic UI"/>
              </a:rPr>
              <a:t>They listen to the needs of development and operations teams to create the best training plans.</a:t>
            </a:r>
            <a:endParaRPr lang="ja-JP"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Trainers then work with the teams using mob programming. </a:t>
            </a:r>
            <a:endParaRPr lang="ja-JP" altLang="en-US" dirty="0">
              <a:latin typeface="Yu Gothic UI"/>
              <a:ea typeface="Yu Gothic UI"/>
            </a:endParaRPr>
          </a:p>
          <a:p>
            <a:r>
              <a:rPr lang="en-US" altLang="ja-JP" dirty="0">
                <a:latin typeface="Yu Gothic UI"/>
                <a:ea typeface="Yu Gothic UI"/>
              </a:rPr>
              <a:t>This means we do the training together, sharing knowledge and solving real issues. </a:t>
            </a:r>
            <a:endParaRPr lang="ja-JP" altLang="en-US" dirty="0">
              <a:latin typeface="Yu Gothic UI"/>
              <a:ea typeface="Yu Gothic UI"/>
            </a:endParaRPr>
          </a:p>
          <a:p>
            <a:r>
              <a:rPr lang="en-US" altLang="ja-JP" dirty="0">
                <a:latin typeface="Yu Gothic UI"/>
                <a:ea typeface="Yu Gothic UI"/>
              </a:rPr>
              <a:t>This hands-on method helps teams improve their operational skills effectively.</a:t>
            </a:r>
            <a:endParaRPr lang="ja-JP" dirty="0">
              <a:latin typeface="Yu Gothic UI"/>
              <a:ea typeface="Yu Gothic UI"/>
            </a:endParaRPr>
          </a:p>
          <a:p>
            <a:endParaRPr lang="en-US" altLang="ja-JP" dirty="0">
              <a:latin typeface="Calibri"/>
              <a:ea typeface="Calibri"/>
              <a:cs typeface="Calibr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11</a:t>
            </a:fld>
            <a:endParaRPr lang="ja-JP" altLang="en-US"/>
          </a:p>
        </p:txBody>
      </p:sp>
    </p:spTree>
    <p:extLst>
      <p:ext uri="{BB962C8B-B14F-4D97-AF65-F5344CB8AC3E}">
        <p14:creationId xmlns:p14="http://schemas.microsoft.com/office/powerpoint/2010/main" val="302424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Yu Gothic UI"/>
                <a:ea typeface="Yu Gothic UI"/>
              </a:rPr>
              <a:t>The benefits of training operational muscles. </a:t>
            </a:r>
            <a:endParaRPr lang="ja-JP" altLang="en-US" dirty="0">
              <a:latin typeface="Yu Gothic UI"/>
              <a:ea typeface="Yu Gothic UI"/>
            </a:endParaRPr>
          </a:p>
          <a:p>
            <a:endParaRPr lang="en-US" altLang="ja-JP" b="0" i="0" dirty="0">
              <a:solidFill>
                <a:srgbClr val="D1D2D3"/>
              </a:solidFill>
              <a:effectLst/>
              <a:latin typeface="Monaco"/>
            </a:endParaRPr>
          </a:p>
          <a:p>
            <a:r>
              <a:rPr lang="en" altLang="ja-JP" dirty="0"/>
              <a:t>First, operational skills weaken if not used. If we don't use our body muscles, they become weak and we get tired easily. Bad posture and health problems follow. </a:t>
            </a:r>
          </a:p>
          <a:p>
            <a:r>
              <a:rPr lang="en" altLang="ja-JP" dirty="0"/>
              <a:t>Similarly, if we don't use our operational skills, we forget important knowledge and can't improve processes. Service quality drops, making users unhappy. They may leave.</a:t>
            </a:r>
          </a:p>
          <a:p>
            <a:endParaRPr lang="en-US" altLang="ja-JP" b="0" i="0" dirty="0">
              <a:solidFill>
                <a:srgbClr val="D1D2D3"/>
              </a:solidFill>
              <a:effectLst/>
              <a:latin typeface="Monaco"/>
            </a:endParaRPr>
          </a:p>
          <a:p>
            <a:r>
              <a:rPr lang="en" altLang="ja-JP" dirty="0"/>
              <a:t>Second, balance is important. The human body has about 640 muscles. We use many muscles together for smooth and quick movements. Training only one muscle is not effective. </a:t>
            </a:r>
          </a:p>
          <a:p>
            <a:r>
              <a:rPr lang="en" altLang="ja-JP" dirty="0"/>
              <a:t>In service operations, we need to consider design, monitoring, notifications, organization, and training. Doing all these well ensures smooth operations. Focusing on just one skill is not enough.</a:t>
            </a:r>
          </a:p>
          <a:p>
            <a:endParaRPr lang="en-US" altLang="ja-JP" b="0" i="0" dirty="0">
              <a:solidFill>
                <a:srgbClr val="D1D2D3"/>
              </a:solidFill>
              <a:effectLst/>
              <a:latin typeface="Monaco"/>
            </a:endParaRPr>
          </a:p>
          <a:p>
            <a:r>
              <a:rPr lang="en" altLang="ja-JP" dirty="0"/>
              <a:t>Third, training reduces effort. Training muscles lowers physical load, shortens work time, and reduces stress. </a:t>
            </a:r>
          </a:p>
          <a:p>
            <a:r>
              <a:rPr lang="en" altLang="ja-JP" dirty="0"/>
              <a:t>Similarly, training operational muscles makes work more efficient, shortens operational time, and reduces stress.</a:t>
            </a:r>
          </a:p>
          <a:p>
            <a:endParaRPr lang="en-US" altLang="ja-JP" b="0" i="0" dirty="0">
              <a:solidFill>
                <a:srgbClr val="D1D2D3"/>
              </a:solidFill>
              <a:effectLst/>
              <a:latin typeface="Monaco"/>
            </a:endParaRPr>
          </a:p>
          <a:p>
            <a:r>
              <a:rPr lang="en" altLang="ja-JP" dirty="0"/>
              <a:t>Finally, training reduces the risk of failures. Stronger muscles mean fewer injuries. </a:t>
            </a:r>
          </a:p>
          <a:p>
            <a:r>
              <a:rPr lang="en" altLang="ja-JP" dirty="0"/>
              <a:t>Similarly, better operational skills mean fewer service failures.</a:t>
            </a:r>
            <a:br>
              <a:rPr lang="en-US" altLang="ja-JP" dirty="0"/>
            </a:br>
            <a:endParaRPr lang="en-US" altLang="ja-JP" dirty="0">
              <a:latin typeface="Yu Gothic UI"/>
              <a:ea typeface="Yu Gothic UI"/>
            </a:endParaRPr>
          </a:p>
          <a:p>
            <a:r>
              <a:rPr lang="en" altLang="ja-JP" dirty="0"/>
              <a:t>For example, if we don't use a CI/CD pipeline and continue with manual releases, it creates problems. </a:t>
            </a:r>
          </a:p>
          <a:p>
            <a:r>
              <a:rPr lang="en" altLang="ja-JP" dirty="0"/>
              <a:t>By building processes into our operations and regularly reviewing them, we can make operations smoother. </a:t>
            </a:r>
          </a:p>
          <a:p>
            <a:r>
              <a:rPr lang="en" altLang="ja-JP" dirty="0"/>
              <a:t>We call this operational muscle training. This regular training helps us maintain strong operational muscles and improve our overall performance</a:t>
            </a:r>
            <a:r>
              <a:rPr lang="en-US" altLang="ja-JP" dirty="0">
                <a:latin typeface="Yu Gothic UI"/>
                <a:ea typeface="Yu Gothic UI"/>
              </a:rPr>
              <a:t>.</a:t>
            </a:r>
            <a:endParaRPr lang="ja-JP" altLang="ja-JP" dirty="0">
              <a:latin typeface="Yu Gothic UI"/>
              <a:ea typeface="Yu Gothic UI"/>
            </a:endParaRPr>
          </a:p>
          <a:p>
            <a:endParaRPr lang="en-US" altLang="ja-JP" dirty="0">
              <a:latin typeface="Calibri"/>
              <a:ea typeface="Calibri"/>
              <a:cs typeface="Calibri"/>
            </a:endParaRPr>
          </a:p>
          <a:p>
            <a:endParaRPr lang="en-US" altLang="ja-JP" dirty="0">
              <a:latin typeface="Calibri"/>
              <a:ea typeface="Calibri"/>
              <a:cs typeface="Calibr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12</a:t>
            </a:fld>
            <a:endParaRPr lang="ja-JP" altLang="en-US"/>
          </a:p>
        </p:txBody>
      </p:sp>
    </p:spTree>
    <p:extLst>
      <p:ext uri="{BB962C8B-B14F-4D97-AF65-F5344CB8AC3E}">
        <p14:creationId xmlns:p14="http://schemas.microsoft.com/office/powerpoint/2010/main" val="3755110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Yu Gothic UI"/>
                <a:ea typeface="Yu Gothic UI"/>
              </a:rPr>
              <a:t>The effects</a:t>
            </a:r>
            <a:r>
              <a:rPr lang="ja-JP" altLang="en-US" b="1" dirty="0">
                <a:latin typeface="Yu Gothic UI"/>
                <a:ea typeface="Yu Gothic UI"/>
              </a:rPr>
              <a:t> </a:t>
            </a:r>
            <a:r>
              <a:rPr lang="en-US" altLang="ja-JP" dirty="0">
                <a:latin typeface="Yu Gothic UI"/>
                <a:ea typeface="Yu Gothic UI"/>
              </a:rPr>
              <a:t>of  training operational muscles.</a:t>
            </a:r>
            <a:endParaRPr lang="ja-JP"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First, with a better 'immune system,' we can handle customer complaints more smoothly.</a:t>
            </a:r>
            <a:endParaRPr lang="ja-JP" dirty="0">
              <a:latin typeface="Yu Gothic UI"/>
              <a:ea typeface="Yu Gothic UI"/>
            </a:endParaRPr>
          </a:p>
          <a:p>
            <a:r>
              <a:rPr lang="en-US" altLang="ja-JP" dirty="0">
                <a:latin typeface="Yu Gothic UI"/>
                <a:ea typeface="Yu Gothic UI"/>
              </a:rPr>
              <a:t>We keep better records, so we can talk with customers based on facts.</a:t>
            </a:r>
            <a:endParaRPr lang="ja-JP" dirty="0">
              <a:latin typeface="Yu Gothic UI"/>
              <a:ea typeface="Yu Gothic UI"/>
            </a:endParaRPr>
          </a:p>
          <a:p>
            <a:r>
              <a:rPr lang="en-US" altLang="ja-JP" dirty="0">
                <a:latin typeface="Yu Gothic UI"/>
                <a:ea typeface="Yu Gothic UI"/>
              </a:rPr>
              <a:t>It improves our mental stability, allowing us to sleep better at night.</a:t>
            </a:r>
            <a:endParaRPr lang="ja-JP"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Next, we create systems that avoid night-time emergency responses, making night on-calls unnecessary.</a:t>
            </a:r>
            <a:endParaRPr lang="ja-JP" dirty="0">
              <a:latin typeface="Yu Gothic UI"/>
              <a:ea typeface="Yu Gothic UI"/>
            </a:endParaRPr>
          </a:p>
          <a:p>
            <a:r>
              <a:rPr lang="en-US" altLang="ja-JP" dirty="0">
                <a:latin typeface="Yu Gothic UI"/>
                <a:ea typeface="Yu Gothic UI"/>
              </a:rPr>
              <a:t>It reduces the pressure from internal and external sources during incident recovery. </a:t>
            </a:r>
            <a:endParaRPr lang="ja-JP" altLang="en-US" dirty="0">
              <a:latin typeface="Yu Gothic UI"/>
              <a:ea typeface="Yu Gothic UI"/>
            </a:endParaRPr>
          </a:p>
          <a:p>
            <a:r>
              <a:rPr lang="en-US" altLang="ja-JP" dirty="0">
                <a:latin typeface="Yu Gothic UI"/>
                <a:ea typeface="Yu Gothic UI"/>
              </a:rPr>
              <a:t>This way, we can focus on solving the issue without additional stress.</a:t>
            </a:r>
            <a:endParaRPr lang="ja-JP" dirty="0">
              <a:latin typeface="Yu Gothic UI"/>
              <a:ea typeface="Yu Gothic UI"/>
            </a:endParaRPr>
          </a:p>
          <a:p>
            <a:endParaRPr lang="en-US" altLang="ja-JP" dirty="0">
              <a:latin typeface="Calibri"/>
              <a:ea typeface="Calibri"/>
              <a:cs typeface="Calibr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13</a:t>
            </a:fld>
            <a:endParaRPr lang="ja-JP" altLang="en-US"/>
          </a:p>
        </p:txBody>
      </p:sp>
    </p:spTree>
    <p:extLst>
      <p:ext uri="{BB962C8B-B14F-4D97-AF65-F5344CB8AC3E}">
        <p14:creationId xmlns:p14="http://schemas.microsoft.com/office/powerpoint/2010/main" val="9889175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dirty="0">
                <a:latin typeface="Yu Gothic UI"/>
                <a:ea typeface="Yu Gothic UI"/>
              </a:rPr>
              <a:t>Here’s how to train operational muscles.</a:t>
            </a:r>
            <a:endParaRPr lang="ja-JP" dirty="0">
              <a:latin typeface="Yu Gothic UI"/>
              <a:ea typeface="Yu Gothic UI"/>
            </a:endParaRPr>
          </a:p>
          <a:p>
            <a:endParaRPr lang="en-US" dirty="0">
              <a:latin typeface="Yu Gothic UI"/>
              <a:ea typeface="Yu Gothic UI"/>
            </a:endParaRPr>
          </a:p>
          <a:p>
            <a:r>
              <a:rPr lang="en-US" dirty="0">
                <a:latin typeface="Yu Gothic UI"/>
                <a:ea typeface="Yu Gothic UI"/>
              </a:rPr>
              <a:t>First, learn the system, purpose, and methods. </a:t>
            </a:r>
            <a:endParaRPr lang="ja-JP" altLang="en-US" dirty="0">
              <a:latin typeface="Yu Gothic UI"/>
              <a:ea typeface="Yu Gothic UI"/>
            </a:endParaRPr>
          </a:p>
          <a:p>
            <a:r>
              <a:rPr lang="en-US" dirty="0">
                <a:latin typeface="Yu Gothic UI"/>
                <a:ea typeface="Yu Gothic UI"/>
              </a:rPr>
              <a:t>Random actions do not give good results. Understand how each movement affects muscles. </a:t>
            </a:r>
          </a:p>
          <a:p>
            <a:r>
              <a:rPr lang="en-US" dirty="0">
                <a:latin typeface="Yu Gothic UI"/>
                <a:ea typeface="Yu Gothic UI"/>
              </a:rPr>
              <a:t>Know what nutrition and habits are needed for muscle growth and recovery. </a:t>
            </a:r>
            <a:endParaRPr lang="ja-JP" altLang="en-US" dirty="0">
              <a:latin typeface="Yu Gothic UI"/>
              <a:ea typeface="Yu Gothic UI"/>
            </a:endParaRPr>
          </a:p>
          <a:p>
            <a:r>
              <a:rPr lang="en-US" dirty="0">
                <a:latin typeface="Yu Gothic UI"/>
                <a:ea typeface="Yu Gothic UI"/>
              </a:rPr>
              <a:t>In operations, understand the whole mechanism. </a:t>
            </a:r>
            <a:endParaRPr lang="ja-JP" altLang="en-US" dirty="0">
              <a:latin typeface="Yu Gothic UI"/>
              <a:ea typeface="Yu Gothic UI"/>
            </a:endParaRPr>
          </a:p>
          <a:p>
            <a:r>
              <a:rPr lang="en-US" dirty="0">
                <a:latin typeface="Yu Gothic UI"/>
                <a:ea typeface="Yu Gothic UI"/>
              </a:rPr>
              <a:t>Learn the required skills and knowledge. </a:t>
            </a:r>
            <a:endParaRPr lang="ja-JP" altLang="en-US" dirty="0">
              <a:latin typeface="Yu Gothic UI"/>
              <a:ea typeface="Yu Gothic UI"/>
            </a:endParaRPr>
          </a:p>
          <a:p>
            <a:r>
              <a:rPr lang="en-US" dirty="0">
                <a:latin typeface="Yu Gothic UI"/>
                <a:ea typeface="Yu Gothic UI"/>
              </a:rPr>
              <a:t>Use the right tools and practices to reduce manual work and improve operations.</a:t>
            </a:r>
            <a:endParaRPr lang="ja-JP" dirty="0">
              <a:latin typeface="Yu Gothic UI"/>
              <a:ea typeface="Yu Gothic UI"/>
            </a:endParaRPr>
          </a:p>
          <a:p>
            <a:endParaRPr lang="en-US" dirty="0">
              <a:latin typeface="Yu Gothic UI"/>
              <a:ea typeface="Yu Gothic UI"/>
            </a:endParaRPr>
          </a:p>
          <a:p>
            <a:r>
              <a:rPr lang="en-US" dirty="0">
                <a:latin typeface="Yu Gothic UI"/>
                <a:ea typeface="Yu Gothic UI"/>
              </a:rPr>
              <a:t>Second, exercise operational muscles daily. Regular use keeps them strong.</a:t>
            </a:r>
            <a:endParaRPr lang="ja-JP" dirty="0">
              <a:latin typeface="Yu Gothic UI"/>
              <a:ea typeface="Yu Gothic UI"/>
            </a:endParaRPr>
          </a:p>
          <a:p>
            <a:endParaRPr lang="en-US" dirty="0">
              <a:latin typeface="Yu Gothic UI"/>
              <a:ea typeface="Yu Gothic UI"/>
            </a:endParaRPr>
          </a:p>
          <a:p>
            <a:r>
              <a:rPr lang="en-US" dirty="0">
                <a:latin typeface="Yu Gothic UI"/>
                <a:ea typeface="Yu Gothic UI"/>
              </a:rPr>
              <a:t>Third, adopt the latest practices. </a:t>
            </a:r>
            <a:endParaRPr lang="ja-JP" altLang="en-US" dirty="0">
              <a:latin typeface="Yu Gothic UI"/>
              <a:ea typeface="Yu Gothic UI"/>
            </a:endParaRPr>
          </a:p>
          <a:p>
            <a:r>
              <a:rPr lang="en-US" dirty="0">
                <a:latin typeface="Yu Gothic UI"/>
                <a:ea typeface="Yu Gothic UI"/>
              </a:rPr>
              <a:t>Training methods evolve. Learn and use the newest practices.</a:t>
            </a:r>
            <a:endParaRPr lang="ja-JP" dirty="0">
              <a:latin typeface="Yu Gothic UI"/>
              <a:ea typeface="Yu Gothic UI"/>
            </a:endParaRPr>
          </a:p>
          <a:p>
            <a:endParaRPr lang="en-US" dirty="0">
              <a:latin typeface="Yu Gothic UI"/>
              <a:ea typeface="Yu Gothic UI"/>
            </a:endParaRPr>
          </a:p>
          <a:p>
            <a:r>
              <a:rPr lang="en-US" dirty="0">
                <a:latin typeface="Yu Gothic UI"/>
                <a:ea typeface="Yu Gothic UI"/>
              </a:rPr>
              <a:t>Finally, get external trainers for guidance. </a:t>
            </a:r>
            <a:endParaRPr lang="ja-JP" altLang="en-US" dirty="0">
              <a:latin typeface="Yu Gothic UI"/>
              <a:ea typeface="Yu Gothic UI"/>
            </a:endParaRPr>
          </a:p>
          <a:p>
            <a:r>
              <a:rPr lang="en-US" dirty="0">
                <a:latin typeface="Yu Gothic UI"/>
                <a:ea typeface="Yu Gothic UI"/>
              </a:rPr>
              <a:t>Find trainers who can give the right guidance. Improve operational skills with their help.</a:t>
            </a:r>
            <a:endParaRPr lang="ja-JP" dirty="0">
              <a:latin typeface="Yu Gothic UI"/>
              <a:ea typeface="Yu Gothic UI"/>
            </a:endParaRPr>
          </a:p>
          <a:p>
            <a:endParaRPr lang="en-US" altLang="ja-JP" dirty="0">
              <a:latin typeface="Yu Gothic UI"/>
              <a:ea typeface="Yu Gothic UI"/>
              <a:cs typeface="Calibr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14</a:t>
            </a:fld>
            <a:endParaRPr lang="ja-JP" altLang="en-US"/>
          </a:p>
        </p:txBody>
      </p:sp>
    </p:spTree>
    <p:extLst>
      <p:ext uri="{BB962C8B-B14F-4D97-AF65-F5344CB8AC3E}">
        <p14:creationId xmlns:p14="http://schemas.microsoft.com/office/powerpoint/2010/main" val="18608953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Yu Gothic UI"/>
                <a:ea typeface="Yu Gothic UI"/>
              </a:rPr>
              <a:t>Now, let's introduce how we conduct operational muscle training.</a:t>
            </a:r>
            <a:endParaRPr lang="ja-JP" dirty="0">
              <a:latin typeface="Yu Gothic UI"/>
              <a:ea typeface="Yu Gothic UI"/>
            </a:endParaRPr>
          </a:p>
          <a:p>
            <a:r>
              <a:rPr lang="en-US" altLang="ja-JP" dirty="0">
                <a:latin typeface="Yu Gothic UI"/>
                <a:ea typeface="Yu Gothic UI"/>
              </a:rPr>
              <a:t>We use a one-week sprint format. </a:t>
            </a:r>
            <a:endParaRPr lang="ja-JP" altLang="en-US" dirty="0">
              <a:latin typeface="Yu Gothic UI"/>
              <a:ea typeface="Yu Gothic UI"/>
            </a:endParaRPr>
          </a:p>
          <a:p>
            <a:r>
              <a:rPr lang="en-US" altLang="ja-JP" dirty="0">
                <a:latin typeface="Yu Gothic UI"/>
                <a:ea typeface="Yu Gothic UI"/>
              </a:rPr>
              <a:t>On Tuesday, we have 2 hours of training. </a:t>
            </a:r>
            <a:endParaRPr lang="ja-JP" altLang="en-US" dirty="0">
              <a:latin typeface="Yu Gothic UI"/>
              <a:ea typeface="Yu Gothic UI"/>
            </a:endParaRPr>
          </a:p>
          <a:p>
            <a:r>
              <a:rPr lang="en-US" altLang="ja-JP" dirty="0">
                <a:latin typeface="Yu Gothic UI"/>
                <a:ea typeface="Yu Gothic UI"/>
              </a:rPr>
              <a:t>On Thursday, we have another 2 hours of training. </a:t>
            </a:r>
            <a:endParaRPr lang="ja-JP" altLang="en-US" dirty="0">
              <a:latin typeface="Yu Gothic UI"/>
              <a:ea typeface="Yu Gothic UI"/>
            </a:endParaRPr>
          </a:p>
          <a:p>
            <a:r>
              <a:rPr lang="en-US" altLang="ja-JP" dirty="0">
                <a:latin typeface="Yu Gothic UI"/>
                <a:ea typeface="Yu Gothic UI"/>
              </a:rPr>
              <a:t>On Friday, we spend 1 hour on a retrospective.</a:t>
            </a:r>
            <a:endParaRPr lang="ja-JP"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We don't just review the process. </a:t>
            </a:r>
            <a:endParaRPr lang="ja-JP" altLang="en-US" dirty="0">
              <a:latin typeface="Yu Gothic UI"/>
              <a:ea typeface="Yu Gothic UI"/>
            </a:endParaRPr>
          </a:p>
          <a:p>
            <a:r>
              <a:rPr lang="en-US" altLang="ja-JP" dirty="0">
                <a:latin typeface="Yu Gothic UI"/>
                <a:ea typeface="Yu Gothic UI"/>
              </a:rPr>
              <a:t>We also review the content of the training. </a:t>
            </a:r>
            <a:endParaRPr lang="ja-JP" altLang="en-US" dirty="0">
              <a:latin typeface="Yu Gothic UI"/>
              <a:ea typeface="Yu Gothic UI"/>
            </a:endParaRPr>
          </a:p>
          <a:p>
            <a:r>
              <a:rPr lang="en-US" altLang="ja-JP" dirty="0">
                <a:latin typeface="Yu Gothic UI"/>
                <a:ea typeface="Yu Gothic UI"/>
              </a:rPr>
              <a:t>This helps us see what we did well and what we can improve. </a:t>
            </a:r>
            <a:endParaRPr lang="ja-JP" altLang="en-US" dirty="0">
              <a:latin typeface="Yu Gothic UI"/>
              <a:ea typeface="Yu Gothic UI"/>
            </a:endParaRPr>
          </a:p>
          <a:p>
            <a:r>
              <a:rPr lang="en-US" altLang="ja-JP" dirty="0">
                <a:latin typeface="Yu Gothic UI"/>
                <a:ea typeface="Yu Gothic UI"/>
              </a:rPr>
              <a:t>This is how we ensure our training is effective and continuously improving</a:t>
            </a:r>
            <a:endParaRPr lang="ja-JP" dirty="0">
              <a:latin typeface="Yu Gothic UI"/>
              <a:ea typeface="Yu Gothic UI"/>
            </a:endParaRPr>
          </a:p>
          <a:p>
            <a:endParaRPr lang="en-US" altLang="ja-JP" dirty="0">
              <a:latin typeface="Calibri"/>
              <a:ea typeface="Calibri"/>
              <a:cs typeface="Calibr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15</a:t>
            </a:fld>
            <a:endParaRPr lang="ja-JP" altLang="en-US"/>
          </a:p>
        </p:txBody>
      </p:sp>
    </p:spTree>
    <p:extLst>
      <p:ext uri="{BB962C8B-B14F-4D97-AF65-F5344CB8AC3E}">
        <p14:creationId xmlns:p14="http://schemas.microsoft.com/office/powerpoint/2010/main" val="10694699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dirty="0">
                <a:latin typeface="Yu Gothic UI"/>
                <a:ea typeface="Yu Gothic UI"/>
              </a:rPr>
              <a:t>Now, let's talk about the </a:t>
            </a:r>
            <a:r>
              <a:rPr lang="en-US" altLang="ja-JP" dirty="0">
                <a:latin typeface="Yu Gothic UI"/>
                <a:ea typeface="Yu Gothic UI"/>
              </a:rPr>
              <a:t>fi</a:t>
            </a:r>
            <a:r>
              <a:rPr lang="ja-JP" dirty="0">
                <a:latin typeface="Yu Gothic UI"/>
                <a:ea typeface="Yu Gothic UI"/>
              </a:rPr>
              <a:t>rst</a:t>
            </a:r>
            <a:r>
              <a:rPr lang="ja-JP" altLang="en-US" dirty="0">
                <a:latin typeface="Yu Gothic UI"/>
                <a:ea typeface="Yu Gothic UI"/>
              </a:rPr>
              <a:t> </a:t>
            </a:r>
            <a:r>
              <a:rPr lang="ja-JP" dirty="0">
                <a:latin typeface="Yu Gothic UI"/>
                <a:ea typeface="Yu Gothic UI"/>
              </a:rPr>
              <a:t>s</a:t>
            </a:r>
            <a:r>
              <a:rPr lang="en-US" altLang="ja-JP" dirty="0" err="1">
                <a:latin typeface="Yu Gothic UI"/>
                <a:ea typeface="Yu Gothic UI"/>
              </a:rPr>
              <a:t>tep</a:t>
            </a:r>
            <a:r>
              <a:rPr lang="ja-JP" dirty="0">
                <a:latin typeface="Yu Gothic UI"/>
                <a:ea typeface="Yu Gothic UI"/>
              </a:rPr>
              <a:t> of our operational muscle training.</a:t>
            </a:r>
          </a:p>
          <a:p>
            <a:r>
              <a:rPr lang="ja-JP" dirty="0">
                <a:latin typeface="Yu Gothic UI"/>
                <a:ea typeface="Yu Gothic UI"/>
              </a:rPr>
              <a:t>We provided training to commercial product development teams. </a:t>
            </a:r>
            <a:endParaRPr lang="ja-JP" altLang="en-US" dirty="0">
              <a:latin typeface="Yu Gothic UI"/>
              <a:ea typeface="Yu Gothic UI"/>
            </a:endParaRPr>
          </a:p>
          <a:p>
            <a:r>
              <a:rPr lang="ja-JP" dirty="0">
                <a:latin typeface="Yu Gothic UI"/>
                <a:ea typeface="Yu Gothic UI"/>
              </a:rPr>
              <a:t>T</a:t>
            </a:r>
            <a:r>
              <a:rPr lang="en-US" altLang="ja-JP" dirty="0">
                <a:latin typeface="Yu Gothic UI"/>
                <a:ea typeface="Yu Gothic UI"/>
              </a:rPr>
              <a:t>o</a:t>
            </a:r>
            <a:r>
              <a:rPr lang="ja-JP" altLang="en-US" dirty="0">
                <a:latin typeface="Yu Gothic UI"/>
                <a:ea typeface="Yu Gothic UI"/>
              </a:rPr>
              <a:t> </a:t>
            </a:r>
            <a:r>
              <a:rPr lang="en-US" altLang="ja-JP" dirty="0">
                <a:latin typeface="Yu Gothic UI"/>
                <a:ea typeface="Yu Gothic UI"/>
              </a:rPr>
              <a:t>begin</a:t>
            </a:r>
            <a:r>
              <a:rPr lang="ja-JP" altLang="en-US" dirty="0">
                <a:latin typeface="Yu Gothic UI"/>
                <a:ea typeface="Yu Gothic UI"/>
              </a:rPr>
              <a:t> </a:t>
            </a:r>
            <a:r>
              <a:rPr lang="en-US" altLang="ja-JP" dirty="0">
                <a:latin typeface="Yu Gothic UI"/>
                <a:ea typeface="Yu Gothic UI"/>
              </a:rPr>
              <a:t>wit</a:t>
            </a:r>
            <a:r>
              <a:rPr lang="ja-JP" dirty="0">
                <a:latin typeface="Yu Gothic UI"/>
                <a:ea typeface="Yu Gothic UI"/>
              </a:rPr>
              <a:t>h</a:t>
            </a:r>
            <a:r>
              <a:rPr lang="en-US" altLang="ja-JP" dirty="0">
                <a:latin typeface="Yu Gothic UI"/>
                <a:ea typeface="Yu Gothic UI"/>
              </a:rPr>
              <a:t>,</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focused</a:t>
            </a:r>
            <a:r>
              <a:rPr lang="ja-JP" altLang="en-US" dirty="0">
                <a:latin typeface="Yu Gothic UI"/>
                <a:ea typeface="Yu Gothic UI"/>
              </a:rPr>
              <a:t> </a:t>
            </a:r>
            <a:r>
              <a:rPr lang="en-US" altLang="ja-JP" dirty="0">
                <a:latin typeface="Yu Gothic UI"/>
                <a:ea typeface="Yu Gothic UI"/>
              </a:rPr>
              <a:t>on</a:t>
            </a:r>
            <a:r>
              <a:rPr lang="ja-JP" altLang="en-US" dirty="0">
                <a:latin typeface="Yu Gothic UI"/>
                <a:ea typeface="Yu Gothic UI"/>
              </a:rPr>
              <a:t> </a:t>
            </a:r>
            <a:r>
              <a:rPr lang="en-US" altLang="ja-JP" dirty="0">
                <a:latin typeface="Yu Gothic UI"/>
                <a:ea typeface="Yu Gothic UI"/>
              </a:rPr>
              <a:t>f</a:t>
            </a:r>
            <a:r>
              <a:rPr lang="ja-JP" dirty="0">
                <a:latin typeface="Yu Gothic UI"/>
                <a:ea typeface="Yu Gothic UI"/>
              </a:rPr>
              <a:t>i</a:t>
            </a:r>
            <a:r>
              <a:rPr lang="en-US" altLang="ja-JP" dirty="0">
                <a:latin typeface="Yu Gothic UI"/>
                <a:ea typeface="Yu Gothic UI"/>
              </a:rPr>
              <a:t>r</a:t>
            </a:r>
            <a:r>
              <a:rPr lang="ja-JP" dirty="0">
                <a:latin typeface="Yu Gothic UI"/>
                <a:ea typeface="Yu Gothic UI"/>
              </a:rPr>
              <a:t>st</a:t>
            </a:r>
            <a:r>
              <a:rPr lang="ja-JP" altLang="en-US" dirty="0">
                <a:latin typeface="Yu Gothic UI"/>
                <a:ea typeface="Yu Gothic UI"/>
              </a:rPr>
              <a:t> </a:t>
            </a:r>
            <a:r>
              <a:rPr lang="ja-JP" dirty="0">
                <a:latin typeface="Yu Gothic UI"/>
                <a:ea typeface="Yu Gothic UI"/>
              </a:rPr>
              <a:t>ai</a:t>
            </a:r>
            <a:r>
              <a:rPr lang="en-US" altLang="ja-JP" dirty="0">
                <a:latin typeface="Yu Gothic UI"/>
                <a:ea typeface="Yu Gothic UI"/>
              </a:rPr>
              <a:t>d</a:t>
            </a:r>
            <a:r>
              <a:rPr lang="ja-JP" altLang="en-US" dirty="0">
                <a:latin typeface="Yu Gothic UI"/>
                <a:ea typeface="Yu Gothic UI"/>
              </a:rPr>
              <a:t> </a:t>
            </a:r>
            <a:r>
              <a:rPr lang="ja-JP" dirty="0">
                <a:latin typeface="Yu Gothic UI"/>
                <a:ea typeface="Yu Gothic UI"/>
              </a:rPr>
              <a:t>i</a:t>
            </a:r>
            <a:r>
              <a:rPr lang="en-US" altLang="ja-JP" dirty="0" err="1">
                <a:latin typeface="Yu Gothic UI"/>
                <a:ea typeface="Yu Gothic UI"/>
              </a:rPr>
              <a:t>mproveme</a:t>
            </a:r>
            <a:r>
              <a:rPr lang="ja-JP" dirty="0">
                <a:latin typeface="Yu Gothic UI"/>
                <a:ea typeface="Yu Gothic UI"/>
              </a:rPr>
              <a:t>n</a:t>
            </a:r>
            <a:r>
              <a:rPr lang="en-US" altLang="ja-JP" dirty="0">
                <a:latin typeface="Yu Gothic UI"/>
                <a:ea typeface="Yu Gothic UI"/>
              </a:rPr>
              <a:t>t</a:t>
            </a:r>
            <a:r>
              <a:rPr lang="ja-JP" dirty="0">
                <a:latin typeface="Yu Gothic UI"/>
                <a:ea typeface="Yu Gothic UI"/>
              </a:rPr>
              <a:t>s</a:t>
            </a:r>
            <a:r>
              <a:rPr lang="en-US" altLang="ja-JP" dirty="0">
                <a:latin typeface="Yu Gothic UI"/>
                <a:ea typeface="Yu Gothic UI"/>
              </a:rPr>
              <a:t>.</a:t>
            </a:r>
            <a:r>
              <a:rPr lang="ja-JP" altLang="en-US" dirty="0">
                <a:latin typeface="Yu Gothic UI"/>
                <a:ea typeface="Yu Gothic UI"/>
              </a:rPr>
              <a:t> </a:t>
            </a:r>
          </a:p>
          <a:p>
            <a:endParaRPr lang="en-US" altLang="ja-JP" dirty="0">
              <a:latin typeface="Yu Gothic UI"/>
              <a:ea typeface="Yu Gothic UI"/>
            </a:endParaRPr>
          </a:p>
          <a:p>
            <a:r>
              <a:rPr lang="en-US" altLang="ja-JP" dirty="0">
                <a:latin typeface="Yu Gothic UI"/>
                <a:ea typeface="Yu Gothic UI"/>
              </a:rPr>
              <a:t>B</a:t>
            </a:r>
            <a:r>
              <a:rPr lang="ja-JP" dirty="0">
                <a:latin typeface="Yu Gothic UI"/>
                <a:ea typeface="Yu Gothic UI"/>
              </a:rPr>
              <a:t>elo</a:t>
            </a:r>
            <a:r>
              <a:rPr lang="en-US" altLang="ja-JP" dirty="0">
                <a:latin typeface="Yu Gothic UI"/>
                <a:ea typeface="Yu Gothic UI"/>
              </a:rPr>
              <a:t>w</a:t>
            </a:r>
            <a:r>
              <a:rPr lang="ja-JP" altLang="en-US" dirty="0">
                <a:latin typeface="Yu Gothic UI"/>
                <a:ea typeface="Yu Gothic UI"/>
              </a:rPr>
              <a:t> </a:t>
            </a:r>
            <a:r>
              <a:rPr lang="en-US" altLang="ja-JP" dirty="0" err="1">
                <a:latin typeface="Yu Gothic UI"/>
                <a:ea typeface="Yu Gothic UI"/>
              </a:rPr>
              <a:t>ar</a:t>
            </a:r>
            <a:r>
              <a:rPr lang="ja-JP" dirty="0">
                <a:latin typeface="Yu Gothic UI"/>
                <a:ea typeface="Yu Gothic UI"/>
              </a:rPr>
              <a:t>e the</a:t>
            </a:r>
            <a:r>
              <a:rPr lang="ja-JP" altLang="en-US" dirty="0">
                <a:latin typeface="Yu Gothic UI"/>
                <a:ea typeface="Yu Gothic UI"/>
              </a:rPr>
              <a:t> </a:t>
            </a:r>
            <a:r>
              <a:rPr lang="en-US" altLang="ja-JP" dirty="0">
                <a:latin typeface="Yu Gothic UI"/>
                <a:ea typeface="Yu Gothic UI"/>
              </a:rPr>
              <a:t>results.</a:t>
            </a:r>
            <a:endParaRPr lang="ja-JP" altLang="en-US" dirty="0">
              <a:latin typeface="Yu Gothic UI"/>
              <a:ea typeface="Yu Gothic UI"/>
            </a:endParaRPr>
          </a:p>
          <a:p>
            <a:r>
              <a:rPr lang="en-US" altLang="ja-JP" dirty="0" err="1">
                <a:latin typeface="Yu Gothic UI"/>
                <a:ea typeface="Yu Gothic UI"/>
              </a:rPr>
              <a:t>Fo</a:t>
            </a:r>
            <a:r>
              <a:rPr lang="ja-JP" dirty="0">
                <a:latin typeface="Yu Gothic UI"/>
                <a:ea typeface="Yu Gothic UI"/>
              </a:rPr>
              <a:t>r release procedures</a:t>
            </a:r>
            <a:r>
              <a:rPr lang="en-US" altLang="ja-JP" dirty="0">
                <a:latin typeface="Yu Gothic UI"/>
                <a:ea typeface="Yu Gothic UI"/>
              </a:rPr>
              <a:t>,</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optimized</a:t>
            </a:r>
            <a:r>
              <a:rPr lang="ja-JP" altLang="en-US" dirty="0">
                <a:latin typeface="Yu Gothic UI"/>
                <a:ea typeface="Yu Gothic UI"/>
              </a:rPr>
              <a:t> </a:t>
            </a:r>
            <a:r>
              <a:rPr lang="en-US" altLang="ja-JP" dirty="0">
                <a:latin typeface="Yu Gothic UI"/>
                <a:ea typeface="Yu Gothic UI"/>
              </a:rPr>
              <a:t>the</a:t>
            </a:r>
            <a:r>
              <a:rPr lang="ja-JP" altLang="en-US" dirty="0">
                <a:latin typeface="Yu Gothic UI"/>
                <a:ea typeface="Yu Gothic UI"/>
              </a:rPr>
              <a:t> </a:t>
            </a:r>
            <a:r>
              <a:rPr lang="en-US" altLang="ja-JP" dirty="0">
                <a:latin typeface="Yu Gothic UI"/>
                <a:ea typeface="Yu Gothic UI"/>
              </a:rPr>
              <a:t>process</a:t>
            </a:r>
            <a:r>
              <a:rPr lang="ja-JP" dirty="0">
                <a:latin typeface="Yu Gothic UI"/>
                <a:ea typeface="Yu Gothic UI"/>
              </a:rPr>
              <a:t>.</a:t>
            </a:r>
            <a:r>
              <a:rPr lang="ja-JP" altLang="en-US" dirty="0">
                <a:latin typeface="Yu Gothic UI"/>
                <a:ea typeface="Yu Gothic UI"/>
              </a:rPr>
              <a:t> </a:t>
            </a:r>
          </a:p>
          <a:p>
            <a:r>
              <a:rPr lang="ja-JP" dirty="0">
                <a:latin typeface="Yu Gothic UI"/>
                <a:ea typeface="Yu Gothic UI"/>
              </a:rPr>
              <a:t>We reduced pre-release steps from 27 to 2</a:t>
            </a:r>
            <a:r>
              <a:rPr lang="en-US" altLang="ja-JP" dirty="0">
                <a:latin typeface="Yu Gothic UI"/>
                <a:ea typeface="Yu Gothic UI"/>
              </a:rPr>
              <a:t>,</a:t>
            </a:r>
            <a:r>
              <a:rPr lang="ja-JP" altLang="en-US" dirty="0">
                <a:latin typeface="Yu Gothic UI"/>
                <a:ea typeface="Yu Gothic UI"/>
              </a:rPr>
              <a:t> </a:t>
            </a:r>
            <a:r>
              <a:rPr lang="ja-JP" dirty="0">
                <a:latin typeface="Yu Gothic UI"/>
                <a:ea typeface="Yu Gothic UI"/>
              </a:rPr>
              <a:t>reduced backup steps from 7 to 1, </a:t>
            </a:r>
            <a:r>
              <a:rPr lang="en-US" altLang="ja-JP" dirty="0">
                <a:latin typeface="Yu Gothic UI"/>
                <a:ea typeface="Yu Gothic UI"/>
              </a:rPr>
              <a:t>and</a:t>
            </a:r>
            <a:r>
              <a:rPr lang="ja-JP" altLang="en-US" dirty="0">
                <a:latin typeface="Yu Gothic UI"/>
                <a:ea typeface="Yu Gothic UI"/>
              </a:rPr>
              <a:t> </a:t>
            </a:r>
            <a:r>
              <a:rPr lang="ja-JP" dirty="0">
                <a:latin typeface="Yu Gothic UI"/>
                <a:ea typeface="Yu Gothic UI"/>
              </a:rPr>
              <a:t>eliminated post-release steps from 1 to 0.</a:t>
            </a:r>
          </a:p>
          <a:p>
            <a:endParaRPr lang="ja-JP" altLang="en-US" dirty="0">
              <a:latin typeface="Yu Gothic UI"/>
              <a:ea typeface="Yu Gothic UI"/>
            </a:endParaRPr>
          </a:p>
          <a:p>
            <a:r>
              <a:rPr lang="ja-JP" dirty="0">
                <a:latin typeface="Yu Gothic UI"/>
                <a:ea typeface="Yu Gothic UI"/>
              </a:rPr>
              <a:t>Fo</a:t>
            </a:r>
            <a:r>
              <a:rPr lang="en-US" altLang="ja-JP" dirty="0">
                <a:latin typeface="Yu Gothic UI"/>
                <a:ea typeface="Yu Gothic UI"/>
              </a:rPr>
              <a:t>r</a:t>
            </a:r>
            <a:r>
              <a:rPr lang="ja-JP" altLang="en-US" dirty="0">
                <a:latin typeface="Yu Gothic UI"/>
                <a:ea typeface="Yu Gothic UI"/>
              </a:rPr>
              <a:t> </a:t>
            </a:r>
            <a:r>
              <a:rPr lang="en-US" altLang="en-US" dirty="0">
                <a:latin typeface="Yu Gothic UI"/>
                <a:ea typeface="Yu Gothic UI"/>
              </a:rPr>
              <a:t>AWS</a:t>
            </a:r>
            <a:r>
              <a:rPr lang="ja-JP" altLang="en-US" dirty="0">
                <a:latin typeface="Yu Gothic UI"/>
                <a:ea typeface="Yu Gothic UI"/>
              </a:rPr>
              <a:t> </a:t>
            </a:r>
            <a:r>
              <a:rPr lang="ja-JP" dirty="0">
                <a:latin typeface="Yu Gothic UI"/>
                <a:ea typeface="Yu Gothic UI"/>
              </a:rPr>
              <a:t>cost optimization</a:t>
            </a:r>
            <a:r>
              <a:rPr lang="en-US" altLang="ja-JP" dirty="0">
                <a:latin typeface="Yu Gothic UI"/>
                <a:ea typeface="Yu Gothic UI"/>
              </a:rPr>
              <a:t>,</a:t>
            </a:r>
            <a:r>
              <a:rPr lang="ja-JP" altLang="en-US" dirty="0">
                <a:latin typeface="Yu Gothic UI"/>
                <a:ea typeface="Yu Gothic UI"/>
              </a:rPr>
              <a:t> </a:t>
            </a:r>
            <a:r>
              <a:rPr lang="en-US" altLang="ja-JP" dirty="0">
                <a:latin typeface="Yu Gothic UI"/>
                <a:ea typeface="Yu Gothic UI"/>
              </a:rPr>
              <a:t>w</a:t>
            </a:r>
            <a:r>
              <a:rPr lang="ja-JP" dirty="0">
                <a:latin typeface="Yu Gothic UI"/>
                <a:ea typeface="Yu Gothic UI"/>
              </a:rPr>
              <a:t>e trained teams on Reserved Instances and Savings Plans. This </a:t>
            </a:r>
            <a:r>
              <a:rPr lang="en-US" altLang="ja-JP" dirty="0">
                <a:latin typeface="Yu Gothic UI"/>
                <a:ea typeface="Yu Gothic UI"/>
              </a:rPr>
              <a:t>helped</a:t>
            </a:r>
            <a:r>
              <a:rPr lang="ja-JP" altLang="en-US" dirty="0">
                <a:latin typeface="Yu Gothic UI"/>
                <a:ea typeface="Yu Gothic UI"/>
              </a:rPr>
              <a:t> </a:t>
            </a:r>
            <a:r>
              <a:rPr lang="en-US" altLang="ja-JP" dirty="0">
                <a:latin typeface="Yu Gothic UI"/>
                <a:ea typeface="Yu Gothic UI"/>
              </a:rPr>
              <a:t>us</a:t>
            </a:r>
            <a:r>
              <a:rPr lang="ja-JP" altLang="en-US" dirty="0">
                <a:latin typeface="Yu Gothic UI"/>
                <a:ea typeface="Yu Gothic UI"/>
              </a:rPr>
              <a:t> </a:t>
            </a:r>
            <a:r>
              <a:rPr lang="en-US" altLang="ja-JP" dirty="0">
                <a:latin typeface="Yu Gothic UI"/>
                <a:ea typeface="Yu Gothic UI"/>
              </a:rPr>
              <a:t>achieve</a:t>
            </a:r>
            <a:r>
              <a:rPr lang="ja-JP" altLang="en-US" dirty="0">
                <a:latin typeface="Yu Gothic UI"/>
                <a:ea typeface="Yu Gothic UI"/>
              </a:rPr>
              <a:t> </a:t>
            </a:r>
            <a:r>
              <a:rPr lang="en-US" altLang="ja-JP" dirty="0">
                <a:latin typeface="Yu Gothic UI"/>
                <a:ea typeface="Yu Gothic UI"/>
              </a:rPr>
              <a:t>up</a:t>
            </a:r>
            <a:r>
              <a:rPr lang="ja-JP" altLang="en-US" dirty="0">
                <a:latin typeface="Yu Gothic UI"/>
                <a:ea typeface="Yu Gothic UI"/>
              </a:rPr>
              <a:t> </a:t>
            </a:r>
            <a:r>
              <a:rPr lang="ja-JP" dirty="0">
                <a:latin typeface="Yu Gothic UI"/>
                <a:ea typeface="Yu Gothic UI"/>
              </a:rPr>
              <a:t>t</a:t>
            </a:r>
            <a:r>
              <a:rPr lang="en-US" altLang="ja-JP" dirty="0">
                <a:latin typeface="Yu Gothic UI"/>
                <a:ea typeface="Yu Gothic UI"/>
              </a:rPr>
              <a:t>o</a:t>
            </a:r>
            <a:r>
              <a:rPr lang="ja-JP" altLang="en-US" dirty="0">
                <a:latin typeface="Yu Gothic UI"/>
                <a:ea typeface="Yu Gothic UI"/>
              </a:rPr>
              <a:t> </a:t>
            </a:r>
            <a:r>
              <a:rPr lang="en-US" altLang="ja-JP" dirty="0">
                <a:latin typeface="Yu Gothic UI"/>
                <a:ea typeface="Yu Gothic UI"/>
              </a:rPr>
              <a:t>a</a:t>
            </a:r>
            <a:r>
              <a:rPr lang="ja-JP" altLang="en-US" dirty="0">
                <a:latin typeface="Yu Gothic UI"/>
                <a:ea typeface="Yu Gothic UI"/>
              </a:rPr>
              <a:t> </a:t>
            </a:r>
            <a:r>
              <a:rPr lang="en-US" altLang="ja-JP" dirty="0">
                <a:latin typeface="Yu Gothic UI"/>
                <a:ea typeface="Yu Gothic UI"/>
              </a:rPr>
              <a:t>60%</a:t>
            </a:r>
            <a:r>
              <a:rPr lang="ja-JP" altLang="en-US" dirty="0">
                <a:latin typeface="Yu Gothic UI"/>
                <a:ea typeface="Yu Gothic UI"/>
              </a:rPr>
              <a:t> </a:t>
            </a:r>
            <a:r>
              <a:rPr lang="ja-JP" dirty="0">
                <a:latin typeface="Yu Gothic UI"/>
                <a:ea typeface="Yu Gothic UI"/>
              </a:rPr>
              <a:t>r</a:t>
            </a:r>
            <a:r>
              <a:rPr lang="en-US" altLang="ja-JP" dirty="0" err="1">
                <a:latin typeface="Yu Gothic UI"/>
                <a:ea typeface="Yu Gothic UI"/>
              </a:rPr>
              <a:t>eduction</a:t>
            </a:r>
            <a:r>
              <a:rPr lang="ja-JP" altLang="en-US" dirty="0">
                <a:latin typeface="Yu Gothic UI"/>
                <a:ea typeface="Yu Gothic UI"/>
              </a:rPr>
              <a:t> </a:t>
            </a:r>
            <a:r>
              <a:rPr lang="ja-JP" dirty="0">
                <a:latin typeface="Yu Gothic UI"/>
                <a:ea typeface="Yu Gothic UI"/>
              </a:rPr>
              <a:t>in</a:t>
            </a:r>
            <a:r>
              <a:rPr lang="ja-JP" altLang="en-US" dirty="0">
                <a:latin typeface="Yu Gothic UI"/>
                <a:ea typeface="Yu Gothic UI"/>
              </a:rPr>
              <a:t> </a:t>
            </a:r>
            <a:r>
              <a:rPr lang="en-US" altLang="ja-JP" dirty="0">
                <a:latin typeface="Yu Gothic UI"/>
                <a:ea typeface="Yu Gothic UI"/>
              </a:rPr>
              <a:t>server</a:t>
            </a:r>
            <a:r>
              <a:rPr lang="ja-JP" altLang="en-US" dirty="0">
                <a:latin typeface="Yu Gothic UI"/>
                <a:ea typeface="Yu Gothic UI"/>
              </a:rPr>
              <a:t> </a:t>
            </a:r>
            <a:r>
              <a:rPr lang="en-US" altLang="ja-JP" dirty="0" err="1">
                <a:latin typeface="Yu Gothic UI"/>
                <a:ea typeface="Yu Gothic UI"/>
              </a:rPr>
              <a:t>runn</a:t>
            </a:r>
            <a:r>
              <a:rPr lang="ja-JP" dirty="0">
                <a:latin typeface="Yu Gothic UI"/>
                <a:ea typeface="Yu Gothic UI"/>
              </a:rPr>
              <a:t>ing </a:t>
            </a:r>
            <a:r>
              <a:rPr lang="en-US" altLang="ja-JP" dirty="0">
                <a:latin typeface="Yu Gothic UI"/>
                <a:ea typeface="Yu Gothic UI"/>
              </a:rPr>
              <a:t>costs.</a:t>
            </a:r>
            <a:endParaRPr lang="ja-JP" altLang="en-US"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Why</a:t>
            </a:r>
            <a:r>
              <a:rPr lang="ja-JP" altLang="en-US" dirty="0">
                <a:latin typeface="Yu Gothic UI"/>
                <a:ea typeface="Yu Gothic UI"/>
              </a:rPr>
              <a:t> </a:t>
            </a:r>
            <a:r>
              <a:rPr lang="en-US" altLang="ja-JP" dirty="0">
                <a:latin typeface="Yu Gothic UI"/>
                <a:ea typeface="Yu Gothic UI"/>
              </a:rPr>
              <a:t>did</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start</a:t>
            </a:r>
            <a:r>
              <a:rPr lang="ja-JP" altLang="en-US" dirty="0">
                <a:latin typeface="Yu Gothic UI"/>
                <a:ea typeface="Yu Gothic UI"/>
              </a:rPr>
              <a:t> </a:t>
            </a:r>
            <a:r>
              <a:rPr lang="en-US" altLang="ja-JP" dirty="0">
                <a:latin typeface="Yu Gothic UI"/>
                <a:ea typeface="Yu Gothic UI"/>
              </a:rPr>
              <a:t>with</a:t>
            </a:r>
            <a:r>
              <a:rPr lang="ja-JP" altLang="en-US" dirty="0">
                <a:latin typeface="Yu Gothic UI"/>
                <a:ea typeface="Yu Gothic UI"/>
              </a:rPr>
              <a:t> </a:t>
            </a:r>
            <a:r>
              <a:rPr lang="en-US" altLang="ja-JP" dirty="0">
                <a:latin typeface="Yu Gothic UI"/>
                <a:ea typeface="Yu Gothic UI"/>
              </a:rPr>
              <a:t>first</a:t>
            </a:r>
            <a:r>
              <a:rPr lang="ja-JP" altLang="en-US" dirty="0">
                <a:latin typeface="Yu Gothic UI"/>
                <a:ea typeface="Yu Gothic UI"/>
              </a:rPr>
              <a:t> </a:t>
            </a:r>
            <a:r>
              <a:rPr lang="en-US" altLang="ja-JP" dirty="0">
                <a:latin typeface="Yu Gothic UI"/>
                <a:ea typeface="Yu Gothic UI"/>
              </a:rPr>
              <a:t>aid</a:t>
            </a:r>
            <a:r>
              <a:rPr lang="ja-JP" altLang="en-US" dirty="0">
                <a:latin typeface="Yu Gothic UI"/>
                <a:ea typeface="Yu Gothic UI"/>
              </a:rPr>
              <a:t> </a:t>
            </a:r>
            <a:r>
              <a:rPr lang="en-US" altLang="ja-JP" dirty="0">
                <a:latin typeface="Yu Gothic UI"/>
                <a:ea typeface="Yu Gothic UI"/>
              </a:rPr>
              <a:t>improvements?</a:t>
            </a:r>
            <a:r>
              <a:rPr lang="ja-JP" altLang="en-US" dirty="0">
                <a:latin typeface="Yu Gothic UI"/>
                <a:ea typeface="Yu Gothic UI"/>
              </a:rPr>
              <a:t> </a:t>
            </a:r>
          </a:p>
          <a:p>
            <a:r>
              <a:rPr lang="en-US" altLang="ja-JP" dirty="0">
                <a:latin typeface="Yu Gothic UI"/>
                <a:ea typeface="Yu Gothic UI"/>
              </a:rPr>
              <a:t>We</a:t>
            </a:r>
            <a:r>
              <a:rPr lang="ja-JP" altLang="en-US" dirty="0">
                <a:latin typeface="Yu Gothic UI"/>
                <a:ea typeface="Yu Gothic UI"/>
              </a:rPr>
              <a:t> </a:t>
            </a:r>
            <a:r>
              <a:rPr lang="ja-JP" dirty="0">
                <a:latin typeface="Yu Gothic UI"/>
                <a:ea typeface="Yu Gothic UI"/>
              </a:rPr>
              <a:t>ha</a:t>
            </a:r>
            <a:r>
              <a:rPr lang="en-US" altLang="ja-JP" dirty="0">
                <a:latin typeface="Yu Gothic UI"/>
                <a:ea typeface="Yu Gothic UI"/>
              </a:rPr>
              <a:t>d</a:t>
            </a:r>
            <a:r>
              <a:rPr lang="ja-JP" altLang="en-US" dirty="0">
                <a:latin typeface="Yu Gothic UI"/>
                <a:ea typeface="Yu Gothic UI"/>
              </a:rPr>
              <a:t> </a:t>
            </a:r>
            <a:r>
              <a:rPr lang="en-US" altLang="ja-JP" dirty="0">
                <a:latin typeface="Yu Gothic UI"/>
                <a:ea typeface="Yu Gothic UI"/>
              </a:rPr>
              <a:t>a</a:t>
            </a:r>
            <a:r>
              <a:rPr lang="ja-JP" altLang="en-US" dirty="0">
                <a:latin typeface="Yu Gothic UI"/>
                <a:ea typeface="Yu Gothic UI"/>
              </a:rPr>
              <a:t> </a:t>
            </a:r>
            <a:r>
              <a:rPr lang="en-US" altLang="ja-JP" dirty="0">
                <a:latin typeface="Yu Gothic UI"/>
                <a:ea typeface="Yu Gothic UI"/>
              </a:rPr>
              <a:t>three-month</a:t>
            </a:r>
            <a:r>
              <a:rPr lang="ja-JP" altLang="en-US" dirty="0">
                <a:latin typeface="Yu Gothic UI"/>
                <a:ea typeface="Yu Gothic UI"/>
              </a:rPr>
              <a:t> </a:t>
            </a:r>
            <a:r>
              <a:rPr lang="en-US" altLang="ja-JP" dirty="0">
                <a:latin typeface="Yu Gothic UI"/>
                <a:ea typeface="Yu Gothic UI"/>
              </a:rPr>
              <a:t>contract</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ja-JP" dirty="0">
                <a:latin typeface="Yu Gothic UI"/>
                <a:ea typeface="Yu Gothic UI"/>
              </a:rPr>
              <a:t>s</a:t>
            </a:r>
            <a:r>
              <a:rPr lang="en-US" altLang="ja-JP" dirty="0">
                <a:latin typeface="Yu Gothic UI"/>
                <a:ea typeface="Yu Gothic UI"/>
              </a:rPr>
              <a:t>tart</a:t>
            </a:r>
            <a:r>
              <a:rPr lang="ja-JP" altLang="en-US" dirty="0">
                <a:latin typeface="Yu Gothic UI"/>
                <a:ea typeface="Yu Gothic UI"/>
              </a:rPr>
              <a:t> </a:t>
            </a:r>
            <a:r>
              <a:rPr lang="en-US" altLang="ja-JP" dirty="0">
                <a:latin typeface="Yu Gothic UI"/>
                <a:ea typeface="Yu Gothic UI"/>
              </a:rPr>
              <a:t>wit</a:t>
            </a:r>
            <a:r>
              <a:rPr lang="ja-JP" dirty="0">
                <a:latin typeface="Yu Gothic UI"/>
                <a:ea typeface="Yu Gothic UI"/>
              </a:rPr>
              <a:t>h</a:t>
            </a:r>
            <a:r>
              <a:rPr lang="en-US" altLang="ja-JP" dirty="0">
                <a:latin typeface="Yu Gothic UI"/>
                <a:ea typeface="Yu Gothic UI"/>
              </a:rPr>
              <a:t>,</a:t>
            </a:r>
            <a:r>
              <a:rPr lang="ja-JP" altLang="en-US" dirty="0">
                <a:latin typeface="Yu Gothic UI"/>
                <a:ea typeface="Yu Gothic UI"/>
              </a:rPr>
              <a:t> </a:t>
            </a:r>
            <a:r>
              <a:rPr lang="en-US" altLang="ja-JP" dirty="0">
                <a:latin typeface="Yu Gothic UI"/>
                <a:ea typeface="Yu Gothic UI"/>
              </a:rPr>
              <a:t>so</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n</a:t>
            </a:r>
            <a:r>
              <a:rPr lang="ja-JP" dirty="0">
                <a:latin typeface="Yu Gothic UI"/>
                <a:ea typeface="Yu Gothic UI"/>
              </a:rPr>
              <a:t>eed</a:t>
            </a:r>
            <a:r>
              <a:rPr lang="en-US" altLang="ja-JP" dirty="0">
                <a:latin typeface="Yu Gothic UI"/>
                <a:ea typeface="Yu Gothic UI"/>
              </a:rPr>
              <a:t>ed</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show</a:t>
            </a:r>
            <a:r>
              <a:rPr lang="ja-JP" altLang="en-US" dirty="0">
                <a:latin typeface="Yu Gothic UI"/>
                <a:ea typeface="Yu Gothic UI"/>
              </a:rPr>
              <a:t> </a:t>
            </a:r>
            <a:r>
              <a:rPr lang="en-US" altLang="ja-JP" dirty="0">
                <a:latin typeface="Yu Gothic UI"/>
                <a:ea typeface="Yu Gothic UI"/>
              </a:rPr>
              <a:t>visible</a:t>
            </a:r>
            <a:r>
              <a:rPr lang="ja-JP" dirty="0">
                <a:latin typeface="Yu Gothic UI"/>
                <a:ea typeface="Yu Gothic UI"/>
              </a:rPr>
              <a:t> re</a:t>
            </a:r>
            <a:r>
              <a:rPr lang="en-US" altLang="ja-JP" dirty="0" err="1">
                <a:latin typeface="Yu Gothic UI"/>
                <a:ea typeface="Yu Gothic UI"/>
              </a:rPr>
              <a:t>sults</a:t>
            </a:r>
            <a:r>
              <a:rPr lang="ja-JP" altLang="en-US" dirty="0">
                <a:latin typeface="Yu Gothic UI"/>
                <a:ea typeface="Yu Gothic UI"/>
              </a:rPr>
              <a:t> </a:t>
            </a:r>
            <a:r>
              <a:rPr lang="en-US" altLang="ja-JP" dirty="0">
                <a:latin typeface="Yu Gothic UI"/>
                <a:ea typeface="Yu Gothic UI"/>
              </a:rPr>
              <a:t>quickly</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gain</a:t>
            </a:r>
            <a:r>
              <a:rPr lang="ja-JP" altLang="en-US" dirty="0">
                <a:latin typeface="Yu Gothic UI"/>
                <a:ea typeface="Yu Gothic UI"/>
              </a:rPr>
              <a:t> </a:t>
            </a:r>
            <a:r>
              <a:rPr lang="en-US" altLang="ja-JP" dirty="0">
                <a:latin typeface="Yu Gothic UI"/>
                <a:ea typeface="Yu Gothic UI"/>
              </a:rPr>
              <a:t>tr</a:t>
            </a:r>
            <a:r>
              <a:rPr lang="ja-JP" dirty="0">
                <a:latin typeface="Yu Gothic UI"/>
                <a:ea typeface="Yu Gothic UI"/>
              </a:rPr>
              <a:t>u</a:t>
            </a:r>
            <a:r>
              <a:rPr lang="en-US" altLang="ja-JP" dirty="0" err="1">
                <a:latin typeface="Yu Gothic UI"/>
                <a:ea typeface="Yu Gothic UI"/>
              </a:rPr>
              <a:t>st.</a:t>
            </a:r>
            <a:r>
              <a:rPr lang="ja-JP" altLang="en-US" dirty="0">
                <a:latin typeface="Yu Gothic UI"/>
                <a:ea typeface="Yu Gothic UI"/>
              </a:rPr>
              <a:t> </a:t>
            </a:r>
          </a:p>
          <a:p>
            <a:r>
              <a:rPr lang="en-US" altLang="ja-JP" dirty="0">
                <a:latin typeface="Yu Gothic UI"/>
                <a:ea typeface="Yu Gothic UI"/>
              </a:rPr>
              <a:t>Also,</a:t>
            </a:r>
            <a:r>
              <a:rPr lang="ja-JP" altLang="en-US" dirty="0">
                <a:latin typeface="Yu Gothic UI"/>
                <a:ea typeface="Yu Gothic UI"/>
              </a:rPr>
              <a:t> </a:t>
            </a:r>
            <a:r>
              <a:rPr lang="en-US" altLang="ja-JP" dirty="0">
                <a:latin typeface="Yu Gothic UI"/>
                <a:ea typeface="Yu Gothic UI"/>
              </a:rPr>
              <a:t>sin</a:t>
            </a:r>
            <a:r>
              <a:rPr lang="ja-JP" dirty="0">
                <a:latin typeface="Yu Gothic UI"/>
                <a:ea typeface="Yu Gothic UI"/>
              </a:rPr>
              <a:t>ce </a:t>
            </a:r>
            <a:r>
              <a:rPr lang="en-US" altLang="ja-JP" dirty="0">
                <a:latin typeface="Yu Gothic UI"/>
                <a:ea typeface="Yu Gothic UI"/>
              </a:rPr>
              <a:t>the</a:t>
            </a:r>
            <a:r>
              <a:rPr lang="ja-JP" altLang="en-US" dirty="0">
                <a:latin typeface="Yu Gothic UI"/>
                <a:ea typeface="Yu Gothic UI"/>
              </a:rPr>
              <a:t> </a:t>
            </a:r>
            <a:r>
              <a:rPr lang="en-US" altLang="ja-JP" dirty="0">
                <a:latin typeface="Yu Gothic UI"/>
                <a:ea typeface="Yu Gothic UI"/>
              </a:rPr>
              <a:t>commercial</a:t>
            </a:r>
            <a:r>
              <a:rPr lang="ja-JP" altLang="en-US" dirty="0">
                <a:latin typeface="Yu Gothic UI"/>
                <a:ea typeface="Yu Gothic UI"/>
              </a:rPr>
              <a:t> </a:t>
            </a:r>
            <a:r>
              <a:rPr lang="ja-JP" dirty="0">
                <a:latin typeface="Yu Gothic UI"/>
                <a:ea typeface="Yu Gothic UI"/>
              </a:rPr>
              <a:t>serv</a:t>
            </a:r>
            <a:r>
              <a:rPr lang="en-US" altLang="ja-JP" dirty="0">
                <a:latin typeface="Yu Gothic UI"/>
                <a:ea typeface="Yu Gothic UI"/>
              </a:rPr>
              <a:t>ice</a:t>
            </a:r>
            <a:r>
              <a:rPr lang="ja-JP" altLang="en-US" dirty="0">
                <a:latin typeface="Yu Gothic UI"/>
                <a:ea typeface="Yu Gothic UI"/>
              </a:rPr>
              <a:t> </a:t>
            </a:r>
            <a:r>
              <a:rPr lang="en-US" altLang="ja-JP" dirty="0">
                <a:latin typeface="Yu Gothic UI"/>
                <a:ea typeface="Yu Gothic UI"/>
              </a:rPr>
              <a:t>had</a:t>
            </a:r>
            <a:r>
              <a:rPr lang="ja-JP" altLang="en-US" dirty="0">
                <a:latin typeface="Yu Gothic UI"/>
                <a:ea typeface="Yu Gothic UI"/>
              </a:rPr>
              <a:t> </a:t>
            </a:r>
            <a:r>
              <a:rPr lang="en-US" altLang="ja-JP" dirty="0">
                <a:latin typeface="Yu Gothic UI"/>
                <a:ea typeface="Yu Gothic UI"/>
              </a:rPr>
              <a:t>be</a:t>
            </a:r>
            <a:r>
              <a:rPr lang="ja-JP" dirty="0">
                <a:latin typeface="Yu Gothic UI"/>
                <a:ea typeface="Yu Gothic UI"/>
              </a:rPr>
              <a:t>e</a:t>
            </a:r>
            <a:r>
              <a:rPr lang="en-US" altLang="ja-JP" dirty="0">
                <a:latin typeface="Yu Gothic UI"/>
                <a:ea typeface="Yu Gothic UI"/>
              </a:rPr>
              <a:t>n</a:t>
            </a:r>
            <a:r>
              <a:rPr lang="ja-JP" altLang="en-US" dirty="0">
                <a:latin typeface="Yu Gothic UI"/>
                <a:ea typeface="Yu Gothic UI"/>
              </a:rPr>
              <a:t> </a:t>
            </a:r>
            <a:r>
              <a:rPr lang="ja-JP" dirty="0">
                <a:latin typeface="Yu Gothic UI"/>
                <a:ea typeface="Yu Gothic UI"/>
              </a:rPr>
              <a:t>running </a:t>
            </a:r>
            <a:r>
              <a:rPr lang="en-US" altLang="ja-JP" dirty="0">
                <a:latin typeface="Yu Gothic UI"/>
                <a:ea typeface="Yu Gothic UI"/>
              </a:rPr>
              <a:t>f</a:t>
            </a:r>
            <a:r>
              <a:rPr lang="ja-JP" dirty="0">
                <a:latin typeface="Yu Gothic UI"/>
                <a:ea typeface="Yu Gothic UI"/>
              </a:rPr>
              <a:t>o</a:t>
            </a:r>
            <a:r>
              <a:rPr lang="en-US" altLang="ja-JP" dirty="0">
                <a:latin typeface="Yu Gothic UI"/>
                <a:ea typeface="Yu Gothic UI"/>
              </a:rPr>
              <a:t>r</a:t>
            </a:r>
            <a:r>
              <a:rPr lang="ja-JP" altLang="en-US" dirty="0">
                <a:latin typeface="Yu Gothic UI"/>
                <a:ea typeface="Yu Gothic UI"/>
              </a:rPr>
              <a:t> </a:t>
            </a:r>
            <a:r>
              <a:rPr lang="en-US" altLang="ja-JP" dirty="0">
                <a:latin typeface="Yu Gothic UI"/>
                <a:ea typeface="Yu Gothic UI"/>
              </a:rPr>
              <a:t>ten</a:t>
            </a:r>
            <a:r>
              <a:rPr lang="ja-JP" altLang="en-US" dirty="0">
                <a:latin typeface="Yu Gothic UI"/>
                <a:ea typeface="Yu Gothic UI"/>
              </a:rPr>
              <a:t> </a:t>
            </a:r>
            <a:r>
              <a:rPr lang="en-US" altLang="ja-JP" dirty="0">
                <a:latin typeface="Yu Gothic UI"/>
                <a:ea typeface="Yu Gothic UI"/>
              </a:rPr>
              <a:t>year</a:t>
            </a:r>
            <a:r>
              <a:rPr lang="ja-JP" dirty="0">
                <a:latin typeface="Yu Gothic UI"/>
                <a:ea typeface="Yu Gothic UI"/>
              </a:rPr>
              <a:t>s</a:t>
            </a:r>
            <a:r>
              <a:rPr lang="en-US" altLang="ja-JP" dirty="0">
                <a:latin typeface="Yu Gothic UI"/>
                <a:ea typeface="Yu Gothic UI"/>
              </a:rPr>
              <a:t>,</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ja-JP" dirty="0">
                <a:latin typeface="Yu Gothic UI"/>
                <a:ea typeface="Yu Gothic UI"/>
              </a:rPr>
              <a:t>s</a:t>
            </a:r>
            <a:r>
              <a:rPr lang="en-US" altLang="ja-JP" dirty="0">
                <a:latin typeface="Yu Gothic UI"/>
                <a:ea typeface="Yu Gothic UI"/>
              </a:rPr>
              <a:t>aw</a:t>
            </a:r>
            <a:r>
              <a:rPr lang="ja-JP" altLang="en-US" dirty="0">
                <a:latin typeface="Yu Gothic UI"/>
                <a:ea typeface="Yu Gothic UI"/>
              </a:rPr>
              <a:t> </a:t>
            </a:r>
            <a:r>
              <a:rPr lang="en-US" altLang="ja-JP" dirty="0">
                <a:latin typeface="Yu Gothic UI"/>
                <a:ea typeface="Yu Gothic UI"/>
              </a:rPr>
              <a:t>man</a:t>
            </a:r>
            <a:r>
              <a:rPr lang="ja-JP" dirty="0">
                <a:latin typeface="Yu Gothic UI"/>
                <a:ea typeface="Yu Gothic UI"/>
              </a:rPr>
              <a:t>y </a:t>
            </a:r>
            <a:r>
              <a:rPr lang="en-US" altLang="ja-JP" dirty="0" err="1">
                <a:latin typeface="Yu Gothic UI"/>
                <a:ea typeface="Yu Gothic UI"/>
              </a:rPr>
              <a:t>opport</a:t>
            </a:r>
            <a:r>
              <a:rPr lang="ja-JP" dirty="0">
                <a:latin typeface="Yu Gothic UI"/>
                <a:ea typeface="Yu Gothic UI"/>
              </a:rPr>
              <a:t>u</a:t>
            </a:r>
            <a:r>
              <a:rPr lang="en-US" altLang="ja-JP" dirty="0" err="1">
                <a:latin typeface="Yu Gothic UI"/>
                <a:ea typeface="Yu Gothic UI"/>
              </a:rPr>
              <a:t>nities</a:t>
            </a:r>
            <a:r>
              <a:rPr lang="ja-JP" altLang="en-US" dirty="0">
                <a:latin typeface="Yu Gothic UI"/>
                <a:ea typeface="Yu Gothic UI"/>
              </a:rPr>
              <a:t> </a:t>
            </a:r>
            <a:r>
              <a:rPr lang="en-US" altLang="ja-JP" dirty="0">
                <a:latin typeface="Yu Gothic UI"/>
                <a:ea typeface="Yu Gothic UI"/>
              </a:rPr>
              <a:t>for</a:t>
            </a:r>
            <a:r>
              <a:rPr lang="ja-JP" altLang="en-US" dirty="0">
                <a:latin typeface="Yu Gothic UI"/>
                <a:ea typeface="Yu Gothic UI"/>
              </a:rPr>
              <a:t> </a:t>
            </a:r>
            <a:r>
              <a:rPr lang="en-US" altLang="ja-JP" dirty="0" err="1">
                <a:latin typeface="Yu Gothic UI"/>
                <a:ea typeface="Yu Gothic UI"/>
              </a:rPr>
              <a:t>im</a:t>
            </a:r>
            <a:r>
              <a:rPr lang="ja-JP" dirty="0">
                <a:latin typeface="Yu Gothic UI"/>
                <a:ea typeface="Yu Gothic UI"/>
              </a:rPr>
              <a:t>p</a:t>
            </a:r>
            <a:r>
              <a:rPr lang="en-US" altLang="ja-JP" dirty="0" err="1">
                <a:latin typeface="Yu Gothic UI"/>
                <a:ea typeface="Yu Gothic UI"/>
              </a:rPr>
              <a:t>rovemen</a:t>
            </a:r>
            <a:r>
              <a:rPr lang="ja-JP" dirty="0">
                <a:latin typeface="Yu Gothic UI"/>
                <a:ea typeface="Yu Gothic UI"/>
              </a:rPr>
              <a:t>t.</a:t>
            </a:r>
            <a:r>
              <a:rPr lang="en-US" altLang="ja-JP" dirty="0">
                <a:latin typeface="Yu Gothic UI"/>
                <a:ea typeface="Yu Gothic UI"/>
              </a:rPr>
              <a:t>"</a:t>
            </a:r>
            <a:endParaRPr lang="ja-JP" dirty="0">
              <a:latin typeface="Yu Gothic UI"/>
              <a:ea typeface="Yu Gothic UI"/>
            </a:endParaRPr>
          </a:p>
          <a:p>
            <a:endParaRPr lang="ja-JP" dirty="0">
              <a:latin typeface="Yu Gothic UI"/>
              <a:cs typeface="Calibr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16</a:t>
            </a:fld>
            <a:endParaRPr lang="ja-JP" altLang="en-US"/>
          </a:p>
        </p:txBody>
      </p:sp>
    </p:spTree>
    <p:extLst>
      <p:ext uri="{BB962C8B-B14F-4D97-AF65-F5344CB8AC3E}">
        <p14:creationId xmlns:p14="http://schemas.microsoft.com/office/powerpoint/2010/main" val="37418256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a:latin typeface="Yu Gothic UI"/>
                <a:ea typeface="Yu Gothic UI"/>
              </a:rPr>
              <a:t>Now, let's talk about the concrete steps for optimized release procedures.</a:t>
            </a:r>
            <a:endParaRPr lang="ja-JP">
              <a:latin typeface="Yu Gothic UI"/>
              <a:ea typeface="Yu Gothic UI"/>
            </a:endParaRPr>
          </a:p>
          <a:p>
            <a:endParaRPr lang="en-US" altLang="ja-JP">
              <a:latin typeface="Yu Gothic UI"/>
              <a:ea typeface="Yu Gothic UI"/>
            </a:endParaRPr>
          </a:p>
          <a:p>
            <a:r>
              <a:rPr lang="en-US" altLang="ja-JP">
                <a:latin typeface="Yu Gothic UI"/>
                <a:ea typeface="Yu Gothic UI"/>
              </a:rPr>
              <a:t>First, we review the actual release procedure documents with the trainees. </a:t>
            </a:r>
            <a:endParaRPr lang="ja-JP" altLang="en-US">
              <a:latin typeface="Yu Gothic UI"/>
              <a:ea typeface="Yu Gothic UI"/>
            </a:endParaRPr>
          </a:p>
          <a:p>
            <a:r>
              <a:rPr lang="en-US" altLang="ja-JP">
                <a:latin typeface="Yu Gothic UI"/>
                <a:ea typeface="Yu Gothic UI"/>
              </a:rPr>
              <a:t>This helps them understand the current process in detail.</a:t>
            </a:r>
            <a:endParaRPr lang="ja-JP">
              <a:latin typeface="Yu Gothic UI"/>
              <a:ea typeface="Yu Gothic UI"/>
            </a:endParaRPr>
          </a:p>
          <a:p>
            <a:endParaRPr lang="en-US" altLang="ja-JP">
              <a:latin typeface="Yu Gothic UI"/>
              <a:ea typeface="Yu Gothic UI"/>
            </a:endParaRPr>
          </a:p>
          <a:p>
            <a:r>
              <a:rPr lang="en-US" altLang="ja-JP">
                <a:latin typeface="Yu Gothic UI"/>
                <a:ea typeface="Yu Gothic UI"/>
              </a:rPr>
              <a:t>We ask key questions to the trainees, such as: </a:t>
            </a:r>
            <a:endParaRPr lang="ja-JP" altLang="en-US">
              <a:latin typeface="Yu Gothic UI"/>
              <a:ea typeface="Yu Gothic UI"/>
            </a:endParaRPr>
          </a:p>
          <a:p>
            <a:r>
              <a:rPr lang="en-US" altLang="ja-JP">
                <a:latin typeface="Yu Gothic UI"/>
                <a:ea typeface="Yu Gothic UI"/>
              </a:rPr>
              <a:t>Why does this procedure exist? </a:t>
            </a:r>
            <a:endParaRPr lang="ja-JP">
              <a:latin typeface="Yu Gothic UI"/>
              <a:ea typeface="Yu Gothic UI"/>
            </a:endParaRPr>
          </a:p>
          <a:p>
            <a:r>
              <a:rPr lang="en-US" altLang="ja-JP">
                <a:latin typeface="Yu Gothic UI"/>
                <a:ea typeface="Yu Gothic UI"/>
              </a:rPr>
              <a:t>How did this procedure come to be?</a:t>
            </a:r>
            <a:endParaRPr lang="ja-JP">
              <a:latin typeface="Yu Gothic UI"/>
              <a:ea typeface="Yu Gothic UI"/>
            </a:endParaRPr>
          </a:p>
          <a:p>
            <a:endParaRPr lang="en-US" altLang="ja-JP">
              <a:latin typeface="Yu Gothic UI"/>
              <a:ea typeface="Yu Gothic UI"/>
            </a:endParaRPr>
          </a:p>
          <a:p>
            <a:r>
              <a:rPr lang="en-US" altLang="ja-JP">
                <a:latin typeface="Yu Gothic UI"/>
                <a:ea typeface="Yu Gothic UI"/>
              </a:rPr>
              <a:t>We don't just point out issues. Instead, we encourage insights through questions. </a:t>
            </a:r>
            <a:endParaRPr lang="ja-JP">
              <a:latin typeface="Yu Gothic UI"/>
              <a:ea typeface="Yu Gothic UI"/>
            </a:endParaRPr>
          </a:p>
          <a:p>
            <a:r>
              <a:rPr lang="en-US" altLang="ja-JP">
                <a:latin typeface="Yu Gothic UI"/>
                <a:ea typeface="Yu Gothic UI"/>
              </a:rPr>
              <a:t>This helps trainees think critically and understand the reasons behind each step.</a:t>
            </a:r>
            <a:endParaRPr lang="ja-JP">
              <a:latin typeface="Yu Gothic UI"/>
              <a:ea typeface="Yu Gothic UI"/>
            </a:endParaRPr>
          </a:p>
          <a:p>
            <a:endParaRPr lang="en-US" altLang="ja-JP">
              <a:latin typeface="Calibri"/>
              <a:ea typeface="Calibri"/>
              <a:cs typeface="Calibr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17</a:t>
            </a:fld>
            <a:endParaRPr lang="ja-JP" altLang="en-US"/>
          </a:p>
        </p:txBody>
      </p:sp>
    </p:spTree>
    <p:extLst>
      <p:ext uri="{BB962C8B-B14F-4D97-AF65-F5344CB8AC3E}">
        <p14:creationId xmlns:p14="http://schemas.microsoft.com/office/powerpoint/2010/main" val="10588393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dirty="0">
                <a:latin typeface="Yu Gothic UI"/>
                <a:ea typeface="Yu Gothic UI"/>
              </a:rPr>
              <a:t>Next, let's talk about AWS cost optimization and the quick fixes we implemented.</a:t>
            </a:r>
            <a:endParaRPr lang="ja-JP" altLang="en-US">
              <a:latin typeface="Yu Gothic UI"/>
              <a:ea typeface="Yu Gothic UI"/>
            </a:endParaRPr>
          </a:p>
          <a:p>
            <a:endParaRPr lang="en-US" dirty="0">
              <a:latin typeface="Yu Gothic UI"/>
              <a:ea typeface="Yu Gothic UI"/>
            </a:endParaRPr>
          </a:p>
          <a:p>
            <a:r>
              <a:rPr lang="en-US" dirty="0">
                <a:latin typeface="Yu Gothic UI"/>
                <a:ea typeface="Yu Gothic UI"/>
              </a:rPr>
              <a:t>We began with actions that could be done quickly without changing the existing structure. </a:t>
            </a:r>
            <a:endParaRPr lang="ja-JP" altLang="en-US">
              <a:latin typeface="Yu Gothic UI"/>
              <a:ea typeface="Yu Gothic UI"/>
            </a:endParaRPr>
          </a:p>
          <a:p>
            <a:r>
              <a:rPr lang="en-US" dirty="0">
                <a:latin typeface="Yu Gothic UI"/>
                <a:ea typeface="Yu Gothic UI"/>
              </a:rPr>
              <a:t>This approach allowed us to make immediate improvements.</a:t>
            </a:r>
            <a:endParaRPr lang="ja-JP">
              <a:latin typeface="Yu Gothic UI"/>
              <a:ea typeface="Yu Gothic UI"/>
            </a:endParaRPr>
          </a:p>
          <a:p>
            <a:endParaRPr lang="en-US" dirty="0">
              <a:latin typeface="Yu Gothic UI"/>
              <a:ea typeface="Yu Gothic UI"/>
            </a:endParaRPr>
          </a:p>
          <a:p>
            <a:r>
              <a:rPr lang="en-US" dirty="0">
                <a:latin typeface="Yu Gothic UI"/>
                <a:ea typeface="Yu Gothic UI"/>
              </a:rPr>
              <a:t>Our first focus was on services with high billing amounts. </a:t>
            </a:r>
            <a:endParaRPr lang="ja-JP" altLang="en-US">
              <a:latin typeface="Yu Gothic UI"/>
              <a:ea typeface="Yu Gothic UI"/>
            </a:endParaRPr>
          </a:p>
          <a:p>
            <a:r>
              <a:rPr lang="en-US" dirty="0">
                <a:latin typeface="Yu Gothic UI"/>
                <a:ea typeface="Yu Gothic UI"/>
              </a:rPr>
              <a:t>By targeting these areas, we were able to achieve significant cost reductions early on.</a:t>
            </a:r>
            <a:endParaRPr lang="ja-JP">
              <a:latin typeface="Yu Gothic UI"/>
              <a:ea typeface="Yu Gothic UI"/>
            </a:endParaRPr>
          </a:p>
          <a:p>
            <a:endParaRPr lang="en-US" dirty="0">
              <a:latin typeface="Yu Gothic UI"/>
              <a:ea typeface="Yu Gothic UI"/>
            </a:endParaRPr>
          </a:p>
          <a:p>
            <a:r>
              <a:rPr lang="en-US" dirty="0">
                <a:latin typeface="Yu Gothic UI"/>
                <a:ea typeface="Yu Gothic UI"/>
              </a:rPr>
              <a:t>To ensure accuracy, we checked invoices as a team through mob programming. </a:t>
            </a:r>
            <a:endParaRPr lang="ja-JP" altLang="en-US">
              <a:latin typeface="Yu Gothic UI"/>
              <a:ea typeface="Yu Gothic UI"/>
            </a:endParaRPr>
          </a:p>
          <a:p>
            <a:r>
              <a:rPr lang="en-US" dirty="0">
                <a:latin typeface="Yu Gothic UI"/>
                <a:ea typeface="Yu Gothic UI"/>
              </a:rPr>
              <a:t>This collaborative approach helped us identify and address issues more effectively.</a:t>
            </a:r>
            <a:endParaRPr lang="ja-JP">
              <a:latin typeface="Yu Gothic UI"/>
              <a:ea typeface="Yu Gothic UI"/>
            </a:endParaRPr>
          </a:p>
          <a:p>
            <a:endParaRPr lang="en-US" dirty="0">
              <a:latin typeface="Yu Gothic UI"/>
              <a:ea typeface="Yu Gothic UI"/>
            </a:endParaRPr>
          </a:p>
          <a:p>
            <a:r>
              <a:rPr lang="en-US" dirty="0">
                <a:latin typeface="Yu Gothic UI"/>
                <a:ea typeface="Yu Gothic UI"/>
              </a:rPr>
              <a:t>We also set a review threshold, focusing on items that cost over $100. </a:t>
            </a:r>
            <a:endParaRPr lang="ja-JP" altLang="en-US">
              <a:latin typeface="Yu Gothic UI"/>
              <a:ea typeface="Yu Gothic UI"/>
            </a:endParaRPr>
          </a:p>
          <a:p>
            <a:r>
              <a:rPr lang="en-US" dirty="0">
                <a:latin typeface="Yu Gothic UI"/>
                <a:ea typeface="Yu Gothic UI"/>
              </a:rPr>
              <a:t>This helped us concentrate our efforts on the most impactful areas.</a:t>
            </a:r>
            <a:endParaRPr lang="ja-JP">
              <a:latin typeface="Yu Gothic UI"/>
              <a:ea typeface="Yu Gothic UI"/>
            </a:endParaRPr>
          </a:p>
          <a:p>
            <a:endParaRPr lang="en-US" dirty="0">
              <a:latin typeface="Yu Gothic UI"/>
              <a:ea typeface="Yu Gothic UI"/>
            </a:endParaRPr>
          </a:p>
          <a:p>
            <a:r>
              <a:rPr lang="en-US" dirty="0">
                <a:latin typeface="Yu Gothic UI"/>
                <a:ea typeface="Yu Gothic UI"/>
              </a:rPr>
              <a:t>Lastly, we avoided structural changes because we had planned future modifications. </a:t>
            </a:r>
            <a:endParaRPr lang="ja-JP" altLang="en-US">
              <a:latin typeface="Yu Gothic UI"/>
              <a:ea typeface="Yu Gothic UI"/>
            </a:endParaRPr>
          </a:p>
          <a:p>
            <a:r>
              <a:rPr lang="en-US" dirty="0">
                <a:latin typeface="Yu Gothic UI"/>
                <a:ea typeface="Yu Gothic UI"/>
              </a:rPr>
              <a:t>This ensured that our efforts were both efficient and aligned with our long-term goals."</a:t>
            </a:r>
            <a:endParaRPr lang="ja-JP">
              <a:latin typeface="Yu Gothic UI"/>
              <a:ea typeface="Yu Gothic UI"/>
            </a:endParaRPr>
          </a:p>
          <a:p>
            <a:endParaRPr lang="en-US" dirty="0">
              <a:latin typeface="Yu Gothic UI"/>
              <a:ea typeface="Yu Gothic UI"/>
              <a:cs typeface="Calibr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18</a:t>
            </a:fld>
            <a:endParaRPr lang="ja-JP" altLang="en-US"/>
          </a:p>
        </p:txBody>
      </p:sp>
    </p:spTree>
    <p:extLst>
      <p:ext uri="{BB962C8B-B14F-4D97-AF65-F5344CB8AC3E}">
        <p14:creationId xmlns:p14="http://schemas.microsoft.com/office/powerpoint/2010/main" val="1621085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a:latin typeface="Yu Gothic UI"/>
                <a:ea typeface="Yu Gothic UI"/>
              </a:rPr>
              <a:t>Now, let's talk about the effects of our first aid training.</a:t>
            </a:r>
            <a:endParaRPr lang="ja-JP">
              <a:latin typeface="Yu Gothic UI"/>
              <a:ea typeface="Yu Gothic UI"/>
            </a:endParaRPr>
          </a:p>
          <a:p>
            <a:r>
              <a:rPr lang="en-US" altLang="ja-JP">
                <a:latin typeface="Yu Gothic UI"/>
                <a:ea typeface="Yu Gothic UI"/>
              </a:rPr>
              <a:t>We were able to solve several project challenges. </a:t>
            </a:r>
            <a:endParaRPr lang="ja-JP" altLang="en-US">
              <a:latin typeface="Yu Gothic UI"/>
              <a:ea typeface="Yu Gothic UI"/>
            </a:endParaRPr>
          </a:p>
          <a:p>
            <a:endParaRPr lang="en-US" altLang="ja-JP">
              <a:latin typeface="Yu Gothic UI"/>
              <a:ea typeface="Yu Gothic UI"/>
            </a:endParaRPr>
          </a:p>
          <a:p>
            <a:r>
              <a:rPr lang="en-US" altLang="ja-JP">
                <a:latin typeface="Yu Gothic UI"/>
                <a:ea typeface="Yu Gothic UI"/>
              </a:rPr>
              <a:t>First, we optimized the release procedures. </a:t>
            </a:r>
            <a:endParaRPr lang="ja-JP" altLang="en-US">
              <a:latin typeface="Yu Gothic UI"/>
              <a:ea typeface="Yu Gothic UI"/>
            </a:endParaRPr>
          </a:p>
          <a:p>
            <a:r>
              <a:rPr lang="en-US" altLang="ja-JP">
                <a:latin typeface="Yu Gothic UI"/>
                <a:ea typeface="Yu Gothic UI"/>
              </a:rPr>
              <a:t>We reduced the number of release steps from 35 to 3. </a:t>
            </a:r>
            <a:endParaRPr lang="ja-JP" altLang="en-US">
              <a:latin typeface="Yu Gothic UI"/>
              <a:ea typeface="Yu Gothic UI"/>
            </a:endParaRPr>
          </a:p>
          <a:p>
            <a:r>
              <a:rPr lang="en-US" altLang="ja-JP">
                <a:latin typeface="Yu Gothic UI"/>
                <a:ea typeface="Yu Gothic UI"/>
              </a:rPr>
              <a:t>This also shortened the release time by about 3 hours.</a:t>
            </a:r>
            <a:endParaRPr lang="ja-JP">
              <a:latin typeface="Yu Gothic UI"/>
              <a:ea typeface="Yu Gothic UI"/>
            </a:endParaRPr>
          </a:p>
          <a:p>
            <a:endParaRPr lang="en-US" altLang="ja-JP">
              <a:latin typeface="Yu Gothic UI"/>
              <a:ea typeface="Yu Gothic UI"/>
            </a:endParaRPr>
          </a:p>
          <a:p>
            <a:r>
              <a:rPr lang="en-US" altLang="ja-JP">
                <a:latin typeface="Yu Gothic UI"/>
                <a:ea typeface="Yu Gothic UI"/>
              </a:rPr>
              <a:t>Second, we optimized AWS usage costs. </a:t>
            </a:r>
            <a:endParaRPr lang="ja-JP">
              <a:latin typeface="Yu Gothic UI"/>
              <a:ea typeface="Yu Gothic UI"/>
            </a:endParaRPr>
          </a:p>
          <a:p>
            <a:r>
              <a:rPr lang="en-US" altLang="ja-JP">
                <a:latin typeface="Yu Gothic UI"/>
                <a:ea typeface="Yu Gothic UI"/>
              </a:rPr>
              <a:t>Our efforts resulted in annual cost savings of 3 million yen.</a:t>
            </a:r>
            <a:endParaRPr lang="ja-JP">
              <a:latin typeface="Yu Gothic UI"/>
              <a:ea typeface="Yu Gothic UI"/>
            </a:endParaRPr>
          </a:p>
          <a:p>
            <a:endParaRPr lang="en-US" altLang="ja-JP">
              <a:latin typeface="Yu Gothic UI"/>
              <a:ea typeface="Yu Gothic UI"/>
            </a:endParaRPr>
          </a:p>
          <a:p>
            <a:r>
              <a:rPr lang="en-US" altLang="ja-JP">
                <a:latin typeface="Yu Gothic UI"/>
                <a:ea typeface="Yu Gothic UI"/>
              </a:rPr>
              <a:t>These improvements show the impact of our first aid training and how it can quickly deliver significant results. </a:t>
            </a:r>
            <a:endParaRPr lang="ja-JP" altLang="en-US">
              <a:latin typeface="Yu Gothic UI"/>
              <a:ea typeface="Yu Gothic UI"/>
            </a:endParaRPr>
          </a:p>
          <a:p>
            <a:r>
              <a:rPr lang="en-US" altLang="ja-JP">
                <a:latin typeface="Yu Gothic UI"/>
                <a:ea typeface="Yu Gothic UI"/>
              </a:rPr>
              <a:t>Because of these achievements, we were able to secure a continued contract. </a:t>
            </a:r>
            <a:endParaRPr lang="ja-JP" altLang="en-US">
              <a:latin typeface="Yu Gothic UI"/>
              <a:ea typeface="Yu Gothic UI"/>
            </a:endParaRPr>
          </a:p>
          <a:p>
            <a:r>
              <a:rPr lang="en-US" altLang="ja-JP">
                <a:latin typeface="Yu Gothic UI"/>
                <a:ea typeface="Yu Gothic UI"/>
              </a:rPr>
              <a:t>This allowed us to conduct further operational muscle training, leading to even more improvements."</a:t>
            </a:r>
            <a:endParaRPr lang="ja-JP">
              <a:latin typeface="Yu Gothic UI"/>
              <a:ea typeface="Yu Gothic UI"/>
            </a:endParaRPr>
          </a:p>
          <a:p>
            <a:endParaRPr lang="en-US" altLang="ja-JP">
              <a:latin typeface="Calibri"/>
              <a:ea typeface="Calibri"/>
              <a:cs typeface="Calibr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19</a:t>
            </a:fld>
            <a:endParaRPr lang="ja-JP" altLang="en-US"/>
          </a:p>
        </p:txBody>
      </p:sp>
    </p:spTree>
    <p:extLst>
      <p:ext uri="{BB962C8B-B14F-4D97-AF65-F5344CB8AC3E}">
        <p14:creationId xmlns:p14="http://schemas.microsoft.com/office/powerpoint/2010/main" val="26286209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t>After our first aid training, we got a contract extension. We then thought about more improvements.</a:t>
            </a:r>
          </a:p>
          <a:p>
            <a:r>
              <a:rPr lang="ja-JP"/>
              <a:t>At this time, a trainee talked to us about a problem:</a:t>
            </a:r>
          </a:p>
          <a:p>
            <a:r>
              <a:rPr lang="ja-JP"/>
              <a:t>"We plan to renew the infrastructure in September 2024, but we do not have enough people."</a:t>
            </a:r>
          </a:p>
          <a:p>
            <a:r>
              <a:rPr lang="ja-JP"/>
              <a:t>"If we can reduce the effort for releases, we can use that time for the renewal."</a:t>
            </a:r>
          </a:p>
          <a:p>
            <a:r>
              <a:rPr lang="ja-JP"/>
              <a:t>The trainee discussed this problem with the renewal team.</a:t>
            </a:r>
          </a:p>
          <a:p>
            <a:r>
              <a:rPr lang="ja-JP"/>
              <a:t>The renewal team members said:</a:t>
            </a:r>
          </a:p>
          <a:p>
            <a:r>
              <a:rPr lang="ja-JP"/>
              <a:t>"We want to learn automation technologies and operations that can be used with the new infrastructure!"</a:t>
            </a:r>
          </a:p>
          <a:p>
            <a:r>
              <a:rPr lang="ja-JP"/>
              <a:t>"We want to use the time saved by automation for the renewal!"</a:t>
            </a:r>
          </a:p>
          <a:p>
            <a:endParaRPr lang="ja-JP" altLang="en-US"/>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20</a:t>
            </a:fld>
            <a:endParaRPr lang="ja-JP" altLang="en-US"/>
          </a:p>
        </p:txBody>
      </p:sp>
    </p:spTree>
    <p:extLst>
      <p:ext uri="{BB962C8B-B14F-4D97-AF65-F5344CB8AC3E}">
        <p14:creationId xmlns:p14="http://schemas.microsoft.com/office/powerpoint/2010/main" val="5887653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t>This is our relationship diagram.</a:t>
            </a:r>
          </a:p>
          <a:p>
            <a:r>
              <a:rPr lang="ja-JP"/>
              <a:t>This product is provided to local governments in Japan, and the development was entrusted to partner companies.</a:t>
            </a:r>
          </a:p>
          <a:p>
            <a:r>
              <a:rPr lang="ja-JP"/>
              <a:t>DENSO's sales team interacts with local governments and partner companies.</a:t>
            </a:r>
          </a:p>
          <a:p>
            <a:r>
              <a:rPr lang="ja-JP"/>
              <a:t>In this operational muscle training, the Infrastructure Renewal Team and Terrakoya worked together as a team.</a:t>
            </a:r>
          </a:p>
          <a:p>
            <a:endParaRPr lang="ja-JP" altLang="en-US"/>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21</a:t>
            </a:fld>
            <a:endParaRPr lang="ja-JP" altLang="en-US"/>
          </a:p>
        </p:txBody>
      </p:sp>
    </p:spTree>
    <p:extLst>
      <p:ext uri="{BB962C8B-B14F-4D97-AF65-F5344CB8AC3E}">
        <p14:creationId xmlns:p14="http://schemas.microsoft.com/office/powerpoint/2010/main" val="34304368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a:latin typeface="Yu Gothic UI"/>
                <a:ea typeface="Yu Gothic UI"/>
              </a:rPr>
              <a:t>First, we looked at the actual work and confirmed the facts.</a:t>
            </a:r>
            <a:endParaRPr lang="ja-JP">
              <a:latin typeface="Yu Gothic UI"/>
              <a:ea typeface="Yu Gothic UI"/>
            </a:endParaRPr>
          </a:p>
          <a:p>
            <a:endParaRPr lang="en-US" altLang="ja-JP">
              <a:latin typeface="Yu Gothic UI"/>
              <a:ea typeface="Yu Gothic UI"/>
            </a:endParaRPr>
          </a:p>
          <a:p>
            <a:r>
              <a:rPr lang="en-US" altLang="ja-JP">
                <a:latin typeface="Yu Gothic UI"/>
                <a:ea typeface="Yu Gothic UI"/>
              </a:rPr>
              <a:t>We started by analyzing the release tickets and work logs to understand how releases were actually done.</a:t>
            </a:r>
            <a:endParaRPr lang="ja-JP">
              <a:latin typeface="Yu Gothic UI"/>
              <a:ea typeface="Yu Gothic UI"/>
            </a:endParaRPr>
          </a:p>
          <a:p>
            <a:endParaRPr lang="en-US" altLang="ja-JP">
              <a:latin typeface="Yu Gothic UI"/>
              <a:ea typeface="Yu Gothic UI"/>
            </a:endParaRPr>
          </a:p>
          <a:p>
            <a:r>
              <a:rPr lang="en-US" altLang="ja-JP">
                <a:latin typeface="Yu Gothic UI"/>
                <a:ea typeface="Yu Gothic UI"/>
              </a:rPr>
              <a:t>As a result, we found the following:</a:t>
            </a:r>
            <a:endParaRPr lang="ja-JP">
              <a:latin typeface="Yu Gothic UI"/>
              <a:ea typeface="Yu Gothic UI"/>
            </a:endParaRPr>
          </a:p>
          <a:p>
            <a:endParaRPr lang="en-US" altLang="ja-JP">
              <a:latin typeface="Yu Gothic UI"/>
              <a:ea typeface="Yu Gothic UI"/>
            </a:endParaRPr>
          </a:p>
          <a:p>
            <a:r>
              <a:rPr lang="en-US" altLang="ja-JP">
                <a:latin typeface="Yu Gothic UI"/>
                <a:ea typeface="Yu Gothic UI"/>
              </a:rPr>
              <a:t>Development and releases were repeated on a monthly milestone basis.</a:t>
            </a:r>
            <a:endParaRPr lang="ja-JP">
              <a:latin typeface="Yu Gothic UI"/>
              <a:ea typeface="Yu Gothic UI"/>
            </a:endParaRPr>
          </a:p>
          <a:p>
            <a:r>
              <a:rPr lang="en-US" altLang="ja-JP">
                <a:latin typeface="Yu Gothic UI"/>
                <a:ea typeface="Yu Gothic UI"/>
              </a:rPr>
              <a:t>There was a release process for each function of the local government, and they were done in parallel.</a:t>
            </a:r>
            <a:endParaRPr lang="ja-JP">
              <a:latin typeface="Yu Gothic UI"/>
              <a:ea typeface="Yu Gothic UI"/>
            </a:endParaRPr>
          </a:p>
          <a:p>
            <a:endParaRPr lang="en-US" altLang="ja-JP">
              <a:latin typeface="Yu Gothic UI"/>
              <a:ea typeface="Yu Gothic UI"/>
            </a:endParaRPr>
          </a:p>
          <a:p>
            <a:r>
              <a:rPr lang="en-US" altLang="ja-JP">
                <a:latin typeface="Yu Gothic UI"/>
                <a:ea typeface="Yu Gothic UI"/>
              </a:rPr>
              <a:t>Development and testing were done separately, but the release and post-release checks were combined into one process.</a:t>
            </a:r>
            <a:endParaRPr lang="ja-JP">
              <a:latin typeface="Yu Gothic UI"/>
              <a:ea typeface="Yu Gothic UI"/>
            </a:endParaRPr>
          </a:p>
          <a:p>
            <a:endParaRPr lang="en-US" altLang="ja-JP">
              <a:latin typeface="Yu Gothic UI"/>
              <a:ea typeface="Yu Gothic UI"/>
            </a:endParaRPr>
          </a:p>
          <a:p>
            <a:r>
              <a:rPr lang="en-US" altLang="ja-JP">
                <a:latin typeface="Yu Gothic UI"/>
                <a:ea typeface="Yu Gothic UI"/>
              </a:rPr>
              <a:t>Each release took 20 hours.</a:t>
            </a:r>
            <a:endParaRPr lang="ja-JP">
              <a:latin typeface="Yu Gothic UI"/>
              <a:ea typeface="Yu Gothic UI"/>
            </a:endParaRPr>
          </a:p>
          <a:p>
            <a:endParaRPr lang="en-US" altLang="ja-JP">
              <a:latin typeface="Yu Gothic UI"/>
              <a:ea typeface="Yu Gothic UI"/>
            </a:endParaRPr>
          </a:p>
          <a:p>
            <a:r>
              <a:rPr lang="en-US" altLang="ja-JP">
                <a:latin typeface="Yu Gothic UI"/>
                <a:ea typeface="Yu Gothic UI"/>
              </a:rPr>
              <a:t>Release tasks were outsourced to partners, and DENSO always conducted checks after releases to the test, staging, and production environments.</a:t>
            </a:r>
            <a:endParaRPr lang="ja-JP">
              <a:latin typeface="Yu Gothic UI"/>
              <a:ea typeface="Yu Gothic UI"/>
            </a:endParaRPr>
          </a:p>
          <a:p>
            <a:endParaRPr lang="en-US" altLang="ja-JP">
              <a:latin typeface="Calibri"/>
              <a:cs typeface="Calibr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22</a:t>
            </a:fld>
            <a:endParaRPr lang="ja-JP" altLang="en-US"/>
          </a:p>
        </p:txBody>
      </p:sp>
    </p:spTree>
    <p:extLst>
      <p:ext uri="{BB962C8B-B14F-4D97-AF65-F5344CB8AC3E}">
        <p14:creationId xmlns:p14="http://schemas.microsoft.com/office/powerpoint/2010/main" val="13750591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atin typeface="Yu Gothic UI"/>
                <a:ea typeface="Yu Gothic UI"/>
              </a:rPr>
              <a:t>Based on our analysis, we formed the following hypotheses:</a:t>
            </a:r>
            <a:endParaRPr lang="ja-JP">
              <a:latin typeface="Yu Gothic UI"/>
              <a:ea typeface="Yu Gothic UI"/>
            </a:endParaRPr>
          </a:p>
          <a:p>
            <a:r>
              <a:rPr lang="en-US">
                <a:latin typeface="Yu Gothic UI"/>
                <a:ea typeface="Yu Gothic UI"/>
              </a:rPr>
              <a:t>First, we might be able to release some features to production without waiting for the monthly release.</a:t>
            </a:r>
            <a:endParaRPr lang="ja-JP">
              <a:latin typeface="Yu Gothic UI"/>
              <a:ea typeface="Yu Gothic UI"/>
            </a:endParaRPr>
          </a:p>
          <a:p>
            <a:r>
              <a:rPr lang="en-US">
                <a:latin typeface="Yu Gothic UI"/>
                <a:ea typeface="Yu Gothic UI"/>
              </a:rPr>
              <a:t>Second, we might be spending too much effort on post-release checks.</a:t>
            </a:r>
            <a:endParaRPr lang="ja-JP">
              <a:latin typeface="Yu Gothic UI"/>
              <a:ea typeface="Yu Gothic UI"/>
            </a:endParaRPr>
          </a:p>
          <a:p>
            <a:r>
              <a:rPr lang="en-US">
                <a:latin typeface="Yu Gothic UI"/>
                <a:ea typeface="Yu Gothic UI"/>
              </a:rPr>
              <a:t>Third, we might be outsourcing tasks to partners that DENSO could do internally.</a:t>
            </a:r>
            <a:endParaRPr lang="ja-JP">
              <a:latin typeface="Yu Gothic UI"/>
              <a:ea typeface="Yu Gothic UI"/>
            </a:endParaRPr>
          </a:p>
          <a:p>
            <a:endParaRPr lang="en-US" altLang="ja-JP">
              <a:latin typeface="Yu Gothic UI"/>
              <a:cs typeface="Calibr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23</a:t>
            </a:fld>
            <a:endParaRPr lang="ja-JP" altLang="en-US"/>
          </a:p>
        </p:txBody>
      </p:sp>
    </p:spTree>
    <p:extLst>
      <p:ext uri="{BB962C8B-B14F-4D97-AF65-F5344CB8AC3E}">
        <p14:creationId xmlns:p14="http://schemas.microsoft.com/office/powerpoint/2010/main" val="2901633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dirty="0"/>
              <a:t>We shared our hypotheses with the sales team to verify the facts:</a:t>
            </a:r>
          </a:p>
          <a:p>
            <a:endParaRPr lang="ja-JP" altLang="en-US" dirty="0">
              <a:latin typeface="Yu Gothic UI"/>
              <a:ea typeface="Yu Gothic UI"/>
            </a:endParaRPr>
          </a:p>
          <a:p>
            <a:r>
              <a:rPr lang="ja-JP" dirty="0"/>
              <a:t>First, some features can be released to production without waiting for the monthly release.</a:t>
            </a:r>
          </a:p>
          <a:p>
            <a:endParaRPr lang="ja-JP" altLang="en-US" dirty="0">
              <a:latin typeface="Yu Gothic UI"/>
              <a:ea typeface="Yu Gothic UI"/>
            </a:endParaRPr>
          </a:p>
          <a:p>
            <a:r>
              <a:rPr lang="ja-JP" dirty="0">
                <a:latin typeface="Yu Gothic UI"/>
                <a:ea typeface="Yu Gothic UI"/>
              </a:rPr>
              <a:t>Second, it seems that 80% of releases are just Config changes.</a:t>
            </a:r>
          </a:p>
          <a:p>
            <a:endParaRPr lang="ja-JP" dirty="0">
              <a:latin typeface="Yu Gothic UI"/>
              <a:ea typeface="Yu Gothic UI"/>
            </a:endParaRPr>
          </a:p>
          <a:p>
            <a:r>
              <a:rPr lang="ja-JP" dirty="0">
                <a:latin typeface="Yu Gothic UI"/>
                <a:ea typeface="Yu Gothic UI"/>
              </a:rPr>
              <a:t>Third, post-release checks take a lot of effort.</a:t>
            </a:r>
            <a:endParaRPr lang="ja-JP" dirty="0"/>
          </a:p>
          <a:p>
            <a:endParaRPr lang="ja-JP" dirty="0">
              <a:latin typeface="Yu Gothic UI"/>
              <a:ea typeface="Yu Gothic UI"/>
            </a:endParaRPr>
          </a:p>
          <a:p>
            <a:r>
              <a:rPr lang="ja-JP" dirty="0">
                <a:latin typeface="Yu Gothic UI"/>
                <a:ea typeface="Yu Gothic UI"/>
              </a:rPr>
              <a:t>Fourth, there are duplicated checks between partners and DENSO.</a:t>
            </a:r>
            <a:endParaRPr lang="en-US" dirty="0">
              <a:latin typeface="Yu Gothic UI"/>
              <a:ea typeface="Yu Gothic UI"/>
            </a:endParaRPr>
          </a:p>
          <a:p>
            <a:endParaRPr lang="ja-JP" altLang="en-US" dirty="0">
              <a:latin typeface="Yu Gothic UI"/>
              <a:ea typeface="Yu Gothic UI"/>
            </a:endParaRPr>
          </a:p>
          <a:p>
            <a:r>
              <a:rPr lang="ja-JP" dirty="0">
                <a:latin typeface="Yu Gothic UI"/>
                <a:ea typeface="Yu Gothic UI"/>
              </a:rPr>
              <a:t>Fifth, we are asking partners to do tasks that DENSO could do.</a:t>
            </a:r>
            <a:endParaRPr lang="en-US" dirty="0">
              <a:latin typeface="Yu Gothic UI"/>
              <a:ea typeface="Yu Gothic UI"/>
            </a:endParaRPr>
          </a:p>
          <a:p>
            <a:pPr>
              <a:defRPr/>
            </a:pPr>
            <a:endParaRPr lang="ja-JP" altLang="en-US" dirty="0">
              <a:latin typeface="Yu Gothic UI"/>
              <a:ea typeface="Yu Gothic UI"/>
            </a:endParaRPr>
          </a:p>
          <a:p>
            <a:pPr>
              <a:defRPr/>
            </a:pPr>
            <a:r>
              <a:rPr lang="ja-JP" dirty="0">
                <a:latin typeface="Yu Gothic UI"/>
                <a:ea typeface="Yu Gothic UI"/>
              </a:rPr>
              <a:t>Sixth, communicating with partners and confirming tasks take extra effort, but it is hard to bring tasks back to DENSO with the current system.</a:t>
            </a:r>
            <a:endParaRPr lang="en-US" dirty="0">
              <a:latin typeface="Yu Gothic UI"/>
              <a:ea typeface="Yu Gothic UI"/>
            </a:endParaRPr>
          </a:p>
          <a:p>
            <a:endParaRPr lang="ja-JP" dirty="0">
              <a:latin typeface="Yu Gothic UI"/>
              <a:ea typeface="Yu Gothic UI"/>
            </a:endParaRPr>
          </a:p>
          <a:p>
            <a:r>
              <a:rPr lang="ja-JP" dirty="0">
                <a:latin typeface="Yu Gothic UI"/>
                <a:ea typeface="Yu Gothic UI"/>
              </a:rPr>
              <a:t>Finally, if DENSO can handle Config changes, it would have the biggest impact.</a:t>
            </a:r>
            <a:endParaRPr lang="en-US" dirty="0">
              <a:latin typeface="Yu Gothic UI"/>
              <a:ea typeface="Yu Gothic UI"/>
            </a:endParaRPr>
          </a:p>
          <a:p>
            <a:endParaRPr lang="ja-JP" altLang="en-US" dirty="0">
              <a:latin typeface="Yu Gothic UI"/>
              <a:ea typeface="Yu Gothic UI"/>
            </a:endParaRPr>
          </a:p>
          <a:p>
            <a:r>
              <a:rPr lang="ja-JP" dirty="0">
                <a:latin typeface="Yu Gothic UI"/>
                <a:ea typeface="Yu Gothic UI"/>
              </a:rPr>
              <a:t>After talking, we realized:</a:t>
            </a:r>
            <a:endParaRPr lang="en-US" dirty="0">
              <a:latin typeface="Yu Gothic UI"/>
              <a:ea typeface="Yu Gothic UI"/>
            </a:endParaRPr>
          </a:p>
          <a:p>
            <a:pPr>
              <a:defRPr/>
            </a:pPr>
            <a:r>
              <a:rPr lang="ja-JP" dirty="0"/>
              <a:t>If DENSO can handle Config changes releases by itself, it could bring significant improvements.</a:t>
            </a:r>
            <a:endParaRPr lang="en-US" dirty="0"/>
          </a:p>
          <a:p>
            <a:endParaRPr lang="ja-JP" altLang="en-US" dirty="0"/>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24</a:t>
            </a:fld>
            <a:endParaRPr lang="ja-JP" altLang="en-US"/>
          </a:p>
        </p:txBody>
      </p:sp>
    </p:spTree>
    <p:extLst>
      <p:ext uri="{BB962C8B-B14F-4D97-AF65-F5344CB8AC3E}">
        <p14:creationId xmlns:p14="http://schemas.microsoft.com/office/powerpoint/2010/main" val="20211957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needed</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understand</a:t>
            </a:r>
            <a:r>
              <a:rPr lang="ja-JP" altLang="en-US" dirty="0">
                <a:latin typeface="Yu Gothic UI"/>
                <a:ea typeface="Yu Gothic UI"/>
              </a:rPr>
              <a:t> </a:t>
            </a:r>
            <a:r>
              <a:rPr lang="en-US" altLang="ja-JP" dirty="0">
                <a:latin typeface="Yu Gothic UI"/>
                <a:ea typeface="Yu Gothic UI"/>
              </a:rPr>
              <a:t>the</a:t>
            </a:r>
            <a:r>
              <a:rPr lang="ja-JP" altLang="en-US" dirty="0">
                <a:latin typeface="Yu Gothic UI"/>
                <a:ea typeface="Yu Gothic UI"/>
              </a:rPr>
              <a:t> </a:t>
            </a:r>
            <a:r>
              <a:rPr lang="en-US" altLang="ja-JP" dirty="0">
                <a:latin typeface="Yu Gothic UI"/>
                <a:ea typeface="Yu Gothic UI"/>
              </a:rPr>
              <a:t>Config</a:t>
            </a:r>
            <a:r>
              <a:rPr lang="ja-JP" altLang="en-US" dirty="0">
                <a:latin typeface="Yu Gothic UI"/>
                <a:ea typeface="Yu Gothic UI"/>
              </a:rPr>
              <a:t> </a:t>
            </a:r>
            <a:r>
              <a:rPr lang="en-US" altLang="ja-JP" dirty="0">
                <a:latin typeface="Yu Gothic UI"/>
                <a:ea typeface="Yu Gothic UI"/>
              </a:rPr>
              <a:t>change</a:t>
            </a:r>
            <a:r>
              <a:rPr lang="ja-JP" altLang="en-US" dirty="0">
                <a:latin typeface="Yu Gothic UI"/>
                <a:ea typeface="Yu Gothic UI"/>
              </a:rPr>
              <a:t> </a:t>
            </a:r>
            <a:r>
              <a:rPr lang="en-US" altLang="ja-JP" dirty="0">
                <a:latin typeface="Yu Gothic UI"/>
                <a:ea typeface="Yu Gothic UI"/>
              </a:rPr>
              <a:t>release</a:t>
            </a:r>
            <a:r>
              <a:rPr lang="ja-JP" altLang="en-US" dirty="0">
                <a:latin typeface="Yu Gothic UI"/>
                <a:ea typeface="Yu Gothic UI"/>
              </a:rPr>
              <a:t> </a:t>
            </a:r>
            <a:r>
              <a:rPr lang="en-US" altLang="ja-JP" dirty="0">
                <a:latin typeface="Yu Gothic UI"/>
                <a:ea typeface="Yu Gothic UI"/>
              </a:rPr>
              <a:t>flow</a:t>
            </a:r>
            <a:r>
              <a:rPr lang="ja-JP" altLang="en-US" dirty="0">
                <a:latin typeface="Yu Gothic UI"/>
                <a:ea typeface="Yu Gothic UI"/>
              </a:rPr>
              <a:t> </a:t>
            </a:r>
            <a:r>
              <a:rPr lang="en-US" altLang="ja-JP" dirty="0">
                <a:latin typeface="Yu Gothic UI"/>
                <a:ea typeface="Yu Gothic UI"/>
              </a:rPr>
              <a:t>in</a:t>
            </a:r>
            <a:r>
              <a:rPr lang="ja-JP" altLang="en-US" dirty="0">
                <a:latin typeface="Yu Gothic UI"/>
                <a:ea typeface="Yu Gothic UI"/>
              </a:rPr>
              <a:t> </a:t>
            </a:r>
            <a:r>
              <a:rPr lang="en-US" altLang="ja-JP" dirty="0">
                <a:latin typeface="Yu Gothic UI"/>
                <a:ea typeface="Yu Gothic UI"/>
              </a:rPr>
              <a:t>detail.</a:t>
            </a:r>
            <a:endParaRPr lang="ja-JP" altLang="en-US"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As</a:t>
            </a:r>
            <a:r>
              <a:rPr lang="ja-JP" altLang="en-US" dirty="0">
                <a:latin typeface="Yu Gothic UI"/>
                <a:ea typeface="Yu Gothic UI"/>
              </a:rPr>
              <a:t> </a:t>
            </a:r>
            <a:r>
              <a:rPr lang="en-US" altLang="ja-JP" dirty="0">
                <a:latin typeface="Yu Gothic UI"/>
                <a:ea typeface="Yu Gothic UI"/>
              </a:rPr>
              <a:t>a</a:t>
            </a:r>
            <a:r>
              <a:rPr lang="ja-JP" altLang="en-US" dirty="0">
                <a:latin typeface="Yu Gothic UI"/>
                <a:ea typeface="Yu Gothic UI"/>
              </a:rPr>
              <a:t> </a:t>
            </a:r>
            <a:r>
              <a:rPr lang="en-US" altLang="ja-JP" dirty="0">
                <a:latin typeface="Yu Gothic UI"/>
                <a:ea typeface="Yu Gothic UI"/>
              </a:rPr>
              <a:t>result,</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found</a:t>
            </a:r>
            <a:r>
              <a:rPr lang="ja-JP" altLang="en-US" dirty="0">
                <a:latin typeface="Yu Gothic UI"/>
                <a:ea typeface="Yu Gothic UI"/>
              </a:rPr>
              <a:t> </a:t>
            </a:r>
            <a:r>
              <a:rPr lang="en-US" altLang="ja-JP" dirty="0">
                <a:latin typeface="Yu Gothic UI"/>
                <a:ea typeface="Yu Gothic UI"/>
              </a:rPr>
              <a:t>the</a:t>
            </a:r>
            <a:r>
              <a:rPr lang="ja-JP" altLang="en-US" dirty="0">
                <a:latin typeface="Yu Gothic UI"/>
                <a:ea typeface="Yu Gothic UI"/>
              </a:rPr>
              <a:t> </a:t>
            </a:r>
            <a:r>
              <a:rPr lang="en-US" altLang="ja-JP" dirty="0">
                <a:latin typeface="Yu Gothic UI"/>
                <a:ea typeface="Yu Gothic UI"/>
              </a:rPr>
              <a:t>following:</a:t>
            </a:r>
            <a:endParaRPr lang="ja-JP" altLang="en-US"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First,</a:t>
            </a:r>
            <a:r>
              <a:rPr lang="ja-JP" altLang="en-US" dirty="0">
                <a:latin typeface="Yu Gothic UI"/>
                <a:ea typeface="Yu Gothic UI"/>
              </a:rPr>
              <a:t> </a:t>
            </a:r>
            <a:r>
              <a:rPr lang="en-US" altLang="ja-JP" dirty="0">
                <a:latin typeface="Yu Gothic UI"/>
                <a:ea typeface="Yu Gothic UI"/>
              </a:rPr>
              <a:t>DENSO's</a:t>
            </a:r>
            <a:r>
              <a:rPr lang="ja-JP" altLang="en-US" dirty="0">
                <a:latin typeface="Yu Gothic UI"/>
                <a:ea typeface="Yu Gothic UI"/>
              </a:rPr>
              <a:t> </a:t>
            </a:r>
            <a:r>
              <a:rPr lang="en-US" altLang="ja-JP" dirty="0">
                <a:latin typeface="Yu Gothic UI"/>
                <a:ea typeface="Yu Gothic UI"/>
              </a:rPr>
              <a:t>sales</a:t>
            </a:r>
            <a:r>
              <a:rPr lang="ja-JP" altLang="en-US" dirty="0">
                <a:latin typeface="Yu Gothic UI"/>
                <a:ea typeface="Yu Gothic UI"/>
              </a:rPr>
              <a:t> </a:t>
            </a:r>
            <a:r>
              <a:rPr lang="en-US" altLang="ja-JP" dirty="0">
                <a:latin typeface="Yu Gothic UI"/>
                <a:ea typeface="Yu Gothic UI"/>
              </a:rPr>
              <a:t>team</a:t>
            </a:r>
            <a:r>
              <a:rPr lang="ja-JP" altLang="en-US" dirty="0">
                <a:latin typeface="Yu Gothic UI"/>
                <a:ea typeface="Yu Gothic UI"/>
              </a:rPr>
              <a:t> </a:t>
            </a:r>
            <a:r>
              <a:rPr lang="en-US" altLang="ja-JP" dirty="0">
                <a:latin typeface="Yu Gothic UI"/>
                <a:ea typeface="Yu Gothic UI"/>
              </a:rPr>
              <a:t>directly</a:t>
            </a:r>
            <a:r>
              <a:rPr lang="ja-JP" altLang="en-US" dirty="0">
                <a:latin typeface="Yu Gothic UI"/>
                <a:ea typeface="Yu Gothic UI"/>
              </a:rPr>
              <a:t> </a:t>
            </a:r>
            <a:r>
              <a:rPr lang="en-US" altLang="ja-JP" dirty="0">
                <a:latin typeface="Yu Gothic UI"/>
                <a:ea typeface="Yu Gothic UI"/>
              </a:rPr>
              <a:t>requested</a:t>
            </a:r>
            <a:r>
              <a:rPr lang="ja-JP" altLang="en-US" dirty="0">
                <a:latin typeface="Yu Gothic UI"/>
                <a:ea typeface="Yu Gothic UI"/>
              </a:rPr>
              <a:t> </a:t>
            </a:r>
            <a:r>
              <a:rPr lang="en-US" altLang="ja-JP" dirty="0">
                <a:latin typeface="Yu Gothic UI"/>
                <a:ea typeface="Yu Gothic UI"/>
              </a:rPr>
              <a:t>changes</a:t>
            </a:r>
            <a:r>
              <a:rPr lang="ja-JP" altLang="en-US" dirty="0">
                <a:latin typeface="Yu Gothic UI"/>
                <a:ea typeface="Yu Gothic UI"/>
              </a:rPr>
              <a:t> </a:t>
            </a:r>
            <a:r>
              <a:rPr lang="en-US" altLang="ja-JP" dirty="0">
                <a:latin typeface="Yu Gothic UI"/>
                <a:ea typeface="Yu Gothic UI"/>
              </a:rPr>
              <a:t>from</a:t>
            </a:r>
            <a:r>
              <a:rPr lang="ja-JP" altLang="en-US" dirty="0">
                <a:latin typeface="Yu Gothic UI"/>
                <a:ea typeface="Yu Gothic UI"/>
              </a:rPr>
              <a:t> </a:t>
            </a:r>
            <a:r>
              <a:rPr lang="en-US" altLang="ja-JP" dirty="0">
                <a:latin typeface="Yu Gothic UI"/>
                <a:ea typeface="Yu Gothic UI"/>
              </a:rPr>
              <a:t>the</a:t>
            </a:r>
            <a:r>
              <a:rPr lang="ja-JP" altLang="en-US" dirty="0">
                <a:latin typeface="Yu Gothic UI"/>
                <a:ea typeface="Yu Gothic UI"/>
              </a:rPr>
              <a:t> </a:t>
            </a:r>
            <a:r>
              <a:rPr lang="en-US" altLang="ja-JP" dirty="0">
                <a:latin typeface="Yu Gothic UI"/>
                <a:ea typeface="Yu Gothic UI"/>
              </a:rPr>
              <a:t>partners.</a:t>
            </a:r>
            <a:endParaRPr lang="ja-JP" altLang="en-US"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Second,</a:t>
            </a:r>
            <a:r>
              <a:rPr lang="ja-JP" altLang="en-US" dirty="0">
                <a:latin typeface="Yu Gothic UI"/>
                <a:ea typeface="Yu Gothic UI"/>
              </a:rPr>
              <a:t> </a:t>
            </a:r>
            <a:r>
              <a:rPr lang="en-US" altLang="ja-JP" dirty="0">
                <a:latin typeface="Yu Gothic UI"/>
                <a:ea typeface="Yu Gothic UI"/>
              </a:rPr>
              <a:t>multiple</a:t>
            </a:r>
            <a:r>
              <a:rPr lang="ja-JP" altLang="en-US" dirty="0">
                <a:latin typeface="Yu Gothic UI"/>
                <a:ea typeface="Yu Gothic UI"/>
              </a:rPr>
              <a:t> </a:t>
            </a:r>
            <a:r>
              <a:rPr lang="en-US" altLang="ja-JP" dirty="0">
                <a:latin typeface="Yu Gothic UI"/>
                <a:ea typeface="Yu Gothic UI"/>
              </a:rPr>
              <a:t>exchanges</a:t>
            </a:r>
            <a:r>
              <a:rPr lang="ja-JP" altLang="en-US" dirty="0">
                <a:latin typeface="Yu Gothic UI"/>
                <a:ea typeface="Yu Gothic UI"/>
              </a:rPr>
              <a:t> </a:t>
            </a:r>
            <a:r>
              <a:rPr lang="en-US" altLang="ja-JP" dirty="0">
                <a:latin typeface="Yu Gothic UI"/>
                <a:ea typeface="Yu Gothic UI"/>
              </a:rPr>
              <a:t>were</a:t>
            </a:r>
            <a:r>
              <a:rPr lang="ja-JP" altLang="en-US" dirty="0">
                <a:latin typeface="Yu Gothic UI"/>
                <a:ea typeface="Yu Gothic UI"/>
              </a:rPr>
              <a:t> </a:t>
            </a:r>
            <a:r>
              <a:rPr lang="en-US" altLang="ja-JP" dirty="0">
                <a:latin typeface="Yu Gothic UI"/>
                <a:ea typeface="Yu Gothic UI"/>
              </a:rPr>
              <a:t>required</a:t>
            </a:r>
            <a:r>
              <a:rPr lang="ja-JP" altLang="en-US" dirty="0">
                <a:latin typeface="Yu Gothic UI"/>
                <a:ea typeface="Yu Gothic UI"/>
              </a:rPr>
              <a:t> </a:t>
            </a:r>
            <a:r>
              <a:rPr lang="en-US" altLang="ja-JP" dirty="0">
                <a:latin typeface="Yu Gothic UI"/>
                <a:ea typeface="Yu Gothic UI"/>
              </a:rPr>
              <a:t>with</a:t>
            </a:r>
            <a:r>
              <a:rPr lang="ja-JP" altLang="en-US" dirty="0">
                <a:latin typeface="Yu Gothic UI"/>
                <a:ea typeface="Yu Gothic UI"/>
              </a:rPr>
              <a:t> </a:t>
            </a:r>
            <a:r>
              <a:rPr lang="en-US" altLang="ja-JP" dirty="0">
                <a:latin typeface="Yu Gothic UI"/>
                <a:ea typeface="Yu Gothic UI"/>
              </a:rPr>
              <a:t>partners</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finalize</a:t>
            </a:r>
            <a:r>
              <a:rPr lang="ja-JP" altLang="en-US" dirty="0">
                <a:latin typeface="Yu Gothic UI"/>
                <a:ea typeface="Yu Gothic UI"/>
              </a:rPr>
              <a:t> </a:t>
            </a:r>
            <a:r>
              <a:rPr lang="en-US" altLang="ja-JP" dirty="0">
                <a:latin typeface="Yu Gothic UI"/>
                <a:ea typeface="Yu Gothic UI"/>
              </a:rPr>
              <a:t>the</a:t>
            </a:r>
            <a:r>
              <a:rPr lang="ja-JP" altLang="en-US" dirty="0">
                <a:latin typeface="Yu Gothic UI"/>
                <a:ea typeface="Yu Gothic UI"/>
              </a:rPr>
              <a:t> </a:t>
            </a:r>
            <a:r>
              <a:rPr lang="en-US" altLang="ja-JP" dirty="0">
                <a:latin typeface="Yu Gothic UI"/>
                <a:ea typeface="Yu Gothic UI"/>
              </a:rPr>
              <a:t>Config</a:t>
            </a:r>
            <a:r>
              <a:rPr lang="ja-JP" altLang="en-US" dirty="0">
                <a:latin typeface="Yu Gothic UI"/>
                <a:ea typeface="Yu Gothic UI"/>
              </a:rPr>
              <a:t> </a:t>
            </a:r>
            <a:r>
              <a:rPr lang="en-US" altLang="ja-JP" dirty="0">
                <a:latin typeface="Yu Gothic UI"/>
                <a:ea typeface="Yu Gothic UI"/>
              </a:rPr>
              <a:t>items.</a:t>
            </a:r>
            <a:endParaRPr lang="ja-JP" altLang="en-US"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Third,</a:t>
            </a:r>
            <a:r>
              <a:rPr lang="ja-JP" altLang="en-US" dirty="0">
                <a:latin typeface="Yu Gothic UI"/>
                <a:ea typeface="Yu Gothic UI"/>
              </a:rPr>
              <a:t> </a:t>
            </a:r>
            <a:r>
              <a:rPr lang="en-US" altLang="ja-JP" dirty="0">
                <a:latin typeface="Yu Gothic UI"/>
                <a:ea typeface="Yu Gothic UI"/>
              </a:rPr>
              <a:t>Config</a:t>
            </a:r>
            <a:r>
              <a:rPr lang="ja-JP" altLang="en-US" dirty="0">
                <a:latin typeface="Yu Gothic UI"/>
                <a:ea typeface="Yu Gothic UI"/>
              </a:rPr>
              <a:t> </a:t>
            </a:r>
            <a:r>
              <a:rPr lang="en-US" altLang="ja-JP" dirty="0">
                <a:latin typeface="Yu Gothic UI"/>
                <a:ea typeface="Yu Gothic UI"/>
              </a:rPr>
              <a:t>was</a:t>
            </a:r>
            <a:r>
              <a:rPr lang="ja-JP" altLang="en-US" dirty="0">
                <a:latin typeface="Yu Gothic UI"/>
                <a:ea typeface="Yu Gothic UI"/>
              </a:rPr>
              <a:t> </a:t>
            </a:r>
            <a:r>
              <a:rPr lang="en-US" altLang="ja-JP" dirty="0">
                <a:latin typeface="Yu Gothic UI"/>
                <a:ea typeface="Yu Gothic UI"/>
              </a:rPr>
              <a:t>converted</a:t>
            </a:r>
            <a:r>
              <a:rPr lang="ja-JP" altLang="en-US" dirty="0">
                <a:latin typeface="Yu Gothic UI"/>
                <a:ea typeface="Yu Gothic UI"/>
              </a:rPr>
              <a:t> </a:t>
            </a:r>
            <a:r>
              <a:rPr lang="en-US" altLang="ja-JP" dirty="0">
                <a:latin typeface="Yu Gothic UI"/>
                <a:ea typeface="Yu Gothic UI"/>
              </a:rPr>
              <a:t>from</a:t>
            </a:r>
            <a:r>
              <a:rPr lang="ja-JP" altLang="en-US" dirty="0">
                <a:latin typeface="Yu Gothic UI"/>
                <a:ea typeface="Yu Gothic UI"/>
              </a:rPr>
              <a:t> </a:t>
            </a:r>
            <a:r>
              <a:rPr lang="en-US" altLang="ja-JP" dirty="0">
                <a:latin typeface="Yu Gothic UI"/>
                <a:ea typeface="Yu Gothic UI"/>
              </a:rPr>
              <a:t>Excel</a:t>
            </a:r>
            <a:r>
              <a:rPr lang="ja-JP" altLang="en-US" dirty="0">
                <a:latin typeface="Yu Gothic UI"/>
                <a:ea typeface="Yu Gothic UI"/>
              </a:rPr>
              <a:t> </a:t>
            </a:r>
            <a:r>
              <a:rPr lang="en-US" altLang="ja-JP" dirty="0">
                <a:latin typeface="Yu Gothic UI"/>
                <a:ea typeface="Yu Gothic UI"/>
              </a:rPr>
              <a:t>input</a:t>
            </a:r>
            <a:r>
              <a:rPr lang="ja-JP" altLang="en-US" dirty="0">
                <a:latin typeface="Yu Gothic UI"/>
                <a:ea typeface="Yu Gothic UI"/>
              </a:rPr>
              <a:t> </a:t>
            </a:r>
            <a:r>
              <a:rPr lang="en-US" altLang="ja-JP" dirty="0">
                <a:latin typeface="Yu Gothic UI"/>
                <a:ea typeface="Yu Gothic UI"/>
              </a:rPr>
              <a:t>values</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PHP</a:t>
            </a:r>
            <a:r>
              <a:rPr lang="ja-JP" altLang="en-US" dirty="0">
                <a:latin typeface="Yu Gothic UI"/>
                <a:ea typeface="Yu Gothic UI"/>
              </a:rPr>
              <a:t> </a:t>
            </a:r>
            <a:r>
              <a:rPr lang="en-US" altLang="ja-JP" dirty="0">
                <a:latin typeface="Yu Gothic UI"/>
                <a:ea typeface="Yu Gothic UI"/>
              </a:rPr>
              <a:t>code</a:t>
            </a:r>
            <a:r>
              <a:rPr lang="ja-JP" altLang="en-US" dirty="0">
                <a:latin typeface="Yu Gothic UI"/>
                <a:ea typeface="Yu Gothic UI"/>
              </a:rPr>
              <a:t> </a:t>
            </a:r>
            <a:r>
              <a:rPr lang="en-US" altLang="ja-JP" dirty="0">
                <a:latin typeface="Yu Gothic UI"/>
                <a:ea typeface="Yu Gothic UI"/>
              </a:rPr>
              <a:t>using</a:t>
            </a:r>
            <a:r>
              <a:rPr lang="ja-JP" altLang="en-US" dirty="0">
                <a:latin typeface="Yu Gothic UI"/>
                <a:ea typeface="Yu Gothic UI"/>
              </a:rPr>
              <a:t> </a:t>
            </a:r>
            <a:r>
              <a:rPr lang="en-US" altLang="ja-JP" dirty="0">
                <a:latin typeface="Yu Gothic UI"/>
                <a:ea typeface="Yu Gothic UI"/>
              </a:rPr>
              <a:t>macros.</a:t>
            </a:r>
            <a:endParaRPr lang="ja-JP" altLang="en-US"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Fourth,</a:t>
            </a:r>
            <a:r>
              <a:rPr lang="ja-JP" altLang="en-US" dirty="0">
                <a:latin typeface="Yu Gothic UI"/>
                <a:ea typeface="Yu Gothic UI"/>
              </a:rPr>
              <a:t> </a:t>
            </a:r>
            <a:r>
              <a:rPr lang="en-US" altLang="ja-JP" dirty="0">
                <a:latin typeface="Yu Gothic UI"/>
                <a:ea typeface="Yu Gothic UI"/>
              </a:rPr>
              <a:t>the</a:t>
            </a:r>
            <a:r>
              <a:rPr lang="ja-JP" altLang="en-US" dirty="0">
                <a:latin typeface="Yu Gothic UI"/>
                <a:ea typeface="Yu Gothic UI"/>
              </a:rPr>
              <a:t> </a:t>
            </a:r>
            <a:r>
              <a:rPr lang="en-US" altLang="ja-JP" dirty="0">
                <a:latin typeface="Yu Gothic UI"/>
                <a:ea typeface="Yu Gothic UI"/>
              </a:rPr>
              <a:t>Excel</a:t>
            </a:r>
            <a:r>
              <a:rPr lang="ja-JP" altLang="en-US" dirty="0">
                <a:latin typeface="Yu Gothic UI"/>
                <a:ea typeface="Yu Gothic UI"/>
              </a:rPr>
              <a:t> </a:t>
            </a:r>
            <a:r>
              <a:rPr lang="en-US" altLang="ja-JP" dirty="0">
                <a:latin typeface="Yu Gothic UI"/>
                <a:ea typeface="Yu Gothic UI"/>
              </a:rPr>
              <a:t>macros</a:t>
            </a:r>
            <a:r>
              <a:rPr lang="ja-JP" altLang="en-US" dirty="0">
                <a:latin typeface="Yu Gothic UI"/>
                <a:ea typeface="Yu Gothic UI"/>
              </a:rPr>
              <a:t> </a:t>
            </a:r>
            <a:r>
              <a:rPr lang="en-US" altLang="ja-JP" dirty="0">
                <a:latin typeface="Yu Gothic UI"/>
                <a:ea typeface="Yu Gothic UI"/>
              </a:rPr>
              <a:t>were</a:t>
            </a:r>
            <a:r>
              <a:rPr lang="ja-JP" altLang="en-US" dirty="0">
                <a:latin typeface="Yu Gothic UI"/>
                <a:ea typeface="Yu Gothic UI"/>
              </a:rPr>
              <a:t> </a:t>
            </a:r>
            <a:r>
              <a:rPr lang="en-US" altLang="ja-JP" dirty="0">
                <a:latin typeface="Yu Gothic UI"/>
                <a:ea typeface="Yu Gothic UI"/>
              </a:rPr>
              <a:t>not</a:t>
            </a:r>
            <a:r>
              <a:rPr lang="ja-JP" altLang="en-US" dirty="0">
                <a:latin typeface="Yu Gothic UI"/>
                <a:ea typeface="Yu Gothic UI"/>
              </a:rPr>
              <a:t> </a:t>
            </a:r>
            <a:r>
              <a:rPr lang="en-US" altLang="ja-JP" dirty="0">
                <a:latin typeface="Yu Gothic UI"/>
                <a:ea typeface="Yu Gothic UI"/>
              </a:rPr>
              <a:t>version-controlled,</a:t>
            </a:r>
            <a:r>
              <a:rPr lang="ja-JP" altLang="en-US" dirty="0">
                <a:latin typeface="Yu Gothic UI"/>
                <a:ea typeface="Yu Gothic UI"/>
              </a:rPr>
              <a:t> </a:t>
            </a:r>
            <a:r>
              <a:rPr lang="en-US" altLang="ja-JP" dirty="0">
                <a:latin typeface="Yu Gothic UI"/>
                <a:ea typeface="Yu Gothic UI"/>
              </a:rPr>
              <a:t>so</a:t>
            </a:r>
            <a:r>
              <a:rPr lang="ja-JP" altLang="en-US" dirty="0">
                <a:latin typeface="Yu Gothic UI"/>
                <a:ea typeface="Yu Gothic UI"/>
              </a:rPr>
              <a:t> </a:t>
            </a:r>
            <a:r>
              <a:rPr lang="en-US" altLang="ja-JP" dirty="0">
                <a:latin typeface="Yu Gothic UI"/>
                <a:ea typeface="Yu Gothic UI"/>
              </a:rPr>
              <a:t>DENSO</a:t>
            </a:r>
            <a:r>
              <a:rPr lang="ja-JP" altLang="en-US" dirty="0">
                <a:latin typeface="Yu Gothic UI"/>
                <a:ea typeface="Yu Gothic UI"/>
              </a:rPr>
              <a:t> </a:t>
            </a:r>
            <a:r>
              <a:rPr lang="en-US" altLang="ja-JP" dirty="0">
                <a:latin typeface="Yu Gothic UI"/>
                <a:ea typeface="Yu Gothic UI"/>
              </a:rPr>
              <a:t>did</a:t>
            </a:r>
            <a:r>
              <a:rPr lang="ja-JP" altLang="en-US" dirty="0">
                <a:latin typeface="Yu Gothic UI"/>
                <a:ea typeface="Yu Gothic UI"/>
              </a:rPr>
              <a:t> </a:t>
            </a:r>
            <a:r>
              <a:rPr lang="en-US" altLang="ja-JP" dirty="0">
                <a:latin typeface="Yu Gothic UI"/>
                <a:ea typeface="Yu Gothic UI"/>
              </a:rPr>
              <a:t>not</a:t>
            </a:r>
            <a:r>
              <a:rPr lang="ja-JP" altLang="en-US" dirty="0">
                <a:latin typeface="Yu Gothic UI"/>
                <a:ea typeface="Yu Gothic UI"/>
              </a:rPr>
              <a:t> </a:t>
            </a:r>
            <a:r>
              <a:rPr lang="en-US" altLang="ja-JP" dirty="0">
                <a:latin typeface="Yu Gothic UI"/>
                <a:ea typeface="Yu Gothic UI"/>
              </a:rPr>
              <a:t>know</a:t>
            </a:r>
            <a:r>
              <a:rPr lang="ja-JP" altLang="en-US" dirty="0">
                <a:latin typeface="Yu Gothic UI"/>
                <a:ea typeface="Yu Gothic UI"/>
              </a:rPr>
              <a:t> </a:t>
            </a:r>
            <a:r>
              <a:rPr lang="en-US" altLang="ja-JP" dirty="0">
                <a:latin typeface="Yu Gothic UI"/>
                <a:ea typeface="Yu Gothic UI"/>
              </a:rPr>
              <a:t>which</a:t>
            </a:r>
            <a:r>
              <a:rPr lang="ja-JP" altLang="en-US" dirty="0">
                <a:latin typeface="Yu Gothic UI"/>
                <a:ea typeface="Yu Gothic UI"/>
              </a:rPr>
              <a:t> </a:t>
            </a:r>
            <a:r>
              <a:rPr lang="en-US" altLang="ja-JP" dirty="0">
                <a:latin typeface="Yu Gothic UI"/>
                <a:ea typeface="Yu Gothic UI"/>
              </a:rPr>
              <a:t>macro</a:t>
            </a:r>
            <a:r>
              <a:rPr lang="ja-JP" altLang="en-US" dirty="0">
                <a:latin typeface="Yu Gothic UI"/>
                <a:ea typeface="Yu Gothic UI"/>
              </a:rPr>
              <a:t> </a:t>
            </a:r>
            <a:r>
              <a:rPr lang="en-US" altLang="ja-JP" dirty="0">
                <a:latin typeface="Yu Gothic UI"/>
                <a:ea typeface="Yu Gothic UI"/>
              </a:rPr>
              <a:t>was</a:t>
            </a:r>
            <a:r>
              <a:rPr lang="ja-JP" altLang="en-US" dirty="0">
                <a:latin typeface="Yu Gothic UI"/>
                <a:ea typeface="Yu Gothic UI"/>
              </a:rPr>
              <a:t> </a:t>
            </a:r>
            <a:r>
              <a:rPr lang="en-US" altLang="ja-JP" dirty="0">
                <a:latin typeface="Yu Gothic UI"/>
                <a:ea typeface="Yu Gothic UI"/>
              </a:rPr>
              <a:t>used</a:t>
            </a:r>
            <a:r>
              <a:rPr lang="ja-JP" altLang="en-US" dirty="0">
                <a:latin typeface="Yu Gothic UI"/>
                <a:ea typeface="Yu Gothic UI"/>
              </a:rPr>
              <a:t> </a:t>
            </a:r>
            <a:r>
              <a:rPr lang="en-US" altLang="ja-JP" dirty="0">
                <a:latin typeface="Yu Gothic UI"/>
                <a:ea typeface="Yu Gothic UI"/>
              </a:rPr>
              <a:t>for</a:t>
            </a:r>
            <a:r>
              <a:rPr lang="ja-JP" altLang="en-US" dirty="0">
                <a:latin typeface="Yu Gothic UI"/>
                <a:ea typeface="Yu Gothic UI"/>
              </a:rPr>
              <a:t> </a:t>
            </a:r>
            <a:r>
              <a:rPr lang="en-US" altLang="ja-JP" dirty="0">
                <a:latin typeface="Yu Gothic UI"/>
                <a:ea typeface="Yu Gothic UI"/>
              </a:rPr>
              <a:t>which</a:t>
            </a:r>
            <a:r>
              <a:rPr lang="ja-JP" altLang="en-US" dirty="0">
                <a:latin typeface="Yu Gothic UI"/>
                <a:ea typeface="Yu Gothic UI"/>
              </a:rPr>
              <a:t> </a:t>
            </a:r>
            <a:r>
              <a:rPr lang="en-US" altLang="ja-JP" dirty="0">
                <a:latin typeface="Yu Gothic UI"/>
                <a:ea typeface="Yu Gothic UI"/>
              </a:rPr>
              <a:t>customer.</a:t>
            </a:r>
            <a:endParaRPr lang="ja-JP" altLang="en-US"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Fifth,</a:t>
            </a:r>
            <a:r>
              <a:rPr lang="ja-JP" altLang="en-US" dirty="0">
                <a:latin typeface="Yu Gothic UI"/>
                <a:ea typeface="Yu Gothic UI"/>
              </a:rPr>
              <a:t> </a:t>
            </a:r>
            <a:r>
              <a:rPr lang="en-US" altLang="ja-JP" dirty="0">
                <a:latin typeface="Yu Gothic UI"/>
                <a:ea typeface="Yu Gothic UI"/>
              </a:rPr>
              <a:t>after</a:t>
            </a:r>
            <a:r>
              <a:rPr lang="ja-JP" altLang="en-US" dirty="0">
                <a:latin typeface="Yu Gothic UI"/>
                <a:ea typeface="Yu Gothic UI"/>
              </a:rPr>
              <a:t> </a:t>
            </a:r>
            <a:r>
              <a:rPr lang="en-US" altLang="ja-JP" dirty="0">
                <a:latin typeface="Yu Gothic UI"/>
                <a:ea typeface="Yu Gothic UI"/>
              </a:rPr>
              <a:t>conversion</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PHP</a:t>
            </a:r>
            <a:r>
              <a:rPr lang="ja-JP" altLang="en-US" dirty="0">
                <a:latin typeface="Yu Gothic UI"/>
                <a:ea typeface="Yu Gothic UI"/>
              </a:rPr>
              <a:t> </a:t>
            </a:r>
            <a:r>
              <a:rPr lang="en-US" altLang="ja-JP" dirty="0">
                <a:latin typeface="Yu Gothic UI"/>
                <a:ea typeface="Yu Gothic UI"/>
              </a:rPr>
              <a:t>code,</a:t>
            </a:r>
            <a:r>
              <a:rPr lang="ja-JP" altLang="en-US" dirty="0">
                <a:latin typeface="Yu Gothic UI"/>
                <a:ea typeface="Yu Gothic UI"/>
              </a:rPr>
              <a:t> </a:t>
            </a:r>
            <a:r>
              <a:rPr lang="en-US" altLang="ja-JP" dirty="0">
                <a:latin typeface="Yu Gothic UI"/>
                <a:ea typeface="Yu Gothic UI"/>
              </a:rPr>
              <a:t>further</a:t>
            </a:r>
            <a:r>
              <a:rPr lang="ja-JP" altLang="en-US" dirty="0">
                <a:latin typeface="Yu Gothic UI"/>
                <a:ea typeface="Yu Gothic UI"/>
              </a:rPr>
              <a:t> </a:t>
            </a:r>
            <a:r>
              <a:rPr lang="en-US" altLang="ja-JP" dirty="0">
                <a:latin typeface="Yu Gothic UI"/>
                <a:ea typeface="Yu Gothic UI"/>
              </a:rPr>
              <a:t>manual</a:t>
            </a:r>
            <a:r>
              <a:rPr lang="ja-JP" altLang="en-US" dirty="0">
                <a:latin typeface="Yu Gothic UI"/>
                <a:ea typeface="Yu Gothic UI"/>
              </a:rPr>
              <a:t> </a:t>
            </a:r>
            <a:r>
              <a:rPr lang="en-US" altLang="ja-JP" dirty="0">
                <a:latin typeface="Yu Gothic UI"/>
                <a:ea typeface="Yu Gothic UI"/>
              </a:rPr>
              <a:t>corrections</a:t>
            </a:r>
            <a:r>
              <a:rPr lang="ja-JP" altLang="en-US" dirty="0">
                <a:latin typeface="Yu Gothic UI"/>
                <a:ea typeface="Yu Gothic UI"/>
              </a:rPr>
              <a:t> </a:t>
            </a:r>
            <a:r>
              <a:rPr lang="en-US" altLang="ja-JP" dirty="0">
                <a:latin typeface="Yu Gothic UI"/>
                <a:ea typeface="Yu Gothic UI"/>
              </a:rPr>
              <a:t>were</a:t>
            </a:r>
            <a:r>
              <a:rPr lang="ja-JP" altLang="en-US" dirty="0">
                <a:latin typeface="Yu Gothic UI"/>
                <a:ea typeface="Yu Gothic UI"/>
              </a:rPr>
              <a:t> </a:t>
            </a:r>
            <a:r>
              <a:rPr lang="en-US" altLang="ja-JP" dirty="0">
                <a:latin typeface="Yu Gothic UI"/>
                <a:ea typeface="Yu Gothic UI"/>
              </a:rPr>
              <a:t>made.</a:t>
            </a:r>
            <a:r>
              <a:rPr lang="ja-JP" altLang="en-US" dirty="0">
                <a:latin typeface="Yu Gothic UI"/>
                <a:ea typeface="Yu Gothic UI"/>
              </a:rPr>
              <a:t> </a:t>
            </a:r>
            <a:r>
              <a:rPr lang="en-US" altLang="ja-JP" dirty="0">
                <a:latin typeface="Yu Gothic UI"/>
                <a:ea typeface="Yu Gothic UI"/>
              </a:rPr>
              <a:t>The</a:t>
            </a:r>
            <a:r>
              <a:rPr lang="ja-JP" altLang="en-US" dirty="0">
                <a:latin typeface="Yu Gothic UI"/>
                <a:ea typeface="Yu Gothic UI"/>
              </a:rPr>
              <a:t> </a:t>
            </a:r>
            <a:r>
              <a:rPr lang="en-US" altLang="ja-JP" dirty="0">
                <a:latin typeface="Yu Gothic UI"/>
                <a:ea typeface="Yu Gothic UI"/>
              </a:rPr>
              <a:t>release</a:t>
            </a:r>
            <a:r>
              <a:rPr lang="ja-JP" altLang="en-US" dirty="0">
                <a:latin typeface="Yu Gothic UI"/>
                <a:ea typeface="Yu Gothic UI"/>
              </a:rPr>
              <a:t> </a:t>
            </a:r>
            <a:r>
              <a:rPr lang="en-US" altLang="ja-JP" dirty="0">
                <a:latin typeface="Yu Gothic UI"/>
                <a:ea typeface="Yu Gothic UI"/>
              </a:rPr>
              <a:t>manual</a:t>
            </a:r>
            <a:r>
              <a:rPr lang="ja-JP" altLang="en-US" dirty="0">
                <a:latin typeface="Yu Gothic UI"/>
                <a:ea typeface="Yu Gothic UI"/>
              </a:rPr>
              <a:t> </a:t>
            </a:r>
            <a:r>
              <a:rPr lang="en-US" altLang="ja-JP" dirty="0">
                <a:latin typeface="Yu Gothic UI"/>
                <a:ea typeface="Yu Gothic UI"/>
              </a:rPr>
              <a:t>did</a:t>
            </a:r>
            <a:r>
              <a:rPr lang="ja-JP" altLang="en-US" dirty="0">
                <a:latin typeface="Yu Gothic UI"/>
                <a:ea typeface="Yu Gothic UI"/>
              </a:rPr>
              <a:t> </a:t>
            </a:r>
            <a:r>
              <a:rPr lang="en-US" altLang="ja-JP" dirty="0">
                <a:latin typeface="Yu Gothic UI"/>
                <a:ea typeface="Yu Gothic UI"/>
              </a:rPr>
              <a:t>not</a:t>
            </a:r>
            <a:r>
              <a:rPr lang="ja-JP" altLang="en-US" dirty="0">
                <a:latin typeface="Yu Gothic UI"/>
                <a:ea typeface="Yu Gothic UI"/>
              </a:rPr>
              <a:t> </a:t>
            </a:r>
            <a:r>
              <a:rPr lang="en-US" altLang="ja-JP" dirty="0">
                <a:latin typeface="Yu Gothic UI"/>
                <a:ea typeface="Yu Gothic UI"/>
              </a:rPr>
              <a:t>specify</a:t>
            </a:r>
            <a:r>
              <a:rPr lang="ja-JP" altLang="en-US" dirty="0">
                <a:latin typeface="Yu Gothic UI"/>
                <a:ea typeface="Yu Gothic UI"/>
              </a:rPr>
              <a:t> </a:t>
            </a:r>
            <a:r>
              <a:rPr lang="en-US" altLang="ja-JP" dirty="0">
                <a:latin typeface="Yu Gothic UI"/>
                <a:ea typeface="Yu Gothic UI"/>
              </a:rPr>
              <a:t>what</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change.</a:t>
            </a:r>
            <a:endParaRPr lang="ja-JP" altLang="en-US"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handle</a:t>
            </a:r>
            <a:r>
              <a:rPr lang="ja-JP" altLang="en-US" dirty="0">
                <a:latin typeface="Yu Gothic UI"/>
                <a:ea typeface="Yu Gothic UI"/>
              </a:rPr>
              <a:t> </a:t>
            </a:r>
            <a:r>
              <a:rPr lang="en-US" altLang="ja-JP" dirty="0">
                <a:latin typeface="Yu Gothic UI"/>
                <a:ea typeface="Yu Gothic UI"/>
              </a:rPr>
              <a:t>Config</a:t>
            </a:r>
            <a:r>
              <a:rPr lang="ja-JP" altLang="en-US" dirty="0">
                <a:latin typeface="Yu Gothic UI"/>
                <a:ea typeface="Yu Gothic UI"/>
              </a:rPr>
              <a:t> </a:t>
            </a:r>
            <a:r>
              <a:rPr lang="en-US" altLang="ja-JP" dirty="0">
                <a:latin typeface="Yu Gothic UI"/>
                <a:ea typeface="Yu Gothic UI"/>
              </a:rPr>
              <a:t>changes</a:t>
            </a:r>
            <a:r>
              <a:rPr lang="ja-JP" altLang="en-US" dirty="0">
                <a:latin typeface="Yu Gothic UI"/>
                <a:ea typeface="Yu Gothic UI"/>
              </a:rPr>
              <a:t> </a:t>
            </a:r>
            <a:r>
              <a:rPr lang="en-US" altLang="ja-JP" dirty="0">
                <a:latin typeface="Yu Gothic UI"/>
                <a:ea typeface="Yu Gothic UI"/>
              </a:rPr>
              <a:t>within</a:t>
            </a:r>
            <a:r>
              <a:rPr lang="ja-JP" altLang="en-US" dirty="0">
                <a:latin typeface="Yu Gothic UI"/>
                <a:ea typeface="Yu Gothic UI"/>
              </a:rPr>
              <a:t> </a:t>
            </a:r>
            <a:r>
              <a:rPr lang="en-US" altLang="ja-JP" dirty="0">
                <a:latin typeface="Yu Gothic UI"/>
                <a:ea typeface="Yu Gothic UI"/>
              </a:rPr>
              <a:t>DENSO,</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needed</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design</a:t>
            </a:r>
            <a:r>
              <a:rPr lang="ja-JP" altLang="en-US" dirty="0">
                <a:latin typeface="Yu Gothic UI"/>
                <a:ea typeface="Yu Gothic UI"/>
              </a:rPr>
              <a:t> </a:t>
            </a:r>
            <a:r>
              <a:rPr lang="en-US" altLang="ja-JP" dirty="0">
                <a:latin typeface="Yu Gothic UI"/>
                <a:ea typeface="Yu Gothic UI"/>
              </a:rPr>
              <a:t>the</a:t>
            </a:r>
            <a:r>
              <a:rPr lang="ja-JP" altLang="en-US" dirty="0">
                <a:latin typeface="Yu Gothic UI"/>
                <a:ea typeface="Yu Gothic UI"/>
              </a:rPr>
              <a:t> </a:t>
            </a:r>
            <a:r>
              <a:rPr lang="en-US" altLang="ja-JP" dirty="0">
                <a:latin typeface="Yu Gothic UI"/>
                <a:ea typeface="Yu Gothic UI"/>
              </a:rPr>
              <a:t>entire</a:t>
            </a:r>
            <a:r>
              <a:rPr lang="ja-JP" altLang="en-US" dirty="0">
                <a:latin typeface="Yu Gothic UI"/>
                <a:ea typeface="Yu Gothic UI"/>
              </a:rPr>
              <a:t> </a:t>
            </a:r>
            <a:r>
              <a:rPr lang="en-US" altLang="ja-JP" dirty="0">
                <a:latin typeface="Yu Gothic UI"/>
                <a:ea typeface="Yu Gothic UI"/>
              </a:rPr>
              <a:t>release</a:t>
            </a:r>
            <a:r>
              <a:rPr lang="ja-JP" altLang="en-US" dirty="0">
                <a:latin typeface="Yu Gothic UI"/>
                <a:ea typeface="Yu Gothic UI"/>
              </a:rPr>
              <a:t> </a:t>
            </a:r>
            <a:r>
              <a:rPr lang="en-US" altLang="ja-JP" dirty="0">
                <a:latin typeface="Yu Gothic UI"/>
                <a:ea typeface="Yu Gothic UI"/>
              </a:rPr>
              <a:t>flow,</a:t>
            </a:r>
            <a:r>
              <a:rPr lang="ja-JP" altLang="en-US" dirty="0">
                <a:latin typeface="Yu Gothic UI"/>
                <a:ea typeface="Yu Gothic UI"/>
              </a:rPr>
              <a:t> </a:t>
            </a:r>
            <a:r>
              <a:rPr lang="en-US" altLang="ja-JP" dirty="0">
                <a:latin typeface="Yu Gothic UI"/>
                <a:ea typeface="Yu Gothic UI"/>
              </a:rPr>
              <a:t>including</a:t>
            </a:r>
            <a:r>
              <a:rPr lang="ja-JP" altLang="en-US" dirty="0">
                <a:latin typeface="Yu Gothic UI"/>
                <a:ea typeface="Yu Gothic UI"/>
              </a:rPr>
              <a:t> </a:t>
            </a:r>
            <a:r>
              <a:rPr lang="en-US" altLang="ja-JP" dirty="0">
                <a:latin typeface="Yu Gothic UI"/>
                <a:ea typeface="Yu Gothic UI"/>
              </a:rPr>
              <a:t>the</a:t>
            </a:r>
            <a:r>
              <a:rPr lang="ja-JP" altLang="en-US" dirty="0">
                <a:latin typeface="Yu Gothic UI"/>
                <a:ea typeface="Yu Gothic UI"/>
              </a:rPr>
              <a:t> </a:t>
            </a:r>
            <a:r>
              <a:rPr lang="en-US" altLang="ja-JP" dirty="0">
                <a:latin typeface="Yu Gothic UI"/>
                <a:ea typeface="Yu Gothic UI"/>
              </a:rPr>
              <a:t>actions</a:t>
            </a:r>
            <a:r>
              <a:rPr lang="ja-JP" altLang="en-US" dirty="0">
                <a:latin typeface="Yu Gothic UI"/>
                <a:ea typeface="Yu Gothic UI"/>
              </a:rPr>
              <a:t> </a:t>
            </a:r>
            <a:r>
              <a:rPr lang="en-US" altLang="ja-JP" dirty="0">
                <a:latin typeface="Yu Gothic UI"/>
                <a:ea typeface="Yu Gothic UI"/>
              </a:rPr>
              <a:t>of</a:t>
            </a:r>
            <a:r>
              <a:rPr lang="ja-JP" altLang="en-US" dirty="0">
                <a:latin typeface="Yu Gothic UI"/>
                <a:ea typeface="Yu Gothic UI"/>
              </a:rPr>
              <a:t> </a:t>
            </a:r>
            <a:r>
              <a:rPr lang="en-US" altLang="ja-JP" dirty="0">
                <a:latin typeface="Yu Gothic UI"/>
                <a:ea typeface="Yu Gothic UI"/>
              </a:rPr>
              <a:t>the</a:t>
            </a:r>
            <a:r>
              <a:rPr lang="ja-JP" altLang="en-US" dirty="0">
                <a:latin typeface="Yu Gothic UI"/>
                <a:ea typeface="Yu Gothic UI"/>
              </a:rPr>
              <a:t> </a:t>
            </a:r>
            <a:r>
              <a:rPr lang="en-US" altLang="ja-JP" dirty="0">
                <a:latin typeface="Yu Gothic UI"/>
                <a:ea typeface="Yu Gothic UI"/>
              </a:rPr>
              <a:t>sales</a:t>
            </a:r>
            <a:r>
              <a:rPr lang="ja-JP" altLang="en-US" dirty="0">
                <a:latin typeface="Yu Gothic UI"/>
                <a:ea typeface="Yu Gothic UI"/>
              </a:rPr>
              <a:t> </a:t>
            </a:r>
            <a:r>
              <a:rPr lang="en-US" altLang="ja-JP" dirty="0">
                <a:latin typeface="Yu Gothic UI"/>
                <a:ea typeface="Yu Gothic UI"/>
              </a:rPr>
              <a:t>team.</a:t>
            </a:r>
            <a:endParaRPr lang="ja-JP" altLang="en-US" dirty="0">
              <a:latin typeface="Yu Gothic UI"/>
              <a:ea typeface="Yu Gothic UI"/>
            </a:endParaRPr>
          </a:p>
          <a:p>
            <a:endParaRPr lang="en-US" altLang="ja-JP" dirty="0">
              <a:latin typeface="Yu Gothic UI"/>
              <a:ea typeface="Yu Gothic UI"/>
            </a:endParaRPr>
          </a:p>
          <a:p>
            <a:r>
              <a:rPr lang="en-US" altLang="ja-JP" dirty="0">
                <a:latin typeface="Yu Gothic UI"/>
                <a:ea typeface="Yu Gothic UI"/>
              </a:rPr>
              <a:t>Additionally,</a:t>
            </a:r>
            <a:r>
              <a:rPr lang="ja-JP" altLang="en-US" dirty="0">
                <a:latin typeface="Yu Gothic UI"/>
                <a:ea typeface="Yu Gothic UI"/>
              </a:rPr>
              <a:t> </a:t>
            </a:r>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found:</a:t>
            </a:r>
            <a:endParaRPr lang="ja-JP" altLang="en-US" dirty="0">
              <a:latin typeface="Yu Gothic UI"/>
              <a:ea typeface="Yu Gothic UI"/>
            </a:endParaRPr>
          </a:p>
          <a:p>
            <a:r>
              <a:rPr lang="en-US" altLang="ja-JP" dirty="0">
                <a:latin typeface="Yu Gothic UI"/>
                <a:ea typeface="Yu Gothic UI"/>
              </a:rPr>
              <a:t>There</a:t>
            </a:r>
            <a:r>
              <a:rPr lang="ja-JP" altLang="en-US" dirty="0">
                <a:latin typeface="Yu Gothic UI"/>
                <a:ea typeface="Yu Gothic UI"/>
              </a:rPr>
              <a:t> </a:t>
            </a:r>
            <a:r>
              <a:rPr lang="en-US" altLang="ja-JP" dirty="0">
                <a:latin typeface="Yu Gothic UI"/>
                <a:ea typeface="Yu Gothic UI"/>
              </a:rPr>
              <a:t>was</a:t>
            </a:r>
            <a:r>
              <a:rPr lang="ja-JP" altLang="en-US" dirty="0">
                <a:latin typeface="Yu Gothic UI"/>
                <a:ea typeface="Yu Gothic UI"/>
              </a:rPr>
              <a:t> </a:t>
            </a:r>
            <a:r>
              <a:rPr lang="en-US" altLang="ja-JP" dirty="0">
                <a:latin typeface="Yu Gothic UI"/>
                <a:ea typeface="Yu Gothic UI"/>
              </a:rPr>
              <a:t>a</a:t>
            </a:r>
            <a:r>
              <a:rPr lang="ja-JP" altLang="en-US" dirty="0">
                <a:latin typeface="Yu Gothic UI"/>
                <a:ea typeface="Yu Gothic UI"/>
              </a:rPr>
              <a:t> </a:t>
            </a:r>
            <a:r>
              <a:rPr lang="en-US" altLang="ja-JP" dirty="0">
                <a:latin typeface="Yu Gothic UI"/>
                <a:ea typeface="Yu Gothic UI"/>
              </a:rPr>
              <a:t>lot</a:t>
            </a:r>
            <a:r>
              <a:rPr lang="ja-JP" altLang="en-US" dirty="0">
                <a:latin typeface="Yu Gothic UI"/>
                <a:ea typeface="Yu Gothic UI"/>
              </a:rPr>
              <a:t> </a:t>
            </a:r>
            <a:r>
              <a:rPr lang="en-US" altLang="ja-JP" dirty="0">
                <a:latin typeface="Yu Gothic UI"/>
                <a:ea typeface="Yu Gothic UI"/>
              </a:rPr>
              <a:t>of</a:t>
            </a:r>
            <a:r>
              <a:rPr lang="ja-JP" altLang="en-US" dirty="0">
                <a:latin typeface="Yu Gothic UI"/>
                <a:ea typeface="Yu Gothic UI"/>
              </a:rPr>
              <a:t> </a:t>
            </a:r>
            <a:r>
              <a:rPr lang="en-US" altLang="ja-JP" dirty="0">
                <a:latin typeface="Yu Gothic UI"/>
                <a:ea typeface="Yu Gothic UI"/>
              </a:rPr>
              <a:t>manual</a:t>
            </a:r>
            <a:r>
              <a:rPr lang="ja-JP" altLang="en-US" dirty="0">
                <a:latin typeface="Yu Gothic UI"/>
                <a:ea typeface="Yu Gothic UI"/>
              </a:rPr>
              <a:t> </a:t>
            </a:r>
            <a:r>
              <a:rPr lang="en-US" altLang="ja-JP" dirty="0">
                <a:latin typeface="Yu Gothic UI"/>
                <a:ea typeface="Yu Gothic UI"/>
              </a:rPr>
              <a:t>work</a:t>
            </a:r>
            <a:r>
              <a:rPr lang="ja-JP" altLang="en-US" dirty="0">
                <a:latin typeface="Yu Gothic UI"/>
                <a:ea typeface="Yu Gothic UI"/>
              </a:rPr>
              <a:t> </a:t>
            </a:r>
            <a:r>
              <a:rPr lang="en-US" altLang="ja-JP" dirty="0">
                <a:latin typeface="Yu Gothic UI"/>
                <a:ea typeface="Yu Gothic UI"/>
              </a:rPr>
              <a:t>throughout</a:t>
            </a:r>
            <a:r>
              <a:rPr lang="ja-JP" altLang="en-US" dirty="0">
                <a:latin typeface="Yu Gothic UI"/>
                <a:ea typeface="Yu Gothic UI"/>
              </a:rPr>
              <a:t> </a:t>
            </a:r>
            <a:r>
              <a:rPr lang="en-US" altLang="ja-JP" dirty="0">
                <a:latin typeface="Yu Gothic UI"/>
                <a:ea typeface="Yu Gothic UI"/>
              </a:rPr>
              <a:t>the</a:t>
            </a:r>
            <a:r>
              <a:rPr lang="ja-JP" altLang="en-US" dirty="0">
                <a:latin typeface="Yu Gothic UI"/>
                <a:ea typeface="Yu Gothic UI"/>
              </a:rPr>
              <a:t> </a:t>
            </a:r>
            <a:r>
              <a:rPr lang="en-US" altLang="ja-JP" dirty="0">
                <a:latin typeface="Yu Gothic UI"/>
                <a:ea typeface="Yu Gothic UI"/>
              </a:rPr>
              <a:t>entire</a:t>
            </a:r>
            <a:r>
              <a:rPr lang="ja-JP" altLang="en-US" dirty="0">
                <a:latin typeface="Yu Gothic UI"/>
                <a:ea typeface="Yu Gothic UI"/>
              </a:rPr>
              <a:t> </a:t>
            </a:r>
            <a:r>
              <a:rPr lang="en-US" altLang="ja-JP" dirty="0">
                <a:latin typeface="Yu Gothic UI"/>
                <a:ea typeface="Yu Gothic UI"/>
              </a:rPr>
              <a:t>release</a:t>
            </a:r>
            <a:r>
              <a:rPr lang="ja-JP" altLang="en-US" dirty="0">
                <a:latin typeface="Yu Gothic UI"/>
                <a:ea typeface="Yu Gothic UI"/>
              </a:rPr>
              <a:t> </a:t>
            </a:r>
            <a:r>
              <a:rPr lang="en-US" altLang="ja-JP" dirty="0">
                <a:latin typeface="Yu Gothic UI"/>
                <a:ea typeface="Yu Gothic UI"/>
              </a:rPr>
              <a:t>flow.</a:t>
            </a:r>
            <a:endParaRPr lang="ja-JP" altLang="en-US" dirty="0">
              <a:latin typeface="Yu Gothic UI"/>
              <a:ea typeface="Yu Gothic UI"/>
            </a:endParaRPr>
          </a:p>
          <a:p>
            <a:r>
              <a:rPr lang="en-US" altLang="ja-JP" dirty="0">
                <a:latin typeface="Yu Gothic UI"/>
                <a:ea typeface="Yu Gothic UI"/>
              </a:rPr>
              <a:t>Most</a:t>
            </a:r>
            <a:r>
              <a:rPr lang="ja-JP" altLang="en-US" dirty="0">
                <a:latin typeface="Yu Gothic UI"/>
                <a:ea typeface="Yu Gothic UI"/>
              </a:rPr>
              <a:t> </a:t>
            </a:r>
            <a:r>
              <a:rPr lang="en-US" altLang="ja-JP" dirty="0">
                <a:latin typeface="Yu Gothic UI"/>
                <a:ea typeface="Yu Gothic UI"/>
              </a:rPr>
              <a:t>of</a:t>
            </a:r>
            <a:r>
              <a:rPr lang="ja-JP" altLang="en-US" dirty="0">
                <a:latin typeface="Yu Gothic UI"/>
                <a:ea typeface="Yu Gothic UI"/>
              </a:rPr>
              <a:t> </a:t>
            </a:r>
            <a:r>
              <a:rPr lang="en-US" altLang="ja-JP" dirty="0">
                <a:latin typeface="Yu Gothic UI"/>
                <a:ea typeface="Yu Gothic UI"/>
              </a:rPr>
              <a:t>the</a:t>
            </a:r>
            <a:r>
              <a:rPr lang="ja-JP" altLang="en-US" dirty="0">
                <a:latin typeface="Yu Gothic UI"/>
                <a:ea typeface="Yu Gothic UI"/>
              </a:rPr>
              <a:t> </a:t>
            </a:r>
            <a:r>
              <a:rPr lang="en-US" altLang="ja-JP" dirty="0">
                <a:latin typeface="Yu Gothic UI"/>
                <a:ea typeface="Yu Gothic UI"/>
              </a:rPr>
              <a:t>tasks</a:t>
            </a:r>
            <a:r>
              <a:rPr lang="ja-JP" altLang="en-US" dirty="0">
                <a:latin typeface="Yu Gothic UI"/>
                <a:ea typeface="Yu Gothic UI"/>
              </a:rPr>
              <a:t> </a:t>
            </a:r>
            <a:r>
              <a:rPr lang="en-US" altLang="ja-JP" dirty="0">
                <a:latin typeface="Yu Gothic UI"/>
                <a:ea typeface="Yu Gothic UI"/>
              </a:rPr>
              <a:t>were</a:t>
            </a:r>
            <a:r>
              <a:rPr lang="ja-JP" altLang="en-US" dirty="0">
                <a:latin typeface="Yu Gothic UI"/>
                <a:ea typeface="Yu Gothic UI"/>
              </a:rPr>
              <a:t> </a:t>
            </a:r>
            <a:r>
              <a:rPr lang="en-US" altLang="ja-JP" dirty="0">
                <a:latin typeface="Yu Gothic UI"/>
                <a:ea typeface="Yu Gothic UI"/>
              </a:rPr>
              <a:t>done</a:t>
            </a:r>
            <a:r>
              <a:rPr lang="ja-JP" altLang="en-US" dirty="0">
                <a:latin typeface="Yu Gothic UI"/>
                <a:ea typeface="Yu Gothic UI"/>
              </a:rPr>
              <a:t> </a:t>
            </a:r>
            <a:r>
              <a:rPr lang="en-US" altLang="ja-JP" dirty="0">
                <a:latin typeface="Yu Gothic UI"/>
                <a:ea typeface="Yu Gothic UI"/>
              </a:rPr>
              <a:t>by</a:t>
            </a:r>
            <a:r>
              <a:rPr lang="ja-JP" altLang="en-US" dirty="0">
                <a:latin typeface="Yu Gothic UI"/>
                <a:ea typeface="Yu Gothic UI"/>
              </a:rPr>
              <a:t> </a:t>
            </a:r>
            <a:r>
              <a:rPr lang="en-US" altLang="ja-JP" dirty="0">
                <a:latin typeface="Yu Gothic UI"/>
                <a:ea typeface="Yu Gothic UI"/>
              </a:rPr>
              <a:t>partners.</a:t>
            </a:r>
            <a:endParaRPr lang="ja-JP" altLang="en-US" dirty="0">
              <a:latin typeface="Yu Gothic UI"/>
              <a:ea typeface="Yu Gothic UI"/>
            </a:endParaRPr>
          </a:p>
          <a:p>
            <a:r>
              <a:rPr lang="en-US" altLang="ja-JP" dirty="0">
                <a:latin typeface="Yu Gothic UI"/>
                <a:ea typeface="Yu Gothic UI"/>
              </a:rPr>
              <a:t>There</a:t>
            </a:r>
            <a:r>
              <a:rPr lang="ja-JP" altLang="en-US" dirty="0">
                <a:latin typeface="Yu Gothic UI"/>
                <a:ea typeface="Yu Gothic UI"/>
              </a:rPr>
              <a:t> </a:t>
            </a:r>
            <a:r>
              <a:rPr lang="en-US" altLang="ja-JP" dirty="0">
                <a:latin typeface="Yu Gothic UI"/>
                <a:ea typeface="Yu Gothic UI"/>
              </a:rPr>
              <a:t>was</a:t>
            </a:r>
            <a:r>
              <a:rPr lang="ja-JP" altLang="en-US" dirty="0">
                <a:latin typeface="Yu Gothic UI"/>
                <a:ea typeface="Yu Gothic UI"/>
              </a:rPr>
              <a:t> </a:t>
            </a:r>
            <a:r>
              <a:rPr lang="en-US" altLang="ja-JP" dirty="0">
                <a:latin typeface="Yu Gothic UI"/>
                <a:ea typeface="Yu Gothic UI"/>
              </a:rPr>
              <a:t>a</a:t>
            </a:r>
            <a:r>
              <a:rPr lang="ja-JP" altLang="en-US" dirty="0">
                <a:latin typeface="Yu Gothic UI"/>
                <a:ea typeface="Yu Gothic UI"/>
              </a:rPr>
              <a:t> </a:t>
            </a:r>
            <a:r>
              <a:rPr lang="en-US" altLang="ja-JP" dirty="0">
                <a:latin typeface="Yu Gothic UI"/>
                <a:ea typeface="Yu Gothic UI"/>
              </a:rPr>
              <a:t>lot</a:t>
            </a:r>
            <a:r>
              <a:rPr lang="ja-JP" altLang="en-US" dirty="0">
                <a:latin typeface="Yu Gothic UI"/>
                <a:ea typeface="Yu Gothic UI"/>
              </a:rPr>
              <a:t> </a:t>
            </a:r>
            <a:r>
              <a:rPr lang="en-US" altLang="ja-JP" dirty="0">
                <a:latin typeface="Yu Gothic UI"/>
                <a:ea typeface="Yu Gothic UI"/>
              </a:rPr>
              <a:t>of</a:t>
            </a:r>
            <a:r>
              <a:rPr lang="ja-JP" altLang="en-US" dirty="0">
                <a:latin typeface="Yu Gothic UI"/>
                <a:ea typeface="Yu Gothic UI"/>
              </a:rPr>
              <a:t> </a:t>
            </a:r>
            <a:r>
              <a:rPr lang="en-US" altLang="ja-JP" dirty="0">
                <a:latin typeface="Yu Gothic UI"/>
                <a:ea typeface="Yu Gothic UI"/>
              </a:rPr>
              <a:t>communication</a:t>
            </a:r>
            <a:r>
              <a:rPr lang="ja-JP" altLang="en-US" dirty="0">
                <a:latin typeface="Yu Gothic UI"/>
                <a:ea typeface="Yu Gothic UI"/>
              </a:rPr>
              <a:t> </a:t>
            </a:r>
            <a:r>
              <a:rPr lang="en-US" altLang="ja-JP" dirty="0">
                <a:latin typeface="Yu Gothic UI"/>
                <a:ea typeface="Yu Gothic UI"/>
              </a:rPr>
              <a:t>between</a:t>
            </a:r>
            <a:r>
              <a:rPr lang="ja-JP" altLang="en-US" dirty="0">
                <a:latin typeface="Yu Gothic UI"/>
                <a:ea typeface="Yu Gothic UI"/>
              </a:rPr>
              <a:t> </a:t>
            </a:r>
            <a:r>
              <a:rPr lang="en-US" altLang="ja-JP" dirty="0">
                <a:latin typeface="Yu Gothic UI"/>
                <a:ea typeface="Yu Gothic UI"/>
              </a:rPr>
              <a:t>organizations,</a:t>
            </a:r>
            <a:r>
              <a:rPr lang="ja-JP" altLang="en-US" dirty="0">
                <a:latin typeface="Yu Gothic UI"/>
                <a:ea typeface="Yu Gothic UI"/>
              </a:rPr>
              <a:t> </a:t>
            </a:r>
            <a:r>
              <a:rPr lang="en-US" altLang="ja-JP" dirty="0">
                <a:latin typeface="Yu Gothic UI"/>
                <a:ea typeface="Yu Gothic UI"/>
              </a:rPr>
              <a:t>leading</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longer</a:t>
            </a:r>
            <a:r>
              <a:rPr lang="ja-JP" altLang="en-US" dirty="0">
                <a:latin typeface="Yu Gothic UI"/>
                <a:ea typeface="Yu Gothic UI"/>
              </a:rPr>
              <a:t> </a:t>
            </a:r>
            <a:r>
              <a:rPr lang="en-US" altLang="ja-JP" dirty="0">
                <a:latin typeface="Yu Gothic UI"/>
                <a:ea typeface="Yu Gothic UI"/>
              </a:rPr>
              <a:t>lead</a:t>
            </a:r>
            <a:r>
              <a:rPr lang="ja-JP" altLang="en-US" dirty="0">
                <a:latin typeface="Yu Gothic UI"/>
                <a:ea typeface="Yu Gothic UI"/>
              </a:rPr>
              <a:t> </a:t>
            </a:r>
            <a:r>
              <a:rPr lang="en-US" altLang="ja-JP" dirty="0">
                <a:latin typeface="Yu Gothic UI"/>
                <a:ea typeface="Yu Gothic UI"/>
              </a:rPr>
              <a:t>times.</a:t>
            </a:r>
            <a:endParaRPr lang="ja-JP" altLang="en-US" dirty="0">
              <a:latin typeface="Yu Gothic UI"/>
              <a:ea typeface="Yu Gothic UI"/>
            </a:endParaRPr>
          </a:p>
          <a:p>
            <a:r>
              <a:rPr lang="en-US" altLang="ja-JP" dirty="0">
                <a:latin typeface="Yu Gothic UI"/>
                <a:ea typeface="Yu Gothic UI"/>
              </a:rPr>
              <a:t>We</a:t>
            </a:r>
            <a:r>
              <a:rPr lang="ja-JP" altLang="en-US" dirty="0">
                <a:latin typeface="Yu Gothic UI"/>
                <a:ea typeface="Yu Gothic UI"/>
              </a:rPr>
              <a:t> </a:t>
            </a:r>
            <a:r>
              <a:rPr lang="en-US" altLang="ja-JP" dirty="0">
                <a:latin typeface="Yu Gothic UI"/>
                <a:ea typeface="Yu Gothic UI"/>
              </a:rPr>
              <a:t>were</a:t>
            </a:r>
            <a:r>
              <a:rPr lang="ja-JP" altLang="en-US" dirty="0">
                <a:latin typeface="Yu Gothic UI"/>
                <a:ea typeface="Yu Gothic UI"/>
              </a:rPr>
              <a:t> </a:t>
            </a:r>
            <a:r>
              <a:rPr lang="en-US" altLang="ja-JP" dirty="0">
                <a:latin typeface="Yu Gothic UI"/>
                <a:ea typeface="Yu Gothic UI"/>
              </a:rPr>
              <a:t>asking</a:t>
            </a:r>
            <a:r>
              <a:rPr lang="ja-JP" altLang="en-US" dirty="0">
                <a:latin typeface="Yu Gothic UI"/>
                <a:ea typeface="Yu Gothic UI"/>
              </a:rPr>
              <a:t> </a:t>
            </a:r>
            <a:r>
              <a:rPr lang="en-US" altLang="ja-JP" dirty="0">
                <a:latin typeface="Yu Gothic UI"/>
                <a:ea typeface="Yu Gothic UI"/>
              </a:rPr>
              <a:t>partners</a:t>
            </a:r>
            <a:r>
              <a:rPr lang="ja-JP" altLang="en-US" dirty="0">
                <a:latin typeface="Yu Gothic UI"/>
                <a:ea typeface="Yu Gothic UI"/>
              </a:rPr>
              <a:t> </a:t>
            </a:r>
            <a:r>
              <a:rPr lang="en-US" altLang="ja-JP" dirty="0">
                <a:latin typeface="Yu Gothic UI"/>
                <a:ea typeface="Yu Gothic UI"/>
              </a:rPr>
              <a:t>to</a:t>
            </a:r>
            <a:r>
              <a:rPr lang="ja-JP" altLang="en-US" dirty="0">
                <a:latin typeface="Yu Gothic UI"/>
                <a:ea typeface="Yu Gothic UI"/>
              </a:rPr>
              <a:t> </a:t>
            </a:r>
            <a:r>
              <a:rPr lang="en-US" altLang="ja-JP" dirty="0">
                <a:latin typeface="Yu Gothic UI"/>
                <a:ea typeface="Yu Gothic UI"/>
              </a:rPr>
              <a:t>do</a:t>
            </a:r>
            <a:r>
              <a:rPr lang="ja-JP" altLang="en-US" dirty="0">
                <a:latin typeface="Yu Gothic UI"/>
                <a:ea typeface="Yu Gothic UI"/>
              </a:rPr>
              <a:t> </a:t>
            </a:r>
            <a:r>
              <a:rPr lang="en-US" altLang="ja-JP" dirty="0">
                <a:latin typeface="Yu Gothic UI"/>
                <a:ea typeface="Yu Gothic UI"/>
              </a:rPr>
              <a:t>tasks</a:t>
            </a:r>
            <a:r>
              <a:rPr lang="ja-JP" altLang="en-US" dirty="0">
                <a:latin typeface="Yu Gothic UI"/>
                <a:ea typeface="Yu Gothic UI"/>
              </a:rPr>
              <a:t> </a:t>
            </a:r>
            <a:r>
              <a:rPr lang="en-US" altLang="ja-JP" dirty="0">
                <a:latin typeface="Yu Gothic UI"/>
                <a:ea typeface="Yu Gothic UI"/>
              </a:rPr>
              <a:t>that</a:t>
            </a:r>
            <a:r>
              <a:rPr lang="ja-JP" altLang="en-US" dirty="0">
                <a:latin typeface="Yu Gothic UI"/>
                <a:ea typeface="Yu Gothic UI"/>
              </a:rPr>
              <a:t> </a:t>
            </a:r>
            <a:r>
              <a:rPr lang="en-US" altLang="ja-JP" dirty="0">
                <a:latin typeface="Yu Gothic UI"/>
                <a:ea typeface="Yu Gothic UI"/>
              </a:rPr>
              <a:t>DENSO</a:t>
            </a:r>
            <a:r>
              <a:rPr lang="ja-JP" altLang="en-US" dirty="0">
                <a:latin typeface="Yu Gothic UI"/>
                <a:ea typeface="Yu Gothic UI"/>
              </a:rPr>
              <a:t> </a:t>
            </a:r>
            <a:r>
              <a:rPr lang="en-US" altLang="ja-JP" dirty="0">
                <a:latin typeface="Yu Gothic UI"/>
                <a:ea typeface="Yu Gothic UI"/>
              </a:rPr>
              <a:t>members</a:t>
            </a:r>
            <a:r>
              <a:rPr lang="ja-JP" altLang="en-US" dirty="0">
                <a:latin typeface="Yu Gothic UI"/>
                <a:ea typeface="Yu Gothic UI"/>
              </a:rPr>
              <a:t> </a:t>
            </a:r>
            <a:r>
              <a:rPr lang="en-US" altLang="ja-JP" dirty="0">
                <a:latin typeface="Yu Gothic UI"/>
                <a:ea typeface="Yu Gothic UI"/>
              </a:rPr>
              <a:t>could</a:t>
            </a:r>
            <a:r>
              <a:rPr lang="ja-JP" altLang="en-US" dirty="0">
                <a:latin typeface="Yu Gothic UI"/>
                <a:ea typeface="Yu Gothic UI"/>
              </a:rPr>
              <a:t> </a:t>
            </a:r>
            <a:r>
              <a:rPr lang="en-US" altLang="ja-JP" dirty="0">
                <a:latin typeface="Yu Gothic UI"/>
                <a:ea typeface="Yu Gothic UI"/>
              </a:rPr>
              <a:t>handle,</a:t>
            </a:r>
            <a:r>
              <a:rPr lang="ja-JP" altLang="en-US" dirty="0">
                <a:latin typeface="Yu Gothic UI"/>
                <a:ea typeface="Yu Gothic UI"/>
              </a:rPr>
              <a:t> </a:t>
            </a:r>
            <a:r>
              <a:rPr lang="en-US" altLang="ja-JP" dirty="0">
                <a:latin typeface="Yu Gothic UI"/>
                <a:ea typeface="Yu Gothic UI"/>
              </a:rPr>
              <a:t>which</a:t>
            </a:r>
            <a:r>
              <a:rPr lang="ja-JP" altLang="en-US" dirty="0">
                <a:latin typeface="Yu Gothic UI"/>
                <a:ea typeface="Yu Gothic UI"/>
              </a:rPr>
              <a:t> </a:t>
            </a:r>
            <a:r>
              <a:rPr lang="en-US" altLang="ja-JP" dirty="0">
                <a:latin typeface="Yu Gothic UI"/>
                <a:ea typeface="Yu Gothic UI"/>
              </a:rPr>
              <a:t>added</a:t>
            </a:r>
            <a:r>
              <a:rPr lang="ja-JP" altLang="en-US" dirty="0">
                <a:latin typeface="Yu Gothic UI"/>
                <a:ea typeface="Yu Gothic UI"/>
              </a:rPr>
              <a:t> </a:t>
            </a:r>
            <a:r>
              <a:rPr lang="en-US" altLang="ja-JP" dirty="0">
                <a:latin typeface="Yu Gothic UI"/>
                <a:ea typeface="Yu Gothic UI"/>
              </a:rPr>
              <a:t>extra</a:t>
            </a:r>
            <a:r>
              <a:rPr lang="ja-JP" altLang="en-US" dirty="0">
                <a:latin typeface="Yu Gothic UI"/>
                <a:ea typeface="Yu Gothic UI"/>
              </a:rPr>
              <a:t> </a:t>
            </a:r>
            <a:r>
              <a:rPr lang="en-US" altLang="ja-JP" dirty="0">
                <a:latin typeface="Yu Gothic UI"/>
                <a:ea typeface="Yu Gothic UI"/>
              </a:rPr>
              <a:t>effort.</a:t>
            </a:r>
            <a:endParaRPr lang="ja-JP" altLang="en-US" dirty="0">
              <a:latin typeface="Yu Gothic UI"/>
              <a:ea typeface="Yu Gothic UI"/>
            </a:endParaRPr>
          </a:p>
          <a:p>
            <a:r>
              <a:rPr lang="en-US" altLang="ja-JP" dirty="0">
                <a:latin typeface="Yu Gothic UI"/>
                <a:ea typeface="Yu Gothic UI"/>
              </a:rPr>
              <a:t>There</a:t>
            </a:r>
            <a:r>
              <a:rPr lang="ja-JP" altLang="en-US" dirty="0">
                <a:latin typeface="Yu Gothic UI"/>
                <a:ea typeface="Yu Gothic UI"/>
              </a:rPr>
              <a:t> </a:t>
            </a:r>
            <a:r>
              <a:rPr lang="en-US" altLang="ja-JP" dirty="0">
                <a:latin typeface="Yu Gothic UI"/>
                <a:ea typeface="Yu Gothic UI"/>
              </a:rPr>
              <a:t>were</a:t>
            </a:r>
            <a:r>
              <a:rPr lang="ja-JP" altLang="en-US" dirty="0">
                <a:latin typeface="Yu Gothic UI"/>
                <a:ea typeface="Yu Gothic UI"/>
              </a:rPr>
              <a:t> </a:t>
            </a:r>
            <a:r>
              <a:rPr lang="en-US" altLang="ja-JP" dirty="0">
                <a:latin typeface="Yu Gothic UI"/>
                <a:ea typeface="Yu Gothic UI"/>
              </a:rPr>
              <a:t>many</a:t>
            </a:r>
            <a:r>
              <a:rPr lang="ja-JP" altLang="en-US" dirty="0">
                <a:latin typeface="Yu Gothic UI"/>
                <a:ea typeface="Yu Gothic UI"/>
              </a:rPr>
              <a:t> </a:t>
            </a:r>
            <a:r>
              <a:rPr lang="en-US" altLang="ja-JP" dirty="0">
                <a:latin typeface="Yu Gothic UI"/>
                <a:ea typeface="Yu Gothic UI"/>
              </a:rPr>
              <a:t>configuration</a:t>
            </a:r>
            <a:r>
              <a:rPr lang="ja-JP" altLang="en-US" dirty="0">
                <a:latin typeface="Yu Gothic UI"/>
                <a:ea typeface="Yu Gothic UI"/>
              </a:rPr>
              <a:t> </a:t>
            </a:r>
            <a:r>
              <a:rPr lang="en-US" altLang="ja-JP" dirty="0">
                <a:latin typeface="Yu Gothic UI"/>
                <a:ea typeface="Yu Gothic UI"/>
              </a:rPr>
              <a:t>files</a:t>
            </a:r>
            <a:r>
              <a:rPr lang="ja-JP" altLang="en-US" dirty="0">
                <a:latin typeface="Yu Gothic UI"/>
                <a:ea typeface="Yu Gothic UI"/>
              </a:rPr>
              <a:t> </a:t>
            </a:r>
            <a:r>
              <a:rPr lang="en-US" altLang="ja-JP" dirty="0">
                <a:latin typeface="Yu Gothic UI"/>
                <a:ea typeface="Yu Gothic UI"/>
              </a:rPr>
              <a:t>for</a:t>
            </a:r>
            <a:r>
              <a:rPr lang="ja-JP" altLang="en-US" dirty="0">
                <a:latin typeface="Yu Gothic UI"/>
                <a:ea typeface="Yu Gothic UI"/>
              </a:rPr>
              <a:t> </a:t>
            </a:r>
            <a:r>
              <a:rPr lang="en-US" altLang="ja-JP" dirty="0">
                <a:latin typeface="Yu Gothic UI"/>
                <a:ea typeface="Yu Gothic UI"/>
              </a:rPr>
              <a:t>each</a:t>
            </a:r>
            <a:r>
              <a:rPr lang="ja-JP" altLang="en-US" dirty="0">
                <a:latin typeface="Yu Gothic UI"/>
                <a:ea typeface="Yu Gothic UI"/>
              </a:rPr>
              <a:t> </a:t>
            </a:r>
            <a:r>
              <a:rPr lang="en-US" altLang="ja-JP" dirty="0">
                <a:latin typeface="Yu Gothic UI"/>
                <a:ea typeface="Yu Gothic UI"/>
              </a:rPr>
              <a:t>function</a:t>
            </a:r>
            <a:r>
              <a:rPr lang="ja-JP" altLang="en-US" dirty="0">
                <a:latin typeface="Yu Gothic UI"/>
                <a:ea typeface="Yu Gothic UI"/>
              </a:rPr>
              <a:t> </a:t>
            </a:r>
            <a:r>
              <a:rPr lang="en-US" altLang="ja-JP" dirty="0">
                <a:latin typeface="Yu Gothic UI"/>
                <a:ea typeface="Yu Gothic UI"/>
              </a:rPr>
              <a:t>of</a:t>
            </a:r>
            <a:r>
              <a:rPr lang="ja-JP" altLang="en-US" dirty="0">
                <a:latin typeface="Yu Gothic UI"/>
                <a:ea typeface="Yu Gothic UI"/>
              </a:rPr>
              <a:t> </a:t>
            </a:r>
            <a:r>
              <a:rPr lang="en-US" altLang="ja-JP" dirty="0">
                <a:latin typeface="Yu Gothic UI"/>
                <a:ea typeface="Yu Gothic UI"/>
              </a:rPr>
              <a:t>the</a:t>
            </a:r>
            <a:r>
              <a:rPr lang="ja-JP" altLang="en-US" dirty="0">
                <a:latin typeface="Yu Gothic UI"/>
                <a:ea typeface="Yu Gothic UI"/>
              </a:rPr>
              <a:t> </a:t>
            </a:r>
            <a:r>
              <a:rPr lang="en-US" altLang="ja-JP" dirty="0">
                <a:latin typeface="Yu Gothic UI"/>
                <a:ea typeface="Yu Gothic UI"/>
              </a:rPr>
              <a:t>local</a:t>
            </a:r>
            <a:r>
              <a:rPr lang="ja-JP" altLang="en-US" dirty="0">
                <a:latin typeface="Yu Gothic UI"/>
                <a:ea typeface="Yu Gothic UI"/>
              </a:rPr>
              <a:t> </a:t>
            </a:r>
            <a:r>
              <a:rPr lang="en-US" altLang="ja-JP" dirty="0">
                <a:latin typeface="Yu Gothic UI"/>
                <a:ea typeface="Yu Gothic UI"/>
              </a:rPr>
              <a:t>government,</a:t>
            </a:r>
            <a:r>
              <a:rPr lang="ja-JP" altLang="en-US" dirty="0">
                <a:latin typeface="Yu Gothic UI"/>
                <a:ea typeface="Yu Gothic UI"/>
              </a:rPr>
              <a:t> </a:t>
            </a:r>
            <a:r>
              <a:rPr lang="en-US" altLang="ja-JP" dirty="0">
                <a:latin typeface="Yu Gothic UI"/>
                <a:ea typeface="Yu Gothic UI"/>
              </a:rPr>
              <a:t>and</a:t>
            </a:r>
            <a:r>
              <a:rPr lang="ja-JP" altLang="en-US" dirty="0">
                <a:latin typeface="Yu Gothic UI"/>
                <a:ea typeface="Yu Gothic UI"/>
              </a:rPr>
              <a:t> </a:t>
            </a:r>
            <a:r>
              <a:rPr lang="en-US" altLang="ja-JP" dirty="0">
                <a:latin typeface="Yu Gothic UI"/>
                <a:ea typeface="Yu Gothic UI"/>
              </a:rPr>
              <a:t>each</a:t>
            </a:r>
            <a:r>
              <a:rPr lang="ja-JP" altLang="en-US" dirty="0">
                <a:latin typeface="Yu Gothic UI"/>
                <a:ea typeface="Yu Gothic UI"/>
              </a:rPr>
              <a:t> </a:t>
            </a:r>
            <a:r>
              <a:rPr lang="en-US" altLang="ja-JP" dirty="0">
                <a:latin typeface="Yu Gothic UI"/>
                <a:ea typeface="Yu Gothic UI"/>
              </a:rPr>
              <a:t>required</a:t>
            </a:r>
            <a:r>
              <a:rPr lang="ja-JP" altLang="en-US" dirty="0">
                <a:latin typeface="Yu Gothic UI"/>
                <a:ea typeface="Yu Gothic UI"/>
              </a:rPr>
              <a:t> </a:t>
            </a:r>
            <a:r>
              <a:rPr lang="en-US" altLang="ja-JP" dirty="0">
                <a:latin typeface="Yu Gothic UI"/>
                <a:ea typeface="Yu Gothic UI"/>
              </a:rPr>
              <a:t>its</a:t>
            </a:r>
            <a:r>
              <a:rPr lang="ja-JP" altLang="en-US" dirty="0">
                <a:latin typeface="Yu Gothic UI"/>
                <a:ea typeface="Yu Gothic UI"/>
              </a:rPr>
              <a:t> </a:t>
            </a:r>
            <a:r>
              <a:rPr lang="en-US" altLang="ja-JP" dirty="0">
                <a:latin typeface="Yu Gothic UI"/>
                <a:ea typeface="Yu Gothic UI"/>
              </a:rPr>
              <a:t>own</a:t>
            </a:r>
            <a:r>
              <a:rPr lang="ja-JP" altLang="en-US" dirty="0">
                <a:latin typeface="Yu Gothic UI"/>
                <a:ea typeface="Yu Gothic UI"/>
              </a:rPr>
              <a:t> </a:t>
            </a:r>
            <a:r>
              <a:rPr lang="en-US" altLang="ja-JP" dirty="0">
                <a:latin typeface="Yu Gothic UI"/>
                <a:ea typeface="Yu Gothic UI"/>
              </a:rPr>
              <a:t>changes.</a:t>
            </a:r>
            <a:endParaRPr lang="ja-JP" altLang="en-US" dirty="0">
              <a:latin typeface="Yu Gothic UI"/>
              <a:ea typeface="Yu Gothic U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25</a:t>
            </a:fld>
            <a:endParaRPr lang="ja-JP" altLang="en-US"/>
          </a:p>
        </p:txBody>
      </p:sp>
    </p:spTree>
    <p:extLst>
      <p:ext uri="{BB962C8B-B14F-4D97-AF65-F5344CB8AC3E}">
        <p14:creationId xmlns:p14="http://schemas.microsoft.com/office/powerpoint/2010/main" val="3835131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t>This diagram shows the current Config change release flow.</a:t>
            </a:r>
          </a:p>
          <a:p>
            <a:r>
              <a:rPr lang="ja-JP"/>
              <a:t>We can see that there are multiple exchanges between our sales team and partners.</a:t>
            </a:r>
          </a:p>
          <a:p>
            <a:r>
              <a:rPr lang="ja-JP"/>
              <a:t>First, the local government communicates their needs to our service team.</a:t>
            </a:r>
          </a:p>
          <a:p>
            <a:r>
              <a:rPr lang="ja-JP"/>
              <a:t>Our sales team then conveys these requirements to the partners.</a:t>
            </a:r>
          </a:p>
          <a:p>
            <a:r>
              <a:rPr lang="ja-JP"/>
              <a:t>Partners make changes and ask for confirmation from our sales team.</a:t>
            </a:r>
          </a:p>
          <a:p>
            <a:r>
              <a:rPr lang="ja-JP"/>
              <a:t>Our sales team reviews and provides feedback, leading to more exchanges if there are any issues.</a:t>
            </a:r>
          </a:p>
          <a:p>
            <a:r>
              <a:rPr lang="ja-JP"/>
              <a:t>Finally, once everything is confirmed, the partners release the changes and our team does a final check.</a:t>
            </a:r>
          </a:p>
          <a:p>
            <a:r>
              <a:rPr lang="ja-JP"/>
              <a:t>This process involves a lot of back-and-forth communication, which slows down the release.</a:t>
            </a:r>
          </a:p>
          <a:p>
            <a:r>
              <a:rPr lang="ja-JP">
                <a:latin typeface="Yu Gothic UI"/>
                <a:ea typeface="Yu Gothic UI"/>
              </a:rPr>
              <a:t>We realized that if DENSO can handle the Config changes internally, we could eliminate this </a:t>
            </a:r>
            <a:r>
              <a:rPr lang="en-US" altLang="ja-JP" err="1">
                <a:latin typeface="Yu Gothic UI"/>
                <a:ea typeface="Yu Gothic UI"/>
              </a:rPr>
              <a:t>communi</a:t>
            </a:r>
            <a:r>
              <a:rPr lang="ja-JP">
                <a:latin typeface="Yu Gothic UI"/>
                <a:ea typeface="Yu Gothic UI"/>
              </a:rPr>
              <a:t>c</a:t>
            </a:r>
            <a:r>
              <a:rPr lang="en-US" altLang="ja-JP" err="1">
                <a:latin typeface="Yu Gothic UI"/>
                <a:ea typeface="Yu Gothic UI"/>
              </a:rPr>
              <a:t>ation</a:t>
            </a:r>
            <a:r>
              <a:rPr lang="ja-JP" altLang="en-US">
                <a:latin typeface="Yu Gothic UI"/>
                <a:ea typeface="Yu Gothic UI"/>
              </a:rPr>
              <a:t> </a:t>
            </a:r>
            <a:r>
              <a:rPr lang="en-US" altLang="ja-JP">
                <a:latin typeface="Yu Gothic UI"/>
                <a:ea typeface="Yu Gothic UI"/>
              </a:rPr>
              <a:t>steps</a:t>
            </a:r>
            <a:r>
              <a:rPr lang="ja-JP" altLang="en-US">
                <a:latin typeface="Yu Gothic UI"/>
                <a:ea typeface="Yu Gothic UI"/>
              </a:rPr>
              <a:t> </a:t>
            </a:r>
            <a:r>
              <a:rPr lang="ja-JP">
                <a:latin typeface="Yu Gothic UI"/>
                <a:ea typeface="Yu Gothic UI"/>
              </a:rPr>
              <a:t>with partners.</a:t>
            </a:r>
          </a:p>
          <a:p>
            <a:r>
              <a:rPr lang="ja-JP"/>
              <a:t>This would speed up the release process significantly.</a:t>
            </a:r>
          </a:p>
          <a:p>
            <a:endParaRPr lang="ja-JP" altLang="en-US"/>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26</a:t>
            </a:fld>
            <a:endParaRPr lang="ja-JP" altLang="en-US"/>
          </a:p>
        </p:txBody>
      </p:sp>
    </p:spTree>
    <p:extLst>
      <p:ext uri="{BB962C8B-B14F-4D97-AF65-F5344CB8AC3E}">
        <p14:creationId xmlns:p14="http://schemas.microsoft.com/office/powerpoint/2010/main" val="34081086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t>Automating all release flows is not practical.</a:t>
            </a:r>
            <a:endParaRPr lang="ja-JP" altLang="en-US"/>
          </a:p>
          <a:p>
            <a:r>
              <a:rPr lang="en-US"/>
              <a:t>The release process is a heavy burden.</a:t>
            </a:r>
          </a:p>
          <a:p>
            <a:r>
              <a:rPr lang="en-US"/>
              <a:t>The current system will end after the infrastructure renewal in September, so we need quick implementation.</a:t>
            </a:r>
          </a:p>
          <a:p>
            <a:r>
              <a:rPr lang="en-US">
                <a:latin typeface="Yu Gothic UI"/>
                <a:ea typeface="Yu Gothic UI"/>
              </a:rPr>
              <a:t>We decided to start with high-impact functions.</a:t>
            </a:r>
          </a:p>
          <a:p>
            <a:r>
              <a:rPr lang="en-US">
                <a:latin typeface="Yu Gothic UI"/>
                <a:ea typeface="Yu Gothic UI"/>
              </a:rPr>
              <a:t>We analyzed last year's release data to find the best functions to automate.</a:t>
            </a:r>
          </a:p>
          <a:p>
            <a:r>
              <a:rPr lang="en-US">
                <a:latin typeface="Yu Gothic UI"/>
                <a:ea typeface="Yu Gothic UI"/>
              </a:rPr>
              <a:t>In the analysis, we looked at who spent how much time on what and when.</a:t>
            </a:r>
          </a:p>
          <a:p>
            <a:endParaRPr lang="en-US"/>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27</a:t>
            </a:fld>
            <a:endParaRPr lang="ja-JP" altLang="en-US"/>
          </a:p>
        </p:txBody>
      </p:sp>
    </p:spTree>
    <p:extLst>
      <p:ext uri="{BB962C8B-B14F-4D97-AF65-F5344CB8AC3E}">
        <p14:creationId xmlns:p14="http://schemas.microsoft.com/office/powerpoint/2010/main" val="28527283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atin typeface="Yu Gothic UI"/>
                <a:ea typeface="Yu Gothic UI"/>
              </a:rPr>
              <a:t>Based on our analysis, we built a release pipeline.</a:t>
            </a:r>
            <a:endParaRPr lang="ja-JP">
              <a:latin typeface="Yu Gothic UI"/>
              <a:ea typeface="Yu Gothic UI"/>
            </a:endParaRPr>
          </a:p>
          <a:p>
            <a:r>
              <a:rPr lang="en-US">
                <a:latin typeface="Yu Gothic UI"/>
                <a:ea typeface="Yu Gothic UI"/>
              </a:rPr>
              <a:t>First, we identified technical challenges.</a:t>
            </a:r>
            <a:endParaRPr lang="ja-JP">
              <a:latin typeface="Yu Gothic UI"/>
              <a:ea typeface="Yu Gothic UI"/>
            </a:endParaRPr>
          </a:p>
          <a:p>
            <a:r>
              <a:rPr lang="en-US">
                <a:latin typeface="Yu Gothic UI"/>
                <a:ea typeface="Yu Gothic UI"/>
              </a:rPr>
              <a:t>Next, we created a test environment and iterated until the release pipeline worked smoothly.</a:t>
            </a:r>
            <a:endParaRPr lang="ja-JP">
              <a:latin typeface="Yu Gothic UI"/>
              <a:ea typeface="Yu Gothic UI"/>
            </a:endParaRPr>
          </a:p>
          <a:p>
            <a:r>
              <a:rPr lang="en-US">
                <a:latin typeface="Yu Gothic UI"/>
                <a:ea typeface="Yu Gothic UI"/>
              </a:rPr>
              <a:t>As you can see in this diagram, the repositories for testing, staging, and production are separate, and nearly the same code is pushed to each one.</a:t>
            </a:r>
          </a:p>
          <a:p>
            <a:r>
              <a:rPr lang="en-US">
                <a:latin typeface="Yu Gothic UI"/>
                <a:ea typeface="Yu Gothic UI"/>
              </a:rPr>
              <a:t>We are experimenting with making the release pipeline work in this state.</a:t>
            </a:r>
          </a:p>
          <a:p>
            <a:r>
              <a:rPr lang="en-US">
                <a:latin typeface="Yu Gothic UI"/>
                <a:ea typeface="Yu Gothic UI"/>
              </a:rPr>
              <a:t>Also, the process involves creating Configs using Excel macros, which are difficult to maintain.</a:t>
            </a:r>
          </a:p>
          <a:p>
            <a:r>
              <a:rPr lang="en-US">
                <a:latin typeface="Yu Gothic UI"/>
                <a:ea typeface="Yu Gothic UI"/>
              </a:rPr>
              <a:t>Considering the difficulty of maintaining Excel macros, we are designing the pipeline to minimize impact and avoid major changes to the existing release system.</a:t>
            </a:r>
          </a:p>
          <a:p>
            <a:endParaRPr lang="en-US" altLang="ja-JP">
              <a:latin typeface="Yu Gothic UI"/>
              <a:ea typeface="Yu Gothic UI"/>
              <a:cs typeface="Calibr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28</a:t>
            </a:fld>
            <a:endParaRPr lang="ja-JP" altLang="en-US"/>
          </a:p>
        </p:txBody>
      </p:sp>
    </p:spTree>
    <p:extLst>
      <p:ext uri="{BB962C8B-B14F-4D97-AF65-F5344CB8AC3E}">
        <p14:creationId xmlns:p14="http://schemas.microsoft.com/office/powerpoint/2010/main" val="37103961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a:t>We realized that technical feasibility is one thing, but whether non-engineer sales staff can execute the release process is another.</a:t>
            </a:r>
            <a:endParaRPr lang="ja-JP"/>
          </a:p>
          <a:p>
            <a:r>
              <a:rPr lang="en-US" altLang="ja-JP"/>
              <a:t>Especially, using Git to push Configs to the repository seemed challenging.</a:t>
            </a:r>
            <a:endParaRPr lang="ja-JP"/>
          </a:p>
          <a:p>
            <a:r>
              <a:rPr lang="en-US" altLang="ja-JP"/>
              <a:t>If it's difficult, we needed to make the process easier for them.</a:t>
            </a:r>
            <a:endParaRPr lang="ja-JP"/>
          </a:p>
          <a:p>
            <a:r>
              <a:rPr lang="en-US" altLang="ja-JP">
                <a:latin typeface="Yu Gothic UI"/>
                <a:ea typeface="Yu Gothic UI"/>
              </a:rPr>
              <a:t>Therefore, we got feedback from sales team at the design stage of the pipeline.</a:t>
            </a:r>
            <a:endParaRPr lang="ja-JP">
              <a:latin typeface="Yu Gothic UI"/>
              <a:ea typeface="Yu Gothic UI"/>
            </a:endParaRPr>
          </a:p>
          <a:p>
            <a:r>
              <a:rPr lang="en-US" altLang="ja-JP">
                <a:latin typeface="Yu Gothic UI"/>
                <a:ea typeface="Yu Gothic UI"/>
              </a:rPr>
              <a:t>Sales team responded, "We can do this."</a:t>
            </a:r>
            <a:endParaRPr lang="ja-JP">
              <a:latin typeface="Yu Gothic UI"/>
              <a:ea typeface="Yu Gothic UI"/>
            </a:endParaRPr>
          </a:p>
          <a:p>
            <a:endParaRPr lang="en-US" altLang="ja-JP">
              <a:latin typeface="Calibri"/>
              <a:ea typeface="Calibri"/>
              <a:cs typeface="Calibr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29</a:t>
            </a:fld>
            <a:endParaRPr lang="ja-JP" altLang="en-US"/>
          </a:p>
        </p:txBody>
      </p:sp>
    </p:spTree>
    <p:extLst>
      <p:ext uri="{BB962C8B-B14F-4D97-AF65-F5344CB8AC3E}">
        <p14:creationId xmlns:p14="http://schemas.microsoft.com/office/powerpoint/2010/main" val="30742682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atin typeface="Yu Gothic UI"/>
                <a:ea typeface="Yu Gothic UI"/>
              </a:rPr>
              <a:t>It's important to avoid implementing too many features at first.</a:t>
            </a:r>
            <a:endParaRPr lang="ja-JP">
              <a:latin typeface="Yu Gothic UI"/>
              <a:ea typeface="Yu Gothic UI"/>
            </a:endParaRPr>
          </a:p>
          <a:p>
            <a:r>
              <a:rPr lang="en-US">
                <a:latin typeface="Yu Gothic UI"/>
                <a:ea typeface="Yu Gothic UI"/>
              </a:rPr>
              <a:t>We talked to users about what they can accept.</a:t>
            </a:r>
            <a:endParaRPr lang="ja-JP">
              <a:latin typeface="Yu Gothic UI"/>
              <a:ea typeface="Yu Gothic UI"/>
            </a:endParaRPr>
          </a:p>
          <a:p>
            <a:r>
              <a:rPr lang="en-US">
                <a:latin typeface="Yu Gothic UI"/>
                <a:ea typeface="Yu Gothic UI"/>
              </a:rPr>
              <a:t>The sales team were engineers before. </a:t>
            </a:r>
          </a:p>
          <a:p>
            <a:r>
              <a:rPr lang="en-US">
                <a:latin typeface="Yu Gothic UI"/>
                <a:ea typeface="Yu Gothic UI"/>
              </a:rPr>
              <a:t>They could learn to use Git even though they had never used it before.</a:t>
            </a:r>
          </a:p>
          <a:p>
            <a:r>
              <a:rPr lang="en-US">
                <a:latin typeface="Yu Gothic UI"/>
                <a:ea typeface="Yu Gothic UI"/>
              </a:rPr>
              <a:t>We realized we didn't need to build overly rich features.</a:t>
            </a:r>
          </a:p>
          <a:p>
            <a:r>
              <a:rPr lang="en-US">
                <a:latin typeface="Yu Gothic UI"/>
                <a:ea typeface="Yu Gothic UI"/>
              </a:rPr>
              <a:t>Creating rich features takes a lot of development time. </a:t>
            </a:r>
          </a:p>
          <a:p>
            <a:r>
              <a:rPr lang="en-US">
                <a:latin typeface="Yu Gothic UI"/>
                <a:ea typeface="Yu Gothic UI"/>
              </a:rPr>
              <a:t>By talking with actual users, we found that it's important not to over-engineer the solution.</a:t>
            </a:r>
          </a:p>
          <a:p>
            <a:endParaRPr lang="en-US">
              <a:latin typeface="Yu Gothic UI"/>
              <a:ea typeface="Yu Gothic UI"/>
              <a:cs typeface="Calibr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30</a:t>
            </a:fld>
            <a:endParaRPr lang="ja-JP" altLang="en-US"/>
          </a:p>
        </p:txBody>
      </p:sp>
    </p:spTree>
    <p:extLst>
      <p:ext uri="{BB962C8B-B14F-4D97-AF65-F5344CB8AC3E}">
        <p14:creationId xmlns:p14="http://schemas.microsoft.com/office/powerpoint/2010/main" val="14978669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a:latin typeface="Yu Gothic UI"/>
                <a:ea typeface="Yu Gothic UI"/>
              </a:rPr>
              <a:t>We understood what needs to be done for implementation, so we estimated the outcome of running the automated release flow.</a:t>
            </a:r>
            <a:endParaRPr lang="ja-JP">
              <a:latin typeface="Yu Gothic UI"/>
              <a:ea typeface="Yu Gothic UI"/>
            </a:endParaRPr>
          </a:p>
          <a:p>
            <a:r>
              <a:rPr lang="en-US" altLang="ja-JP">
                <a:latin typeface="Yu Gothic UI"/>
                <a:ea typeface="Yu Gothic UI"/>
              </a:rPr>
              <a:t>We estimated the cost reduction if the release pipeline is operated until the current infrastructure ends in September 2024.</a:t>
            </a:r>
            <a:endParaRPr lang="ja-JP">
              <a:latin typeface="Yu Gothic UI"/>
              <a:ea typeface="Yu Gothic UI"/>
            </a:endParaRPr>
          </a:p>
          <a:p>
            <a:r>
              <a:rPr lang="en-US" altLang="ja-JP">
                <a:latin typeface="Yu Gothic UI"/>
                <a:ea typeface="Yu Gothic UI"/>
              </a:rPr>
              <a:t>We expressed the cost reduction in terms of time and money to make it easy for non-engineers to understand.</a:t>
            </a:r>
            <a:endParaRPr lang="ja-JP">
              <a:latin typeface="Yu Gothic UI"/>
              <a:ea typeface="Yu Gothic UI"/>
            </a:endParaRPr>
          </a:p>
          <a:p>
            <a:r>
              <a:rPr lang="en-US" altLang="ja-JP">
                <a:latin typeface="Yu Gothic UI"/>
                <a:ea typeface="Yu Gothic UI"/>
              </a:rPr>
              <a:t>We proposed this to sales and managers, and received positive feedback to proceed.</a:t>
            </a:r>
            <a:endParaRPr lang="ja-JP">
              <a:latin typeface="Yu Gothic UI"/>
              <a:ea typeface="Yu Gothic UI"/>
            </a:endParaRPr>
          </a:p>
          <a:p>
            <a:r>
              <a:rPr lang="en-US" altLang="ja-JP">
                <a:latin typeface="Yu Gothic UI"/>
                <a:ea typeface="Yu Gothic UI"/>
              </a:rPr>
              <a:t>The estimated cost reduction was higher than expected, which excited both sales and managers.</a:t>
            </a:r>
            <a:endParaRPr lang="ja-JP">
              <a:latin typeface="Yu Gothic UI"/>
              <a:ea typeface="Yu Gothic UI"/>
            </a:endParaRPr>
          </a:p>
          <a:p>
            <a:endParaRPr lang="en-US" altLang="ja-JP">
              <a:latin typeface="Calibri"/>
              <a:ea typeface="Calibri"/>
              <a:cs typeface="Calibr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31</a:t>
            </a:fld>
            <a:endParaRPr lang="ja-JP" altLang="en-US"/>
          </a:p>
        </p:txBody>
      </p:sp>
    </p:spTree>
    <p:extLst>
      <p:ext uri="{BB962C8B-B14F-4D97-AF65-F5344CB8AC3E}">
        <p14:creationId xmlns:p14="http://schemas.microsoft.com/office/powerpoint/2010/main" val="17998706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atin typeface="Yu Gothic UI"/>
                <a:ea typeface="Yu Gothic UI"/>
              </a:rPr>
              <a:t>Use common language to express outcomes</a:t>
            </a:r>
            <a:r>
              <a:rPr lang="en-US" altLang="ja-JP">
                <a:latin typeface="Yu Gothic UI"/>
                <a:ea typeface="Yu Gothic UI"/>
              </a:rPr>
              <a:t> is very important.</a:t>
            </a:r>
            <a:endParaRPr lang="ja-JP" altLang="en-US"/>
          </a:p>
          <a:p>
            <a:r>
              <a:rPr lang="en-US">
                <a:latin typeface="Yu Gothic UI"/>
                <a:ea typeface="Yu Gothic UI"/>
              </a:rPr>
              <a:t>It's often said that engineers' contributions are hard to visualize. </a:t>
            </a:r>
            <a:endParaRPr lang="ja-JP" altLang="en-US">
              <a:latin typeface="Yu Gothic UI"/>
              <a:ea typeface="Yu Gothic UI"/>
            </a:endParaRPr>
          </a:p>
          <a:p>
            <a:r>
              <a:rPr lang="en-US">
                <a:latin typeface="Yu Gothic UI"/>
                <a:ea typeface="Yu Gothic UI"/>
              </a:rPr>
              <a:t>However, when talking about money, even if the engineering details are complex, the message gets across.</a:t>
            </a:r>
            <a:endParaRPr lang="ja-JP">
              <a:latin typeface="Yu Gothic UI"/>
              <a:ea typeface="Yu Gothic U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32</a:t>
            </a:fld>
            <a:endParaRPr lang="ja-JP" altLang="en-US"/>
          </a:p>
        </p:txBody>
      </p:sp>
    </p:spTree>
    <p:extLst>
      <p:ext uri="{BB962C8B-B14F-4D97-AF65-F5344CB8AC3E}">
        <p14:creationId xmlns:p14="http://schemas.microsoft.com/office/powerpoint/2010/main" val="13239536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atin typeface="Yu Gothic UI"/>
                <a:ea typeface="Yu Gothic UI"/>
              </a:rPr>
              <a:t>We received very positive feedback from our trainees.</a:t>
            </a:r>
            <a:endParaRPr lang="ja-JP">
              <a:latin typeface="Yu Gothic UI"/>
              <a:ea typeface="Yu Gothic UI"/>
            </a:endParaRPr>
          </a:p>
          <a:p>
            <a:r>
              <a:rPr lang="en-US">
                <a:latin typeface="Yu Gothic UI"/>
                <a:ea typeface="Yu Gothic UI"/>
              </a:rPr>
              <a:t>They appreciated the growth and improvement they experienced. </a:t>
            </a:r>
            <a:endParaRPr lang="ja-JP" altLang="en-US">
              <a:latin typeface="Yu Gothic UI"/>
              <a:ea typeface="Yu Gothic UI"/>
            </a:endParaRPr>
          </a:p>
          <a:p>
            <a:r>
              <a:rPr lang="en-US">
                <a:latin typeface="Yu Gothic UI"/>
                <a:ea typeface="Yu Gothic UI"/>
              </a:rPr>
              <a:t>They mentioned that the training helped them see tasks and risks they had missed before. </a:t>
            </a:r>
            <a:endParaRPr lang="ja-JP" altLang="en-US">
              <a:latin typeface="Yu Gothic UI"/>
              <a:ea typeface="Yu Gothic UI"/>
            </a:endParaRPr>
          </a:p>
          <a:p>
            <a:r>
              <a:rPr lang="en-US">
                <a:latin typeface="Yu Gothic UI"/>
                <a:ea typeface="Yu Gothic UI"/>
              </a:rPr>
              <a:t>It showed them their weak points and helped them understand what to check. </a:t>
            </a:r>
            <a:endParaRPr lang="ja-JP" altLang="en-US">
              <a:latin typeface="Yu Gothic UI"/>
              <a:ea typeface="Yu Gothic UI"/>
            </a:endParaRPr>
          </a:p>
          <a:p>
            <a:r>
              <a:rPr lang="en-US">
                <a:latin typeface="Yu Gothic UI"/>
                <a:ea typeface="Yu Gothic UI"/>
              </a:rPr>
              <a:t>Now, they can handle some tasks on their own and continue improving.</a:t>
            </a:r>
            <a:endParaRPr lang="ja-JP">
              <a:latin typeface="Yu Gothic UI"/>
              <a:ea typeface="Yu Gothic UI"/>
            </a:endParaRPr>
          </a:p>
          <a:p>
            <a:r>
              <a:rPr lang="en-US">
                <a:latin typeface="Yu Gothic UI"/>
                <a:ea typeface="Yu Gothic UI"/>
              </a:rPr>
              <a:t>They also recognized the skills of the </a:t>
            </a:r>
            <a:r>
              <a:rPr lang="en-US" err="1">
                <a:latin typeface="Yu Gothic UI"/>
                <a:ea typeface="Yu Gothic UI"/>
              </a:rPr>
              <a:t>Terrakoya</a:t>
            </a:r>
            <a:r>
              <a:rPr lang="en-US">
                <a:latin typeface="Yu Gothic UI"/>
                <a:ea typeface="Yu Gothic UI"/>
              </a:rPr>
              <a:t> trainers. </a:t>
            </a:r>
            <a:endParaRPr lang="ja-JP" altLang="en-US">
              <a:latin typeface="Yu Gothic UI"/>
              <a:ea typeface="Yu Gothic UI"/>
            </a:endParaRPr>
          </a:p>
          <a:p>
            <a:r>
              <a:rPr lang="en-US">
                <a:latin typeface="Yu Gothic UI"/>
                <a:ea typeface="Yu Gothic UI"/>
              </a:rPr>
              <a:t>The trainers knew a lot about AWS best practices and understood their systems and problems. </a:t>
            </a:r>
            <a:endParaRPr lang="ja-JP" altLang="en-US">
              <a:latin typeface="Yu Gothic UI"/>
              <a:ea typeface="Yu Gothic UI"/>
            </a:endParaRPr>
          </a:p>
          <a:p>
            <a:r>
              <a:rPr lang="en-US">
                <a:latin typeface="Yu Gothic UI"/>
                <a:ea typeface="Yu Gothic UI"/>
              </a:rPr>
              <a:t>The training was tailored to their needs, making them feel satisfied and confident. </a:t>
            </a:r>
            <a:endParaRPr lang="ja-JP" altLang="en-US">
              <a:latin typeface="Yu Gothic UI"/>
              <a:ea typeface="Yu Gothic UI"/>
            </a:endParaRPr>
          </a:p>
          <a:p>
            <a:r>
              <a:rPr lang="en-US">
                <a:latin typeface="Yu Gothic UI"/>
                <a:ea typeface="Yu Gothic UI"/>
              </a:rPr>
              <a:t>This positive feedback shows the effectiveness of our training program.</a:t>
            </a:r>
            <a:endParaRPr lang="ja-JP">
              <a:latin typeface="Yu Gothic UI"/>
              <a:ea typeface="Yu Gothic UI"/>
            </a:endParaRPr>
          </a:p>
          <a:p>
            <a:endParaRPr lang="en-US">
              <a:latin typeface="Yu Gothic UI"/>
              <a:ea typeface="Yu Gothic UI"/>
              <a:cs typeface="Calibr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33</a:t>
            </a:fld>
            <a:endParaRPr lang="ja-JP" altLang="en-US"/>
          </a:p>
        </p:txBody>
      </p:sp>
    </p:spTree>
    <p:extLst>
      <p:ext uri="{BB962C8B-B14F-4D97-AF65-F5344CB8AC3E}">
        <p14:creationId xmlns:p14="http://schemas.microsoft.com/office/powerpoint/2010/main" val="30084293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a:t>Here are the key takeaways for involving the business side:</a:t>
            </a:r>
            <a:endParaRPr lang="ja-JP"/>
          </a:p>
          <a:p>
            <a:r>
              <a:rPr lang="en-US" altLang="ja-JP"/>
              <a:t>First, observe the actual work and understand the facts. This helps to see what's really happening.</a:t>
            </a:r>
            <a:endParaRPr lang="ja-JP"/>
          </a:p>
          <a:p>
            <a:r>
              <a:rPr lang="en-US" altLang="ja-JP"/>
              <a:t>Next, form hypotheses about the problems and verify them by talking to the people involved. This ensures your assumptions are correct.</a:t>
            </a:r>
            <a:endParaRPr lang="ja-JP"/>
          </a:p>
          <a:p>
            <a:r>
              <a:rPr lang="en-US" altLang="ja-JP"/>
              <a:t>Also, avoid implementing too many features at first. Find out what users can accept to make the process smoother.</a:t>
            </a:r>
            <a:endParaRPr lang="ja-JP"/>
          </a:p>
          <a:p>
            <a:r>
              <a:rPr lang="en-US" altLang="ja-JP">
                <a:latin typeface="Yu Gothic UI"/>
                <a:ea typeface="Yu Gothic UI"/>
              </a:rPr>
              <a:t>Finally, use common language to express outcomes. This helps everyone understand the benefits, even if they are not engineers.</a:t>
            </a:r>
            <a:endParaRPr lang="ja-JP">
              <a:latin typeface="Yu Gothic UI"/>
              <a:ea typeface="Yu Gothic UI"/>
            </a:endParaRPr>
          </a:p>
          <a:p>
            <a:endParaRPr lang="en-US" altLang="ja-JP">
              <a:latin typeface="Calibri"/>
              <a:ea typeface="Calibri"/>
              <a:cs typeface="Calibri"/>
            </a:endParaRPr>
          </a:p>
        </p:txBody>
      </p:sp>
      <p:sp>
        <p:nvSpPr>
          <p:cNvPr id="4" name="スライド番号プレースホルダー 3"/>
          <p:cNvSpPr>
            <a:spLocks noGrp="1"/>
          </p:cNvSpPr>
          <p:nvPr>
            <p:ph type="sldNum" sz="quarter" idx="5"/>
          </p:nvPr>
        </p:nvSpPr>
        <p:spPr/>
        <p:txBody>
          <a:bodyPr/>
          <a:lstStyle/>
          <a:p>
            <a:fld id="{E17AF40C-C72E-472F-9864-155490F9B77C}" type="slidenum">
              <a:rPr lang="ja-JP" altLang="en-US" smtClean="0"/>
              <a:pPr/>
              <a:t>34</a:t>
            </a:fld>
            <a:endParaRPr lang="ja-JP" altLang="en-US"/>
          </a:p>
        </p:txBody>
      </p:sp>
    </p:spTree>
    <p:extLst>
      <p:ext uri="{BB962C8B-B14F-4D97-AF65-F5344CB8AC3E}">
        <p14:creationId xmlns:p14="http://schemas.microsoft.com/office/powerpoint/2010/main" val="13076802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13.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15.png"/><Relationship Id="rId4" Type="http://schemas.openxmlformats.org/officeDocument/2006/relationships/image" Target="../media/image13.png"/></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18.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jpeg"/><Relationship Id="rId1" Type="http://schemas.openxmlformats.org/officeDocument/2006/relationships/slideMaster" Target="../slideMasters/slideMaster3.xml"/><Relationship Id="rId4" Type="http://schemas.openxmlformats.org/officeDocument/2006/relationships/image" Target="../media/image17.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19.png"/><Relationship Id="rId4" Type="http://schemas.openxmlformats.org/officeDocument/2006/relationships/image" Target="../media/image13.png"/></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13.png"/></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nf-ex-Cover:Graphics present">
    <p:bg>
      <p:bgPr>
        <a:solidFill>
          <a:schemeClr val="bg1"/>
        </a:solidFill>
        <a:effectLst/>
      </p:bgPr>
    </p:bg>
    <p:spTree>
      <p:nvGrpSpPr>
        <p:cNvPr id="1" name=""/>
        <p:cNvGrpSpPr/>
        <p:nvPr/>
      </p:nvGrpSpPr>
      <p:grpSpPr>
        <a:xfrm>
          <a:off x="0" y="0"/>
          <a:ext cx="0" cy="0"/>
          <a:chOff x="0" y="0"/>
          <a:chExt cx="0" cy="0"/>
        </a:xfrm>
      </p:grpSpPr>
      <p:sp>
        <p:nvSpPr>
          <p:cNvPr id="34" name="テキスト プレースホルダー 9"/>
          <p:cNvSpPr>
            <a:spLocks noGrp="1"/>
          </p:cNvSpPr>
          <p:nvPr>
            <p:ph type="body" sz="quarter" idx="51" hasCustomPrompt="1"/>
          </p:nvPr>
        </p:nvSpPr>
        <p:spPr>
          <a:xfrm>
            <a:off x="8351415" y="4284299"/>
            <a:ext cx="3842429" cy="687591"/>
          </a:xfrm>
          <a:prstGeom prst="rect">
            <a:avLst/>
          </a:prstGeom>
        </p:spPr>
        <p:txBody>
          <a:bodyPr wrap="none" lIns="0" tIns="46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lumMod val="75000"/>
                    <a:lumOff val="25000"/>
                  </a:schemeClr>
                </a:solidFill>
                <a:latin typeface="+mn-ea"/>
                <a:ea typeface="+mn-ea"/>
              </a:defRPr>
            </a:lvl1pPr>
          </a:lstStyle>
          <a:p>
            <a:pPr lvl="0"/>
            <a:r>
              <a:rPr kumimoji="1" lang="en-US" altLang="ja-JP"/>
              <a:t>GML-Global Multimedia Library.</a:t>
            </a:r>
            <a:endParaRPr kumimoji="1" lang="ja-JP" altLang="en-US"/>
          </a:p>
        </p:txBody>
      </p:sp>
      <p:sp>
        <p:nvSpPr>
          <p:cNvPr id="38" name="テキスト プレースホルダー 9"/>
          <p:cNvSpPr>
            <a:spLocks noGrp="1"/>
          </p:cNvSpPr>
          <p:nvPr>
            <p:ph type="body" sz="quarter" idx="49" hasCustomPrompt="1"/>
          </p:nvPr>
        </p:nvSpPr>
        <p:spPr>
          <a:xfrm>
            <a:off x="8351415" y="4284299"/>
            <a:ext cx="3842429" cy="687591"/>
          </a:xfrm>
          <a:prstGeom prst="rect">
            <a:avLst/>
          </a:prstGeom>
        </p:spPr>
        <p:txBody>
          <a:bodyPr wrap="none" lIns="0" tIns="252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lumMod val="75000"/>
                    <a:lumOff val="25000"/>
                  </a:schemeClr>
                </a:solidFill>
                <a:latin typeface="+mn-ea"/>
                <a:ea typeface="+mn-ea"/>
              </a:defRPr>
            </a:lvl1pPr>
          </a:lstStyle>
          <a:p>
            <a:pPr lvl="0"/>
            <a:r>
              <a:rPr kumimoji="1" lang="en-US" altLang="ja-JP"/>
              <a:t>We recommended using images downloaded from</a:t>
            </a:r>
            <a:endParaRPr kumimoji="1" lang="ja-JP" altLang="en-US"/>
          </a:p>
        </p:txBody>
      </p:sp>
      <p:sp>
        <p:nvSpPr>
          <p:cNvPr id="39" name="テキスト プレースホルダー 9"/>
          <p:cNvSpPr>
            <a:spLocks noGrp="1"/>
          </p:cNvSpPr>
          <p:nvPr>
            <p:ph type="body" sz="quarter" idx="50" hasCustomPrompt="1"/>
          </p:nvPr>
        </p:nvSpPr>
        <p:spPr>
          <a:xfrm>
            <a:off x="8351415" y="4284299"/>
            <a:ext cx="3842429" cy="687591"/>
          </a:xfrm>
          <a:prstGeom prst="rect">
            <a:avLst/>
          </a:prstGeom>
        </p:spPr>
        <p:txBody>
          <a:bodyPr wrap="none" lIns="0" tIns="36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lumMod val="75000"/>
                    <a:lumOff val="25000"/>
                  </a:schemeClr>
                </a:solidFill>
                <a:latin typeface="+mn-ea"/>
                <a:ea typeface="+mn-ea"/>
              </a:defRPr>
            </a:lvl1pPr>
          </a:lstStyle>
          <a:p>
            <a:pPr lvl="0"/>
            <a:r>
              <a:rPr kumimoji="1" lang="en-US" altLang="ja-JP"/>
              <a:t>Please use images that have no copyright issues.</a:t>
            </a:r>
            <a:endParaRPr kumimoji="1" lang="ja-JP" altLang="en-US"/>
          </a:p>
        </p:txBody>
      </p:sp>
      <p:sp>
        <p:nvSpPr>
          <p:cNvPr id="32" name="図プレースホルダー 8"/>
          <p:cNvSpPr>
            <a:spLocks noGrp="1"/>
          </p:cNvSpPr>
          <p:nvPr>
            <p:ph type="pic" sz="quarter" idx="32" hasCustomPrompt="1"/>
          </p:nvPr>
        </p:nvSpPr>
        <p:spPr>
          <a:xfrm>
            <a:off x="6700211" y="0"/>
            <a:ext cx="6391275" cy="6858000"/>
          </a:xfrm>
          <a:custGeom>
            <a:avLst/>
            <a:gdLst>
              <a:gd name="connsiteX0" fmla="*/ 0 w 6391275"/>
              <a:gd name="connsiteY0" fmla="*/ 0 h 6858000"/>
              <a:gd name="connsiteX1" fmla="*/ 6391275 w 6391275"/>
              <a:gd name="connsiteY1" fmla="*/ 0 h 6858000"/>
              <a:gd name="connsiteX2" fmla="*/ 6391275 w 6391275"/>
              <a:gd name="connsiteY2" fmla="*/ 6858000 h 6858000"/>
              <a:gd name="connsiteX3" fmla="*/ 0 w 6391275"/>
              <a:gd name="connsiteY3" fmla="*/ 6858000 h 6858000"/>
              <a:gd name="connsiteX4" fmla="*/ 0 w 6391275"/>
              <a:gd name="connsiteY4" fmla="*/ 0 h 6858000"/>
              <a:gd name="connsiteX0" fmla="*/ 2181225 w 6391275"/>
              <a:gd name="connsiteY0" fmla="*/ 0 h 6858000"/>
              <a:gd name="connsiteX1" fmla="*/ 6391275 w 6391275"/>
              <a:gd name="connsiteY1" fmla="*/ 0 h 6858000"/>
              <a:gd name="connsiteX2" fmla="*/ 6391275 w 6391275"/>
              <a:gd name="connsiteY2" fmla="*/ 6858000 h 6858000"/>
              <a:gd name="connsiteX3" fmla="*/ 0 w 6391275"/>
              <a:gd name="connsiteY3" fmla="*/ 6858000 h 6858000"/>
              <a:gd name="connsiteX4" fmla="*/ 2181225 w 639127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1275" h="6858000">
                <a:moveTo>
                  <a:pt x="2181225" y="0"/>
                </a:moveTo>
                <a:lnTo>
                  <a:pt x="6391275" y="0"/>
                </a:lnTo>
                <a:lnTo>
                  <a:pt x="6391275" y="6858000"/>
                </a:lnTo>
                <a:lnTo>
                  <a:pt x="0" y="6858000"/>
                </a:lnTo>
                <a:lnTo>
                  <a:pt x="2181225" y="0"/>
                </a:lnTo>
                <a:close/>
              </a:path>
            </a:pathLst>
          </a:custGeom>
        </p:spPr>
        <p:txBody>
          <a:bodyPr lIns="3060000" tIns="0" rIns="0" bIns="0" anchor="ctr"/>
          <a:lstStyle>
            <a:lvl1pPr algn="ctr">
              <a:defRPr sz="1600" baseline="0">
                <a:solidFill>
                  <a:schemeClr val="bg1">
                    <a:lumMod val="50000"/>
                  </a:schemeClr>
                </a:solidFill>
                <a:latin typeface="+mn-ea"/>
                <a:ea typeface="+mn-ea"/>
              </a:defRPr>
            </a:lvl1pPr>
          </a:lstStyle>
          <a:p>
            <a:r>
              <a:rPr kumimoji="1" lang="ja-JP" altLang="en-US"/>
              <a:t>←</a:t>
            </a:r>
            <a:r>
              <a:rPr kumimoji="1" lang="en-US" altLang="ja-JP"/>
              <a:t>Click to add a picture.</a:t>
            </a:r>
          </a:p>
        </p:txBody>
      </p:sp>
      <p:sp>
        <p:nvSpPr>
          <p:cNvPr id="33" name="テキスト プレースホルダー 6"/>
          <p:cNvSpPr>
            <a:spLocks noGrp="1"/>
          </p:cNvSpPr>
          <p:nvPr>
            <p:ph type="body" sz="quarter" idx="44" hasCustomPrompt="1"/>
          </p:nvPr>
        </p:nvSpPr>
        <p:spPr>
          <a:xfrm>
            <a:off x="1" y="2"/>
            <a:ext cx="9902825" cy="6850063"/>
          </a:xfrm>
          <a:prstGeom prst="rect">
            <a:avLst/>
          </a:prstGeom>
          <a:blipFill>
            <a:blip r:embed="rId2"/>
            <a:stretch>
              <a:fillRect/>
            </a:stretch>
          </a:blipFill>
        </p:spPr>
        <p:txBody>
          <a:bodyPr/>
          <a:lstStyle>
            <a:lvl1pPr>
              <a:defRPr>
                <a:latin typeface="Yu Gothic UI" panose="020B0500000000000000" pitchFamily="50" charset="-128"/>
                <a:ea typeface="Yu Gothic UI" panose="020B0500000000000000" pitchFamily="50" charset="-128"/>
              </a:defRPr>
            </a:lvl1pPr>
          </a:lstStyle>
          <a:p>
            <a:pPr lvl="0"/>
            <a:r>
              <a:rPr lang="ja-JP" altLang="en-US"/>
              <a:t> </a:t>
            </a:r>
            <a:endParaRPr lang="en-US"/>
          </a:p>
        </p:txBody>
      </p:sp>
      <p:sp>
        <p:nvSpPr>
          <p:cNvPr id="10" name="テキスト プレースホルダー 7"/>
          <p:cNvSpPr>
            <a:spLocks noGrp="1"/>
          </p:cNvSpPr>
          <p:nvPr>
            <p:ph type="body" sz="quarter" idx="11" hasCustomPrompt="1"/>
          </p:nvPr>
        </p:nvSpPr>
        <p:spPr>
          <a:xfrm>
            <a:off x="543097" y="5248447"/>
            <a:ext cx="3559468" cy="394175"/>
          </a:xfrm>
          <a:prstGeom prst="rect">
            <a:avLst/>
          </a:prstGeom>
        </p:spPr>
        <p:txBody>
          <a:bodyPr anchor="b"/>
          <a:lstStyle>
            <a:lvl1pPr>
              <a:lnSpc>
                <a:spcPct val="100000"/>
              </a:lnSpc>
              <a:defRPr sz="1800" baseline="0">
                <a:solidFill>
                  <a:schemeClr val="tx1"/>
                </a:solidFill>
                <a:latin typeface="+mn-ea"/>
                <a:ea typeface="+mn-ea"/>
              </a:defRPr>
            </a:lvl1pPr>
          </a:lstStyle>
          <a:p>
            <a:pPr lvl="0"/>
            <a:r>
              <a:rPr kumimoji="1" lang="en-US" altLang="ja-JP"/>
              <a:t>Presenter Name</a:t>
            </a:r>
            <a:r>
              <a:rPr kumimoji="1" lang="ja-JP" altLang="en-US"/>
              <a:t>　　</a:t>
            </a:r>
          </a:p>
        </p:txBody>
      </p:sp>
      <p:pic>
        <p:nvPicPr>
          <p:cNvPr id="30" name="図 29"/>
          <p:cNvPicPr>
            <a:picLocks noChangeAspect="1"/>
          </p:cNvPicPr>
          <p:nvPr userDrawn="1"/>
        </p:nvPicPr>
        <p:blipFill>
          <a:blip r:embed="rId3"/>
          <a:stretch>
            <a:fillRect/>
          </a:stretch>
        </p:blipFill>
        <p:spPr>
          <a:xfrm>
            <a:off x="629161" y="616744"/>
            <a:ext cx="2199867" cy="838676"/>
          </a:xfrm>
          <a:prstGeom prst="rect">
            <a:avLst/>
          </a:prstGeom>
        </p:spPr>
      </p:pic>
      <p:sp>
        <p:nvSpPr>
          <p:cNvPr id="14" name="テキスト プレースホルダー 13"/>
          <p:cNvSpPr>
            <a:spLocks noGrp="1"/>
          </p:cNvSpPr>
          <p:nvPr>
            <p:ph type="body" sz="quarter" idx="36" hasCustomPrompt="1"/>
          </p:nvPr>
        </p:nvSpPr>
        <p:spPr>
          <a:xfrm>
            <a:off x="10900342" y="296070"/>
            <a:ext cx="920295" cy="296869"/>
          </a:xfrm>
          <a:prstGeom prst="rect">
            <a:avLst/>
          </a:prstGeom>
          <a:blipFill>
            <a:blip r:embed="rId4"/>
            <a:stretch>
              <a:fillRect/>
            </a:stretch>
          </a:blipFill>
        </p:spPr>
        <p:txBody>
          <a:bodyPr/>
          <a:lstStyle>
            <a:lvl1pPr>
              <a:defRPr baseline="0">
                <a:latin typeface="Yu Gothic UI" panose="020B0500000000000000" pitchFamily="50" charset="-128"/>
                <a:ea typeface="Yu Gothic UI" panose="020B0500000000000000" pitchFamily="50" charset="-128"/>
              </a:defRPr>
            </a:lvl1pPr>
          </a:lstStyle>
          <a:p>
            <a:pPr lvl="0"/>
            <a:r>
              <a:rPr kumimoji="1" lang="en-US" altLang="ja-JP"/>
              <a:t> </a:t>
            </a:r>
            <a:endParaRPr kumimoji="1" lang="ja-JP" altLang="en-US"/>
          </a:p>
        </p:txBody>
      </p:sp>
      <p:sp>
        <p:nvSpPr>
          <p:cNvPr id="15" name="テキスト プレースホルダー 14"/>
          <p:cNvSpPr>
            <a:spLocks noGrp="1"/>
          </p:cNvSpPr>
          <p:nvPr>
            <p:ph type="body" sz="quarter" idx="37" hasCustomPrompt="1"/>
          </p:nvPr>
        </p:nvSpPr>
        <p:spPr>
          <a:xfrm>
            <a:off x="561976" y="4978703"/>
            <a:ext cx="3535739" cy="269742"/>
          </a:xfrm>
          <a:prstGeom prst="rect">
            <a:avLst/>
          </a:prstGeom>
        </p:spPr>
        <p:txBody>
          <a:bodyPr/>
          <a:lstStyle>
            <a:lvl1pPr>
              <a:defRPr lang="ja-JP" altLang="en-US" sz="1600" dirty="0">
                <a:latin typeface="+mn-ea"/>
                <a:ea typeface="+mn-ea"/>
              </a:defRPr>
            </a:lvl1pPr>
          </a:lstStyle>
          <a:p>
            <a:pPr lvl="0"/>
            <a:r>
              <a:rPr kumimoji="1" lang="en-US" altLang="ja-JP"/>
              <a:t>00/****/2023</a:t>
            </a:r>
            <a:endParaRPr kumimoji="1" lang="ja-JP" altLang="en-US"/>
          </a:p>
        </p:txBody>
      </p:sp>
      <p:sp>
        <p:nvSpPr>
          <p:cNvPr id="25" name="テキスト プレースホルダー 7"/>
          <p:cNvSpPr>
            <a:spLocks noGrp="1"/>
          </p:cNvSpPr>
          <p:nvPr>
            <p:ph type="body" sz="quarter" idx="12" hasCustomPrompt="1"/>
          </p:nvPr>
        </p:nvSpPr>
        <p:spPr>
          <a:xfrm>
            <a:off x="543097" y="5659032"/>
            <a:ext cx="3559468" cy="645332"/>
          </a:xfrm>
          <a:prstGeom prst="rect">
            <a:avLst/>
          </a:prstGeom>
        </p:spPr>
        <p:txBody>
          <a:bodyPr anchor="b"/>
          <a:lstStyle>
            <a:lvl1pPr algn="l">
              <a:lnSpc>
                <a:spcPts val="600"/>
              </a:lnSpc>
              <a:defRPr sz="1200" baseline="0">
                <a:solidFill>
                  <a:schemeClr val="tx1"/>
                </a:solidFill>
                <a:latin typeface="+mn-ea"/>
                <a:ea typeface="+mn-ea"/>
              </a:defRPr>
            </a:lvl1pPr>
          </a:lstStyle>
          <a:p>
            <a:pPr lvl="0"/>
            <a:r>
              <a:rPr kumimoji="1" lang="en-US" altLang="ja-JP"/>
              <a:t>Enter up to 3 lines of department name.</a:t>
            </a:r>
          </a:p>
        </p:txBody>
      </p:sp>
      <p:sp>
        <p:nvSpPr>
          <p:cNvPr id="23" name="テキスト プレースホルダー 7"/>
          <p:cNvSpPr>
            <a:spLocks noGrp="1"/>
          </p:cNvSpPr>
          <p:nvPr>
            <p:ph type="body" sz="quarter" idx="38" hasCustomPrompt="1"/>
          </p:nvPr>
        </p:nvSpPr>
        <p:spPr>
          <a:xfrm>
            <a:off x="548190" y="1984232"/>
            <a:ext cx="6152021" cy="2306880"/>
          </a:xfrm>
          <a:prstGeom prst="rect">
            <a:avLst/>
          </a:prstGeom>
        </p:spPr>
        <p:txBody>
          <a:bodyPr anchor="ctr"/>
          <a:lstStyle>
            <a:lvl1pPr>
              <a:lnSpc>
                <a:spcPts val="5000"/>
              </a:lnSpc>
              <a:defRPr sz="3000" b="1">
                <a:solidFill>
                  <a:schemeClr val="tx1"/>
                </a:solidFill>
                <a:latin typeface="+mn-ea"/>
                <a:ea typeface="+mn-ea"/>
              </a:defRPr>
            </a:lvl1pPr>
          </a:lstStyle>
          <a:p>
            <a:pPr lvl="0"/>
            <a:r>
              <a:rPr kumimoji="1" lang="en-US" altLang="ja-JP"/>
              <a:t>Enter up to 3 lines of title.</a:t>
            </a:r>
            <a:r>
              <a:rPr kumimoji="1" lang="ja-JP" altLang="en-US"/>
              <a:t>　　</a:t>
            </a:r>
          </a:p>
        </p:txBody>
      </p:sp>
      <p:sp>
        <p:nvSpPr>
          <p:cNvPr id="35" name="図プレースホルダー 12"/>
          <p:cNvSpPr>
            <a:spLocks noGrp="1"/>
          </p:cNvSpPr>
          <p:nvPr>
            <p:ph type="pic" sz="quarter" idx="13" hasCustomPrompt="1"/>
          </p:nvPr>
        </p:nvSpPr>
        <p:spPr>
          <a:xfrm>
            <a:off x="4917539" y="5455388"/>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36" name="図プレースホルダー 12"/>
          <p:cNvSpPr>
            <a:spLocks noGrp="1"/>
          </p:cNvSpPr>
          <p:nvPr>
            <p:ph type="pic" sz="quarter" idx="14" hasCustomPrompt="1"/>
          </p:nvPr>
        </p:nvSpPr>
        <p:spPr>
          <a:xfrm>
            <a:off x="5325025" y="5455388"/>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37" name="図プレースホルダー 12"/>
          <p:cNvSpPr>
            <a:spLocks noGrp="1"/>
          </p:cNvSpPr>
          <p:nvPr>
            <p:ph type="pic" sz="quarter" idx="18" hasCustomPrompt="1"/>
          </p:nvPr>
        </p:nvSpPr>
        <p:spPr>
          <a:xfrm>
            <a:off x="4917539" y="5865677"/>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41" name="図プレースホルダー 12"/>
          <p:cNvSpPr>
            <a:spLocks noGrp="1"/>
          </p:cNvSpPr>
          <p:nvPr>
            <p:ph type="pic" sz="quarter" idx="19" hasCustomPrompt="1"/>
          </p:nvPr>
        </p:nvSpPr>
        <p:spPr>
          <a:xfrm>
            <a:off x="5325025" y="5865677"/>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42" name="図プレースホルダー 12"/>
          <p:cNvSpPr>
            <a:spLocks noGrp="1"/>
          </p:cNvSpPr>
          <p:nvPr>
            <p:ph type="pic" sz="quarter" idx="23" hasCustomPrompt="1"/>
          </p:nvPr>
        </p:nvSpPr>
        <p:spPr>
          <a:xfrm>
            <a:off x="4510051" y="5455388"/>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43" name="図プレースホルダー 12"/>
          <p:cNvSpPr>
            <a:spLocks noGrp="1"/>
          </p:cNvSpPr>
          <p:nvPr>
            <p:ph type="pic" sz="quarter" idx="24" hasCustomPrompt="1"/>
          </p:nvPr>
        </p:nvSpPr>
        <p:spPr>
          <a:xfrm>
            <a:off x="4510051" y="5865677"/>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48" name="図プレースホルダー 12"/>
          <p:cNvSpPr>
            <a:spLocks noGrp="1"/>
          </p:cNvSpPr>
          <p:nvPr>
            <p:ph type="pic" sz="quarter" idx="28" hasCustomPrompt="1"/>
          </p:nvPr>
        </p:nvSpPr>
        <p:spPr>
          <a:xfrm>
            <a:off x="4917539" y="5042896"/>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49" name="図プレースホルダー 12"/>
          <p:cNvSpPr>
            <a:spLocks noGrp="1"/>
          </p:cNvSpPr>
          <p:nvPr>
            <p:ph type="pic" sz="quarter" idx="29" hasCustomPrompt="1"/>
          </p:nvPr>
        </p:nvSpPr>
        <p:spPr>
          <a:xfrm>
            <a:off x="5325025" y="5042896"/>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50" name="図プレースホルダー 12"/>
          <p:cNvSpPr>
            <a:spLocks noGrp="1"/>
          </p:cNvSpPr>
          <p:nvPr>
            <p:ph type="pic" sz="quarter" idx="30" hasCustomPrompt="1"/>
          </p:nvPr>
        </p:nvSpPr>
        <p:spPr>
          <a:xfrm>
            <a:off x="4510051" y="5042896"/>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51" name="図プレースホルダー 12"/>
          <p:cNvSpPr>
            <a:spLocks noGrp="1"/>
          </p:cNvSpPr>
          <p:nvPr>
            <p:ph type="pic" sz="quarter" idx="33" hasCustomPrompt="1"/>
          </p:nvPr>
        </p:nvSpPr>
        <p:spPr>
          <a:xfrm>
            <a:off x="4102565" y="5455388"/>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52" name="図プレースホルダー 12"/>
          <p:cNvSpPr>
            <a:spLocks noGrp="1"/>
          </p:cNvSpPr>
          <p:nvPr>
            <p:ph type="pic" sz="quarter" idx="34" hasCustomPrompt="1"/>
          </p:nvPr>
        </p:nvSpPr>
        <p:spPr>
          <a:xfrm>
            <a:off x="4102565" y="5865677"/>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53" name="図プレースホルダー 12"/>
          <p:cNvSpPr>
            <a:spLocks noGrp="1"/>
          </p:cNvSpPr>
          <p:nvPr>
            <p:ph type="pic" sz="quarter" idx="35" hasCustomPrompt="1"/>
          </p:nvPr>
        </p:nvSpPr>
        <p:spPr>
          <a:xfrm>
            <a:off x="4102565" y="5042896"/>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Tree>
    <p:extLst>
      <p:ext uri="{BB962C8B-B14F-4D97-AF65-F5344CB8AC3E}">
        <p14:creationId xmlns:p14="http://schemas.microsoft.com/office/powerpoint/2010/main" val="460746527"/>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nf-ex-Cover:No graphics">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図 5"/>
          <p:cNvPicPr>
            <a:picLocks noChangeAspect="1"/>
          </p:cNvPicPr>
          <p:nvPr userDrawn="1"/>
        </p:nvPicPr>
        <p:blipFill>
          <a:blip r:embed="rId3"/>
          <a:stretch>
            <a:fillRect/>
          </a:stretch>
        </p:blipFill>
        <p:spPr>
          <a:xfrm>
            <a:off x="629161" y="616744"/>
            <a:ext cx="2199867" cy="838676"/>
          </a:xfrm>
          <a:prstGeom prst="rect">
            <a:avLst/>
          </a:prstGeom>
        </p:spPr>
      </p:pic>
      <p:sp>
        <p:nvSpPr>
          <p:cNvPr id="13" name="図プレースホルダー 12"/>
          <p:cNvSpPr>
            <a:spLocks noGrp="1"/>
          </p:cNvSpPr>
          <p:nvPr>
            <p:ph type="pic" sz="quarter" idx="13" hasCustomPrompt="1"/>
          </p:nvPr>
        </p:nvSpPr>
        <p:spPr>
          <a:xfrm>
            <a:off x="7143303"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29" name="図プレースホルダー 12"/>
          <p:cNvSpPr>
            <a:spLocks noGrp="1"/>
          </p:cNvSpPr>
          <p:nvPr>
            <p:ph type="pic" sz="quarter" idx="14" hasCustomPrompt="1"/>
          </p:nvPr>
        </p:nvSpPr>
        <p:spPr>
          <a:xfrm>
            <a:off x="7586921"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39" name="図プレースホルダー 12"/>
          <p:cNvSpPr>
            <a:spLocks noGrp="1"/>
          </p:cNvSpPr>
          <p:nvPr>
            <p:ph type="pic" sz="quarter" idx="18" hasCustomPrompt="1"/>
          </p:nvPr>
        </p:nvSpPr>
        <p:spPr>
          <a:xfrm>
            <a:off x="7143303"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40" name="図プレースホルダー 12"/>
          <p:cNvSpPr>
            <a:spLocks noGrp="1"/>
          </p:cNvSpPr>
          <p:nvPr>
            <p:ph type="pic" sz="quarter" idx="19" hasCustomPrompt="1"/>
          </p:nvPr>
        </p:nvSpPr>
        <p:spPr>
          <a:xfrm>
            <a:off x="7586921"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44" name="図プレースホルダー 12"/>
          <p:cNvSpPr>
            <a:spLocks noGrp="1"/>
          </p:cNvSpPr>
          <p:nvPr>
            <p:ph type="pic" sz="quarter" idx="23" hasCustomPrompt="1"/>
          </p:nvPr>
        </p:nvSpPr>
        <p:spPr>
          <a:xfrm>
            <a:off x="6699687"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45" name="図プレースホルダー 12"/>
          <p:cNvSpPr>
            <a:spLocks noGrp="1"/>
          </p:cNvSpPr>
          <p:nvPr>
            <p:ph type="pic" sz="quarter" idx="24" hasCustomPrompt="1"/>
          </p:nvPr>
        </p:nvSpPr>
        <p:spPr>
          <a:xfrm>
            <a:off x="6699687"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26" name="図プレースホルダー 12"/>
          <p:cNvSpPr>
            <a:spLocks noGrp="1"/>
          </p:cNvSpPr>
          <p:nvPr>
            <p:ph type="pic" sz="quarter" idx="33" hasCustomPrompt="1"/>
          </p:nvPr>
        </p:nvSpPr>
        <p:spPr>
          <a:xfrm>
            <a:off x="6256071"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27" name="図プレースホルダー 12"/>
          <p:cNvSpPr>
            <a:spLocks noGrp="1"/>
          </p:cNvSpPr>
          <p:nvPr>
            <p:ph type="pic" sz="quarter" idx="34" hasCustomPrompt="1"/>
          </p:nvPr>
        </p:nvSpPr>
        <p:spPr>
          <a:xfrm>
            <a:off x="6256071"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23" name="図プレースホルダー 12"/>
          <p:cNvSpPr>
            <a:spLocks noGrp="1"/>
          </p:cNvSpPr>
          <p:nvPr>
            <p:ph type="pic" sz="quarter" idx="36" hasCustomPrompt="1"/>
          </p:nvPr>
        </p:nvSpPr>
        <p:spPr>
          <a:xfrm>
            <a:off x="5812455"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30" name="図プレースホルダー 12"/>
          <p:cNvSpPr>
            <a:spLocks noGrp="1"/>
          </p:cNvSpPr>
          <p:nvPr>
            <p:ph type="pic" sz="quarter" idx="37" hasCustomPrompt="1"/>
          </p:nvPr>
        </p:nvSpPr>
        <p:spPr>
          <a:xfrm>
            <a:off x="5812455"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31" name="図プレースホルダー 12"/>
          <p:cNvSpPr>
            <a:spLocks noGrp="1"/>
          </p:cNvSpPr>
          <p:nvPr>
            <p:ph type="pic" sz="quarter" idx="38" hasCustomPrompt="1"/>
          </p:nvPr>
        </p:nvSpPr>
        <p:spPr>
          <a:xfrm>
            <a:off x="5368839"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32" name="図プレースホルダー 12"/>
          <p:cNvSpPr>
            <a:spLocks noGrp="1"/>
          </p:cNvSpPr>
          <p:nvPr>
            <p:ph type="pic" sz="quarter" idx="39" hasCustomPrompt="1"/>
          </p:nvPr>
        </p:nvSpPr>
        <p:spPr>
          <a:xfrm>
            <a:off x="5368839"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83" name="テキスト プレースホルダー 7"/>
          <p:cNvSpPr>
            <a:spLocks noGrp="1"/>
          </p:cNvSpPr>
          <p:nvPr>
            <p:ph type="body" sz="quarter" idx="11" hasCustomPrompt="1"/>
          </p:nvPr>
        </p:nvSpPr>
        <p:spPr>
          <a:xfrm>
            <a:off x="543098" y="5315231"/>
            <a:ext cx="4783435" cy="403701"/>
          </a:xfrm>
          <a:prstGeom prst="rect">
            <a:avLst/>
          </a:prstGeom>
        </p:spPr>
        <p:txBody>
          <a:bodyPr/>
          <a:lstStyle>
            <a:lvl1pPr>
              <a:lnSpc>
                <a:spcPct val="100000"/>
              </a:lnSpc>
              <a:defRPr sz="2000" baseline="0">
                <a:solidFill>
                  <a:schemeClr val="tx1"/>
                </a:solidFill>
                <a:latin typeface="+mn-ea"/>
                <a:ea typeface="+mn-ea"/>
              </a:defRPr>
            </a:lvl1pPr>
          </a:lstStyle>
          <a:p>
            <a:pPr lvl="0"/>
            <a:r>
              <a:rPr kumimoji="1" lang="en-US" altLang="ja-JP"/>
              <a:t>Presenter Name </a:t>
            </a:r>
            <a:r>
              <a:rPr kumimoji="1" lang="ja-JP" altLang="en-US"/>
              <a:t>　　</a:t>
            </a:r>
          </a:p>
        </p:txBody>
      </p:sp>
      <p:sp>
        <p:nvSpPr>
          <p:cNvPr id="84" name="テキスト プレースホルダー 7"/>
          <p:cNvSpPr>
            <a:spLocks noGrp="1"/>
          </p:cNvSpPr>
          <p:nvPr>
            <p:ph type="body" sz="quarter" idx="12" hasCustomPrompt="1"/>
          </p:nvPr>
        </p:nvSpPr>
        <p:spPr>
          <a:xfrm>
            <a:off x="539922" y="5718930"/>
            <a:ext cx="4786881" cy="576752"/>
          </a:xfrm>
          <a:prstGeom prst="rect">
            <a:avLst/>
          </a:prstGeom>
        </p:spPr>
        <p:txBody>
          <a:bodyPr rIns="36000" anchor="b"/>
          <a:lstStyle>
            <a:lvl1pPr algn="l">
              <a:lnSpc>
                <a:spcPts val="900"/>
              </a:lnSpc>
              <a:defRPr sz="1200" baseline="0">
                <a:solidFill>
                  <a:schemeClr val="tx1"/>
                </a:solidFill>
                <a:latin typeface="+mn-ea"/>
                <a:ea typeface="+mn-ea"/>
              </a:defRPr>
            </a:lvl1pPr>
          </a:lstStyle>
          <a:p>
            <a:pPr lvl="0"/>
            <a:r>
              <a:rPr kumimoji="1" lang="en-US" altLang="ja-JP"/>
              <a:t>Enter up to 2 lines of department name.</a:t>
            </a:r>
          </a:p>
        </p:txBody>
      </p:sp>
      <p:sp>
        <p:nvSpPr>
          <p:cNvPr id="86" name="テキスト プレースホルダー 14"/>
          <p:cNvSpPr>
            <a:spLocks noGrp="1"/>
          </p:cNvSpPr>
          <p:nvPr>
            <p:ph type="body" sz="quarter" idx="40" hasCustomPrompt="1"/>
          </p:nvPr>
        </p:nvSpPr>
        <p:spPr>
          <a:xfrm>
            <a:off x="567977" y="4978703"/>
            <a:ext cx="4758556" cy="349250"/>
          </a:xfrm>
          <a:prstGeom prst="rect">
            <a:avLst/>
          </a:prstGeom>
        </p:spPr>
        <p:txBody>
          <a:bodyPr/>
          <a:lstStyle>
            <a:lvl1pPr>
              <a:defRPr lang="ja-JP" altLang="en-US" sz="1600" dirty="0">
                <a:latin typeface="+mn-ea"/>
                <a:ea typeface="+mn-ea"/>
              </a:defRPr>
            </a:lvl1pPr>
          </a:lstStyle>
          <a:p>
            <a:pPr lvl="0"/>
            <a:r>
              <a:rPr kumimoji="1" lang="en-US" altLang="ja-JP"/>
              <a:t>00/****/2023</a:t>
            </a:r>
            <a:endParaRPr kumimoji="1" lang="ja-JP" altLang="en-US"/>
          </a:p>
        </p:txBody>
      </p:sp>
      <p:sp>
        <p:nvSpPr>
          <p:cNvPr id="34" name="テキスト プレースホルダー 7"/>
          <p:cNvSpPr>
            <a:spLocks noGrp="1"/>
          </p:cNvSpPr>
          <p:nvPr>
            <p:ph type="body" sz="quarter" idx="41" hasCustomPrompt="1"/>
          </p:nvPr>
        </p:nvSpPr>
        <p:spPr>
          <a:xfrm>
            <a:off x="548191" y="1984232"/>
            <a:ext cx="8567235" cy="2306880"/>
          </a:xfrm>
          <a:prstGeom prst="rect">
            <a:avLst/>
          </a:prstGeom>
        </p:spPr>
        <p:txBody>
          <a:bodyPr anchor="ctr"/>
          <a:lstStyle>
            <a:lvl1pPr>
              <a:lnSpc>
                <a:spcPts val="5000"/>
              </a:lnSpc>
              <a:defRPr sz="3000" b="1">
                <a:solidFill>
                  <a:schemeClr val="tx1"/>
                </a:solidFill>
                <a:latin typeface="+mn-ea"/>
                <a:ea typeface="+mn-ea"/>
              </a:defRPr>
            </a:lvl1pPr>
          </a:lstStyle>
          <a:p>
            <a:pPr lvl="0"/>
            <a:r>
              <a:rPr kumimoji="1" lang="en-US" altLang="ja-JP"/>
              <a:t>Enter up to 3 lines of title.</a:t>
            </a:r>
            <a:r>
              <a:rPr kumimoji="1" lang="ja-JP" altLang="en-US"/>
              <a:t>　　</a:t>
            </a:r>
          </a:p>
        </p:txBody>
      </p:sp>
      <p:pic>
        <p:nvPicPr>
          <p:cNvPr id="24" name="図 23"/>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0900342" y="295989"/>
            <a:ext cx="925173" cy="296951"/>
          </a:xfrm>
          <a:prstGeom prst="rect">
            <a:avLst/>
          </a:prstGeom>
        </p:spPr>
      </p:pic>
    </p:spTree>
    <p:extLst>
      <p:ext uri="{BB962C8B-B14F-4D97-AF65-F5344CB8AC3E}">
        <p14:creationId xmlns:p14="http://schemas.microsoft.com/office/powerpoint/2010/main" val="2815829159"/>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nf-ex-Agenda">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3"/>
          <p:cNvSpPr>
            <a:spLocks noGrp="1"/>
          </p:cNvSpPr>
          <p:nvPr>
            <p:ph type="body" sz="quarter" idx="18" hasCustomPrompt="1"/>
          </p:nvPr>
        </p:nvSpPr>
        <p:spPr>
          <a:xfrm>
            <a:off x="1694925" y="1740611"/>
            <a:ext cx="10497075" cy="4371182"/>
          </a:xfrm>
          <a:prstGeom prst="rect">
            <a:avLst/>
          </a:prstGeom>
        </p:spPr>
        <p:txBody>
          <a:bodyPr rIns="720000" numCol="1" spcCol="504000"/>
          <a:lstStyle>
            <a:lvl1pPr marL="457200" indent="-457200" fontAlgn="b">
              <a:lnSpc>
                <a:spcPct val="100000"/>
              </a:lnSpc>
              <a:buSzPct val="85000"/>
              <a:buFont typeface="+mj-lt"/>
              <a:buAutoNum type="arabicPeriod"/>
              <a:defRPr sz="2500">
                <a:latin typeface="+mn-ea"/>
                <a:ea typeface="+mn-ea"/>
              </a:defRPr>
            </a:lvl1pPr>
            <a:lvl2pPr marL="800100" indent="-342900" fontAlgn="b">
              <a:lnSpc>
                <a:spcPct val="100000"/>
              </a:lnSpc>
              <a:buSzPct val="85000"/>
              <a:buFont typeface="+mj-lt"/>
              <a:buAutoNum type="arabicPeriod"/>
              <a:defRPr sz="1800">
                <a:latin typeface="+mn-ea"/>
                <a:ea typeface="+mn-ea"/>
              </a:defRPr>
            </a:lvl2pPr>
            <a:lvl3pPr marL="1257300" indent="-342900" fontAlgn="b">
              <a:lnSpc>
                <a:spcPct val="100000"/>
              </a:lnSpc>
              <a:buSzPct val="85000"/>
              <a:buFont typeface="+mj-lt"/>
              <a:buAutoNum type="arabicPeriod"/>
              <a:defRPr sz="1800">
                <a:latin typeface="+mn-ea"/>
                <a:ea typeface="+mn-ea"/>
              </a:defRPr>
            </a:lvl3pPr>
            <a:lvl4pPr marL="1714500" indent="-342900" fontAlgn="b">
              <a:lnSpc>
                <a:spcPct val="100000"/>
              </a:lnSpc>
              <a:buSzPct val="85000"/>
              <a:buFont typeface="+mj-lt"/>
              <a:buAutoNum type="arabicPeriod"/>
              <a:defRPr sz="1800">
                <a:latin typeface="+mn-ea"/>
                <a:ea typeface="+mn-ea"/>
              </a:defRPr>
            </a:lvl4pPr>
            <a:lvl5pPr marL="2171700" indent="-342900" fontAlgn="b">
              <a:lnSpc>
                <a:spcPct val="100000"/>
              </a:lnSpc>
              <a:buSzPct val="85000"/>
              <a:buFont typeface="+mj-lt"/>
              <a:buAutoNum type="arabicPeriod"/>
              <a:defRPr sz="1800">
                <a:latin typeface="+mn-ea"/>
                <a:ea typeface="+mn-ea"/>
              </a:defRPr>
            </a:lvl5pPr>
          </a:lstStyle>
          <a:p>
            <a:pPr lvl="0"/>
            <a:r>
              <a:rPr kumimoji="1" lang="en-US" altLang="ja-JP"/>
              <a:t>Title</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endParaRPr kumimoji="1" lang="ja-JP" altLang="en-US"/>
          </a:p>
          <a:p>
            <a:pPr lvl="4"/>
            <a:r>
              <a:rPr kumimoji="1" lang="en-US" altLang="ja-JP"/>
              <a:t>Fifth level</a:t>
            </a:r>
            <a:endParaRPr kumimoji="1" lang="ja-JP" altLang="en-US"/>
          </a:p>
        </p:txBody>
      </p:sp>
      <p:sp>
        <p:nvSpPr>
          <p:cNvPr id="6" name="テキスト プレースホルダー 9"/>
          <p:cNvSpPr>
            <a:spLocks noGrp="1"/>
          </p:cNvSpPr>
          <p:nvPr>
            <p:ph type="body" sz="quarter" idx="12" hasCustomPrompt="1"/>
          </p:nvPr>
        </p:nvSpPr>
        <p:spPr>
          <a:xfrm>
            <a:off x="631955" y="465672"/>
            <a:ext cx="10137645" cy="1171094"/>
          </a:xfrm>
          <a:prstGeom prst="rect">
            <a:avLst/>
          </a:prstGeom>
        </p:spPr>
        <p:txBody>
          <a:bodyPr/>
          <a:lstStyle>
            <a:lvl1pPr marL="0" indent="0">
              <a:buNone/>
              <a:defRPr sz="6800">
                <a:solidFill>
                  <a:schemeClr val="bg2"/>
                </a:solidFill>
                <a:latin typeface="+mn-ea"/>
                <a:ea typeface="+mn-ea"/>
              </a:defRPr>
            </a:lvl1pPr>
          </a:lstStyle>
          <a:p>
            <a:pPr lvl="0"/>
            <a:r>
              <a:rPr kumimoji="1" lang="en-US" altLang="ja-JP"/>
              <a:t>Agenda(Please enter)</a:t>
            </a:r>
            <a:endParaRPr kumimoji="1" lang="ja-JP" altLang="en-US"/>
          </a:p>
        </p:txBody>
      </p:sp>
    </p:spTree>
    <p:extLst>
      <p:ext uri="{BB962C8B-B14F-4D97-AF65-F5344CB8AC3E}">
        <p14:creationId xmlns:p14="http://schemas.microsoft.com/office/powerpoint/2010/main" val="3909347962"/>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nf-ex-Title">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6" name="テキスト プレースホルダー 9"/>
          <p:cNvSpPr>
            <a:spLocks noGrp="1"/>
          </p:cNvSpPr>
          <p:nvPr>
            <p:ph type="body" sz="quarter" idx="12" hasCustomPrompt="1"/>
          </p:nvPr>
        </p:nvSpPr>
        <p:spPr>
          <a:xfrm>
            <a:off x="1000040" y="2557428"/>
            <a:ext cx="10496635" cy="609600"/>
          </a:xfrm>
          <a:prstGeom prst="rect">
            <a:avLst/>
          </a:prstGeom>
        </p:spPr>
        <p:txBody>
          <a:bodyPr/>
          <a:lstStyle>
            <a:lvl1pPr marL="0" indent="0">
              <a:buNone/>
              <a:defRPr sz="3800">
                <a:solidFill>
                  <a:schemeClr val="bg2"/>
                </a:solidFill>
                <a:latin typeface="+mn-ea"/>
                <a:ea typeface="+mn-ea"/>
              </a:defRPr>
            </a:lvl1pPr>
          </a:lstStyle>
          <a:p>
            <a:pPr lvl="0"/>
            <a:r>
              <a:rPr kumimoji="1" lang="en-US" altLang="ja-JP"/>
              <a:t>Enter a title</a:t>
            </a:r>
            <a:endParaRPr kumimoji="1" lang="ja-JP" altLang="en-US"/>
          </a:p>
        </p:txBody>
      </p:sp>
      <p:sp>
        <p:nvSpPr>
          <p:cNvPr id="7" name="テキスト プレースホルダー 9"/>
          <p:cNvSpPr>
            <a:spLocks noGrp="1"/>
          </p:cNvSpPr>
          <p:nvPr>
            <p:ph type="body" sz="quarter" idx="13" hasCustomPrompt="1"/>
          </p:nvPr>
        </p:nvSpPr>
        <p:spPr>
          <a:xfrm>
            <a:off x="1028615" y="3227437"/>
            <a:ext cx="10468060" cy="6096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700">
                <a:solidFill>
                  <a:schemeClr val="bg2"/>
                </a:solidFill>
                <a:latin typeface="+mn-ea"/>
                <a:ea typeface="+mn-ea"/>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Subtitle</a:t>
            </a:r>
            <a:endParaRPr kumimoji="1" lang="ja-JP" altLang="en-US"/>
          </a:p>
        </p:txBody>
      </p:sp>
      <p:sp>
        <p:nvSpPr>
          <p:cNvPr id="16" name="テキスト プレースホルダー 5"/>
          <p:cNvSpPr>
            <a:spLocks noGrp="1"/>
          </p:cNvSpPr>
          <p:nvPr>
            <p:ph type="body" sz="quarter" idx="19" hasCustomPrompt="1"/>
          </p:nvPr>
        </p:nvSpPr>
        <p:spPr>
          <a:xfrm>
            <a:off x="485075" y="278226"/>
            <a:ext cx="2847695" cy="1976765"/>
          </a:xfrm>
          <a:prstGeom prst="rect">
            <a:avLst/>
          </a:prstGeom>
        </p:spPr>
        <p:txBody>
          <a:bodyPr/>
          <a:lstStyle>
            <a:lvl1pPr>
              <a:defRPr sz="15500">
                <a:solidFill>
                  <a:schemeClr val="bg2"/>
                </a:solidFill>
                <a:latin typeface="+mn-ea"/>
                <a:ea typeface="+mn-ea"/>
              </a:defRPr>
            </a:lvl1pPr>
          </a:lstStyle>
          <a:p>
            <a:pPr lvl="0"/>
            <a:r>
              <a:rPr kumimoji="1" lang="en-US" altLang="ja-JP"/>
              <a:t>0</a:t>
            </a:r>
            <a:endParaRPr kumimoji="1" lang="ja-JP" altLang="en-US"/>
          </a:p>
        </p:txBody>
      </p:sp>
      <p:sp>
        <p:nvSpPr>
          <p:cNvPr id="9" name="フッター プレースホルダー 3"/>
          <p:cNvSpPr>
            <a:spLocks noGrp="1"/>
          </p:cNvSpPr>
          <p:nvPr>
            <p:ph type="ftr" sz="quarter" idx="3"/>
          </p:nvPr>
        </p:nvSpPr>
        <p:spPr>
          <a:xfrm>
            <a:off x="1306648" y="6269163"/>
            <a:ext cx="4623616" cy="365125"/>
          </a:xfrm>
          <a:prstGeom prst="rect">
            <a:avLst/>
          </a:prstGeom>
        </p:spPr>
        <p:txBody>
          <a:bodyPr anchor="ctr"/>
          <a:lstStyle>
            <a:lvl1pPr>
              <a:defRPr lang="ja-JP" altLang="en-US" sz="800">
                <a:solidFill>
                  <a:schemeClr val="bg1">
                    <a:lumMod val="65000"/>
                  </a:schemeClr>
                </a:solidFill>
                <a:latin typeface="+mn-ea"/>
                <a:ea typeface="+mn-ea"/>
              </a:defRPr>
            </a:lvl1pPr>
          </a:lstStyle>
          <a:p>
            <a:r>
              <a:rPr lang="en-US" altLang="ja-JP"/>
              <a:t>Title / Month XX, 2023 (Please enter it from the "Insert" → "Header and Footer")</a:t>
            </a:r>
            <a:endParaRPr lang="en-US"/>
          </a:p>
        </p:txBody>
      </p:sp>
    </p:spTree>
    <p:extLst>
      <p:ext uri="{BB962C8B-B14F-4D97-AF65-F5344CB8AC3E}">
        <p14:creationId xmlns:p14="http://schemas.microsoft.com/office/powerpoint/2010/main" val="1195222092"/>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nf-Standar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コンテンツ プレースホルダー 24"/>
          <p:cNvSpPr>
            <a:spLocks noGrp="1"/>
          </p:cNvSpPr>
          <p:nvPr>
            <p:ph sz="quarter" idx="17" hasCustomPrompt="1"/>
          </p:nvPr>
        </p:nvSpPr>
        <p:spPr>
          <a:xfrm>
            <a:off x="2" y="708845"/>
            <a:ext cx="12191999" cy="5491929"/>
          </a:xfrm>
          <a:prstGeom prst="rect">
            <a:avLst/>
          </a:prstGeom>
          <a:noFill/>
        </p:spPr>
        <p:txBody>
          <a:bodyPr lIns="720000" tIns="180000" rIns="720000" bIns="0" anchor="t" anchorCtr="0"/>
          <a:lstStyle>
            <a:lvl1pPr marL="0" indent="0" algn="l">
              <a:buFont typeface="Arial" panose="020B0604020202020204" pitchFamily="34" charset="0"/>
              <a:buNone/>
              <a:defRPr sz="1800" b="0">
                <a:solidFill>
                  <a:schemeClr val="tx1"/>
                </a:solidFill>
                <a:latin typeface="+mn-ea"/>
                <a:ea typeface="+mn-ea"/>
              </a:defRPr>
            </a:lvl1pPr>
            <a:lvl2pPr>
              <a:defRPr sz="1600">
                <a:latin typeface="+mn-ea"/>
                <a:ea typeface="+mn-ea"/>
              </a:defRPr>
            </a:lvl2pPr>
            <a:lvl3pPr>
              <a:defRPr sz="1400">
                <a:latin typeface="+mn-ea"/>
                <a:ea typeface="+mn-ea"/>
              </a:defRPr>
            </a:lvl3pPr>
            <a:lvl4pPr>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2" name="タイトル 1"/>
          <p:cNvSpPr>
            <a:spLocks noGrp="1"/>
          </p:cNvSpPr>
          <p:nvPr>
            <p:ph type="title" hasCustomPrompt="1"/>
          </p:nvPr>
        </p:nvSpPr>
        <p:spPr/>
        <p:txBody>
          <a:bodyPr/>
          <a:lstStyle>
            <a:lvl1pPr>
              <a:defRPr>
                <a:latin typeface="+mn-ea"/>
                <a:ea typeface="+mn-ea"/>
              </a:defRPr>
            </a:lvl1pPr>
          </a:lstStyle>
          <a:p>
            <a:r>
              <a:rPr lang="en-US" altLang="ja-JP"/>
              <a:t>Title</a:t>
            </a:r>
            <a:endParaRPr lang="en-US"/>
          </a:p>
        </p:txBody>
      </p:sp>
    </p:spTree>
    <p:extLst>
      <p:ext uri="{BB962C8B-B14F-4D97-AF65-F5344CB8AC3E}">
        <p14:creationId xmlns:p14="http://schemas.microsoft.com/office/powerpoint/2010/main" val="131082725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nf-nf-No Footer">
    <p:spTree>
      <p:nvGrpSpPr>
        <p:cNvPr id="1" name=""/>
        <p:cNvGrpSpPr/>
        <p:nvPr/>
      </p:nvGrpSpPr>
      <p:grpSpPr>
        <a:xfrm>
          <a:off x="0" y="0"/>
          <a:ext cx="0" cy="0"/>
          <a:chOff x="0" y="0"/>
          <a:chExt cx="0" cy="0"/>
        </a:xfrm>
      </p:grpSpPr>
      <p:sp>
        <p:nvSpPr>
          <p:cNvPr id="7" name="フッター プレースホルダー 2">
            <a:extLst>
              <a:ext uri="{FF2B5EF4-FFF2-40B4-BE49-F238E27FC236}">
                <a16:creationId xmlns:a16="http://schemas.microsoft.com/office/drawing/2014/main" id="{973E7262-6AD1-44F3-9107-A2A23F446F0B}"/>
              </a:ext>
            </a:extLst>
          </p:cNvPr>
          <p:cNvSpPr>
            <a:spLocks noGrp="1"/>
          </p:cNvSpPr>
          <p:nvPr>
            <p:ph type="ftr" sz="quarter" idx="10"/>
          </p:nvPr>
        </p:nvSpPr>
        <p:spPr>
          <a:xfrm>
            <a:off x="1306648" y="6269163"/>
            <a:ext cx="4623616" cy="365125"/>
          </a:xfrm>
        </p:spPr>
        <p:txBody>
          <a:bodyPr/>
          <a:lstStyle>
            <a:lvl1pPr>
              <a:defRPr>
                <a:solidFill>
                  <a:schemeClr val="bg1"/>
                </a:solidFill>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正方形/長方形 4"/>
          <p:cNvSpPr/>
          <p:nvPr userDrawn="1"/>
        </p:nvSpPr>
        <p:spPr bwMode="white">
          <a:xfrm>
            <a:off x="1" y="6200774"/>
            <a:ext cx="10806252" cy="6572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latin typeface="+mn-ea"/>
              <a:ea typeface="+mn-ea"/>
            </a:endParaRPr>
          </a:p>
        </p:txBody>
      </p:sp>
      <p:sp>
        <p:nvSpPr>
          <p:cNvPr id="2" name="タイトル 1"/>
          <p:cNvSpPr>
            <a:spLocks noGrp="1"/>
          </p:cNvSpPr>
          <p:nvPr>
            <p:ph type="title" hasCustomPrompt="1"/>
          </p:nvPr>
        </p:nvSpPr>
        <p:spPr/>
        <p:txBody>
          <a:bodyPr/>
          <a:lstStyle>
            <a:lvl1pPr>
              <a:defRPr>
                <a:latin typeface="+mn-ea"/>
                <a:ea typeface="+mn-ea"/>
              </a:defRPr>
            </a:lvl1pPr>
          </a:lstStyle>
          <a:p>
            <a:r>
              <a:rPr lang="en-US"/>
              <a:t>Title</a:t>
            </a:r>
          </a:p>
        </p:txBody>
      </p:sp>
      <p:sp>
        <p:nvSpPr>
          <p:cNvPr id="6" name="コンテンツ プレースホルダー 24"/>
          <p:cNvSpPr>
            <a:spLocks noGrp="1"/>
          </p:cNvSpPr>
          <p:nvPr>
            <p:ph sz="quarter" idx="17" hasCustomPrompt="1"/>
          </p:nvPr>
        </p:nvSpPr>
        <p:spPr>
          <a:xfrm>
            <a:off x="3" y="708845"/>
            <a:ext cx="12191998" cy="5491929"/>
          </a:xfrm>
          <a:prstGeom prst="rect">
            <a:avLst/>
          </a:prstGeom>
          <a:noFill/>
        </p:spPr>
        <p:txBody>
          <a:bodyPr lIns="720000" tIns="180000" rIns="720000" bIns="0" anchor="t" anchorCtr="0"/>
          <a:lstStyle>
            <a:lvl1pPr marL="0" indent="0" algn="l">
              <a:buFont typeface="Arial" panose="020B0604020202020204" pitchFamily="34" charset="0"/>
              <a:buNone/>
              <a:defRPr sz="1800" b="0">
                <a:solidFill>
                  <a:schemeClr val="tx1"/>
                </a:solidFill>
                <a:latin typeface="+mn-ea"/>
                <a:ea typeface="+mn-ea"/>
              </a:defRPr>
            </a:lvl1pPr>
            <a:lvl2pPr>
              <a:defRPr sz="1600">
                <a:latin typeface="+mn-ea"/>
                <a:ea typeface="+mn-ea"/>
              </a:defRPr>
            </a:lvl2pPr>
            <a:lvl3pPr>
              <a:defRPr sz="1400">
                <a:latin typeface="+mn-ea"/>
                <a:ea typeface="+mn-ea"/>
              </a:defRPr>
            </a:lvl3pPr>
            <a:lvl4pPr>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Tree>
    <p:extLst>
      <p:ext uri="{BB962C8B-B14F-4D97-AF65-F5344CB8AC3E}">
        <p14:creationId xmlns:p14="http://schemas.microsoft.com/office/powerpoint/2010/main" val="606312567"/>
      </p:ext>
    </p:extLst>
  </p:cSld>
  <p:clrMapOvr>
    <a:masterClrMapping/>
  </p:clrMapOvr>
  <p:hf hdr="0" ftr="0" dt="0"/>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nf-Title only">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タイトル 4"/>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106847758"/>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nf-ex-Standard + Summary">
    <p:spTree>
      <p:nvGrpSpPr>
        <p:cNvPr id="1" name=""/>
        <p:cNvGrpSpPr/>
        <p:nvPr/>
      </p:nvGrpSpPr>
      <p:grpSpPr>
        <a:xfrm>
          <a:off x="0" y="0"/>
          <a:ext cx="0" cy="0"/>
          <a:chOff x="0" y="0"/>
          <a:chExt cx="0" cy="0"/>
        </a:xfrm>
      </p:grpSpPr>
      <p:sp>
        <p:nvSpPr>
          <p:cNvPr id="9" name="コンテンツ プレースホルダー 24"/>
          <p:cNvSpPr>
            <a:spLocks noGrp="1"/>
          </p:cNvSpPr>
          <p:nvPr>
            <p:ph sz="quarter" idx="17" hasCustomPrompt="1"/>
          </p:nvPr>
        </p:nvSpPr>
        <p:spPr>
          <a:xfrm>
            <a:off x="3" y="708845"/>
            <a:ext cx="12191998" cy="5491929"/>
          </a:xfrm>
          <a:prstGeom prst="rect">
            <a:avLst/>
          </a:prstGeom>
          <a:noFill/>
        </p:spPr>
        <p:txBody>
          <a:bodyPr lIns="720000" tIns="180000" rIns="720000" bIns="0" anchor="t" anchorCtr="0"/>
          <a:lstStyle>
            <a:lvl1pPr marL="0" indent="0" algn="l">
              <a:buFont typeface="Arial" panose="020B0604020202020204" pitchFamily="34" charset="0"/>
              <a:buNone/>
              <a:defRPr sz="1800" b="0">
                <a:solidFill>
                  <a:schemeClr val="tx1"/>
                </a:solidFill>
                <a:latin typeface="+mn-ea"/>
                <a:ea typeface="+mn-ea"/>
              </a:defRPr>
            </a:lvl1pPr>
            <a:lvl2pPr>
              <a:defRPr sz="1600">
                <a:latin typeface="+mn-ea"/>
                <a:ea typeface="+mn-ea"/>
              </a:defRPr>
            </a:lvl2pPr>
            <a:lvl3pPr>
              <a:defRPr sz="1400">
                <a:latin typeface="+mn-ea"/>
                <a:ea typeface="+mn-ea"/>
              </a:defRPr>
            </a:lvl3pPr>
            <a:lvl4pPr>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6" name="テキスト プレースホルダー 5"/>
          <p:cNvSpPr>
            <a:spLocks noGrp="1"/>
          </p:cNvSpPr>
          <p:nvPr>
            <p:ph type="body" sz="quarter" idx="18" hasCustomPrompt="1"/>
          </p:nvPr>
        </p:nvSpPr>
        <p:spPr>
          <a:xfrm>
            <a:off x="-1" y="5742793"/>
            <a:ext cx="12192001" cy="456628"/>
          </a:xfrm>
          <a:prstGeom prst="rect">
            <a:avLst/>
          </a:prstGeom>
        </p:spPr>
        <p:txBody>
          <a:bodyPr tIns="0" bIns="36000" anchor="b"/>
          <a:lstStyle>
            <a:lvl1pPr marL="0" indent="0" algn="ctr">
              <a:buNone/>
              <a:defRPr sz="2500" b="1">
                <a:solidFill>
                  <a:schemeClr val="bg2"/>
                </a:solidFill>
                <a:latin typeface="+mn-ea"/>
                <a:ea typeface="+mn-ea"/>
              </a:defRPr>
            </a:lvl1pPr>
          </a:lstStyle>
          <a:p>
            <a:pPr lvl="0"/>
            <a:r>
              <a:rPr kumimoji="1" lang="en-US" altLang="ja-JP"/>
              <a:t>Enter a summary.</a:t>
            </a:r>
          </a:p>
        </p:txBody>
      </p:sp>
      <p:sp>
        <p:nvSpPr>
          <p:cNvPr id="7" name="タイトル 6"/>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415672468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nf-ex-Standard + Summary(High)">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5"/>
          <p:cNvSpPr>
            <a:spLocks noGrp="1"/>
          </p:cNvSpPr>
          <p:nvPr>
            <p:ph type="body" sz="quarter" idx="18" hasCustomPrompt="1"/>
          </p:nvPr>
        </p:nvSpPr>
        <p:spPr>
          <a:xfrm>
            <a:off x="0" y="729710"/>
            <a:ext cx="12192000" cy="456628"/>
          </a:xfrm>
          <a:prstGeom prst="rect">
            <a:avLst/>
          </a:prstGeom>
        </p:spPr>
        <p:txBody>
          <a:bodyPr tIns="72000" bIns="0" anchor="t"/>
          <a:lstStyle>
            <a:lvl1pPr marL="0" indent="0" algn="ctr">
              <a:buNone/>
              <a:defRPr sz="2500" b="1">
                <a:solidFill>
                  <a:schemeClr val="bg2"/>
                </a:solidFill>
                <a:latin typeface="+mn-ea"/>
                <a:ea typeface="+mn-ea"/>
              </a:defRPr>
            </a:lvl1pPr>
          </a:lstStyle>
          <a:p>
            <a:pPr lvl="0"/>
            <a:r>
              <a:rPr kumimoji="1" lang="en-US" altLang="ja-JP"/>
              <a:t>Enter a summary.</a:t>
            </a:r>
          </a:p>
        </p:txBody>
      </p:sp>
      <p:sp>
        <p:nvSpPr>
          <p:cNvPr id="7" name="コンテンツ プレースホルダー 24"/>
          <p:cNvSpPr>
            <a:spLocks noGrp="1"/>
          </p:cNvSpPr>
          <p:nvPr>
            <p:ph sz="quarter" idx="19" hasCustomPrompt="1"/>
          </p:nvPr>
        </p:nvSpPr>
        <p:spPr>
          <a:xfrm>
            <a:off x="2" y="1211859"/>
            <a:ext cx="12191998" cy="4988915"/>
          </a:xfrm>
          <a:prstGeom prst="rect">
            <a:avLst/>
          </a:prstGeom>
          <a:noFill/>
        </p:spPr>
        <p:txBody>
          <a:bodyPr lIns="720000" tIns="180000" rIns="720000" bIns="0" anchor="t" anchorCtr="0"/>
          <a:lstStyle>
            <a:lvl1pPr marL="0" indent="0" algn="l">
              <a:buFont typeface="Arial" panose="020B0604020202020204" pitchFamily="34" charset="0"/>
              <a:buNone/>
              <a:defRPr sz="1800" b="0">
                <a:solidFill>
                  <a:schemeClr val="tx1"/>
                </a:solidFill>
                <a:latin typeface="+mn-ea"/>
                <a:ea typeface="+mn-ea"/>
              </a:defRPr>
            </a:lvl1pPr>
            <a:lvl2pPr>
              <a:defRPr sz="1600">
                <a:latin typeface="+mn-ea"/>
                <a:ea typeface="+mn-ea"/>
              </a:defRPr>
            </a:lvl2pPr>
            <a:lvl3pPr>
              <a:defRPr sz="1400">
                <a:latin typeface="+mn-ea"/>
                <a:ea typeface="+mn-ea"/>
              </a:defRPr>
            </a:lvl3pPr>
            <a:lvl4pPr>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6" name="タイトル 5"/>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4265129045"/>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nf-ex-1 Image + Summary">
    <p:spTree>
      <p:nvGrpSpPr>
        <p:cNvPr id="1" name=""/>
        <p:cNvGrpSpPr/>
        <p:nvPr/>
      </p:nvGrpSpPr>
      <p:grpSpPr>
        <a:xfrm>
          <a:off x="0" y="0"/>
          <a:ext cx="0" cy="0"/>
          <a:chOff x="0" y="0"/>
          <a:chExt cx="0" cy="0"/>
        </a:xfrm>
      </p:grpSpPr>
      <p:sp>
        <p:nvSpPr>
          <p:cNvPr id="11" name="テキスト プレースホルダー 9"/>
          <p:cNvSpPr>
            <a:spLocks noGrp="1"/>
          </p:cNvSpPr>
          <p:nvPr>
            <p:ph type="body" sz="quarter" idx="50" hasCustomPrompt="1"/>
          </p:nvPr>
        </p:nvSpPr>
        <p:spPr>
          <a:xfrm>
            <a:off x="696913" y="1243528"/>
            <a:ext cx="10801350" cy="4957247"/>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図プレースホルダー 6"/>
          <p:cNvSpPr>
            <a:spLocks noGrp="1"/>
          </p:cNvSpPr>
          <p:nvPr>
            <p:ph type="pic" sz="quarter" idx="19" hasCustomPrompt="1"/>
          </p:nvPr>
        </p:nvSpPr>
        <p:spPr bwMode="white">
          <a:xfrm>
            <a:off x="696913" y="1243528"/>
            <a:ext cx="10801350" cy="4957247"/>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6" name="テキスト プレースホルダー 5"/>
          <p:cNvSpPr>
            <a:spLocks noGrp="1"/>
          </p:cNvSpPr>
          <p:nvPr>
            <p:ph type="body" sz="quarter" idx="17" hasCustomPrompt="1"/>
          </p:nvPr>
        </p:nvSpPr>
        <p:spPr>
          <a:xfrm>
            <a:off x="1" y="757261"/>
            <a:ext cx="12191999" cy="445407"/>
          </a:xfrm>
          <a:prstGeom prst="rect">
            <a:avLst/>
          </a:prstGeom>
        </p:spPr>
        <p:txBody>
          <a:bodyPr/>
          <a:lstStyle>
            <a:lvl1pPr marL="0" indent="0" algn="ctr">
              <a:buNone/>
              <a:defRPr sz="2500" b="1">
                <a:solidFill>
                  <a:schemeClr val="bg2"/>
                </a:solidFill>
                <a:latin typeface="+mn-ea"/>
                <a:ea typeface="+mn-ea"/>
              </a:defRPr>
            </a:lvl1pPr>
          </a:lstStyle>
          <a:p>
            <a:pPr lvl="0"/>
            <a:r>
              <a:rPr kumimoji="1" lang="en-US" altLang="ja-JP"/>
              <a:t>Enter a summary.</a:t>
            </a:r>
          </a:p>
        </p:txBody>
      </p:sp>
      <p:sp>
        <p:nvSpPr>
          <p:cNvPr id="7" name="タイトル 6"/>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97054051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nf-ex-2 Image + Summary">
    <p:spTree>
      <p:nvGrpSpPr>
        <p:cNvPr id="1" name=""/>
        <p:cNvGrpSpPr/>
        <p:nvPr/>
      </p:nvGrpSpPr>
      <p:grpSpPr>
        <a:xfrm>
          <a:off x="0" y="0"/>
          <a:ext cx="0" cy="0"/>
          <a:chOff x="0" y="0"/>
          <a:chExt cx="0" cy="0"/>
        </a:xfrm>
      </p:grpSpPr>
      <p:sp>
        <p:nvSpPr>
          <p:cNvPr id="9" name="テキスト プレースホルダー 9"/>
          <p:cNvSpPr>
            <a:spLocks noGrp="1"/>
          </p:cNvSpPr>
          <p:nvPr>
            <p:ph type="body" sz="quarter" idx="50" hasCustomPrompt="1"/>
          </p:nvPr>
        </p:nvSpPr>
        <p:spPr>
          <a:xfrm>
            <a:off x="6196869" y="1243528"/>
            <a:ext cx="5301394" cy="4957247"/>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11" name="テキスト プレースホルダー 9"/>
          <p:cNvSpPr>
            <a:spLocks noGrp="1"/>
          </p:cNvSpPr>
          <p:nvPr>
            <p:ph type="body" sz="quarter" idx="51" hasCustomPrompt="1"/>
          </p:nvPr>
        </p:nvSpPr>
        <p:spPr>
          <a:xfrm>
            <a:off x="696913" y="1243528"/>
            <a:ext cx="5302606" cy="4957247"/>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6" name="図プレースホルダー 6"/>
          <p:cNvSpPr>
            <a:spLocks noGrp="1"/>
          </p:cNvSpPr>
          <p:nvPr>
            <p:ph type="pic" sz="quarter" idx="19" hasCustomPrompt="1"/>
          </p:nvPr>
        </p:nvSpPr>
        <p:spPr bwMode="white">
          <a:xfrm>
            <a:off x="696913" y="1243528"/>
            <a:ext cx="5302605" cy="4957247"/>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5"/>
          <p:cNvSpPr>
            <a:spLocks noGrp="1"/>
          </p:cNvSpPr>
          <p:nvPr>
            <p:ph type="body" sz="quarter" idx="17" hasCustomPrompt="1"/>
          </p:nvPr>
        </p:nvSpPr>
        <p:spPr>
          <a:xfrm>
            <a:off x="1" y="757261"/>
            <a:ext cx="12191999" cy="445407"/>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500" b="1">
                <a:solidFill>
                  <a:schemeClr val="bg2"/>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7" name="図プレースホルダー 6"/>
          <p:cNvSpPr>
            <a:spLocks noGrp="1"/>
          </p:cNvSpPr>
          <p:nvPr>
            <p:ph type="pic" sz="quarter" idx="20" hasCustomPrompt="1"/>
          </p:nvPr>
        </p:nvSpPr>
        <p:spPr bwMode="white">
          <a:xfrm>
            <a:off x="6196869" y="1243528"/>
            <a:ext cx="5301394" cy="4957247"/>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8" name="タイトル 7"/>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382928554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nf-ex-3 Image + Summary">
    <p:spTree>
      <p:nvGrpSpPr>
        <p:cNvPr id="1" name=""/>
        <p:cNvGrpSpPr/>
        <p:nvPr/>
      </p:nvGrpSpPr>
      <p:grpSpPr>
        <a:xfrm>
          <a:off x="0" y="0"/>
          <a:ext cx="0" cy="0"/>
          <a:chOff x="0" y="0"/>
          <a:chExt cx="0" cy="0"/>
        </a:xfrm>
      </p:grpSpPr>
      <p:sp>
        <p:nvSpPr>
          <p:cNvPr id="10" name="テキスト プレースホルダー 9"/>
          <p:cNvSpPr>
            <a:spLocks noGrp="1"/>
          </p:cNvSpPr>
          <p:nvPr>
            <p:ph type="body" sz="quarter" idx="50" hasCustomPrompt="1"/>
          </p:nvPr>
        </p:nvSpPr>
        <p:spPr>
          <a:xfrm>
            <a:off x="696913" y="1243528"/>
            <a:ext cx="3518167" cy="4957247"/>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05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12" name="テキスト プレースホルダー 9"/>
          <p:cNvSpPr>
            <a:spLocks noGrp="1"/>
          </p:cNvSpPr>
          <p:nvPr>
            <p:ph type="body" sz="quarter" idx="51" hasCustomPrompt="1"/>
          </p:nvPr>
        </p:nvSpPr>
        <p:spPr>
          <a:xfrm>
            <a:off x="4354841" y="1243528"/>
            <a:ext cx="3491453" cy="4957247"/>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05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13" name="テキスト プレースホルダー 9"/>
          <p:cNvSpPr>
            <a:spLocks noGrp="1"/>
          </p:cNvSpPr>
          <p:nvPr>
            <p:ph type="body" sz="quarter" idx="52" hasCustomPrompt="1"/>
          </p:nvPr>
        </p:nvSpPr>
        <p:spPr>
          <a:xfrm>
            <a:off x="7986052" y="1243527"/>
            <a:ext cx="3512211" cy="4957248"/>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05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5"/>
          <p:cNvSpPr>
            <a:spLocks noGrp="1"/>
          </p:cNvSpPr>
          <p:nvPr>
            <p:ph type="body" sz="quarter" idx="17" hasCustomPrompt="1"/>
          </p:nvPr>
        </p:nvSpPr>
        <p:spPr>
          <a:xfrm>
            <a:off x="0" y="757261"/>
            <a:ext cx="12192000" cy="445407"/>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500" b="1">
                <a:solidFill>
                  <a:schemeClr val="bg2"/>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6" name="図プレースホルダー 6"/>
          <p:cNvSpPr>
            <a:spLocks noGrp="1"/>
          </p:cNvSpPr>
          <p:nvPr>
            <p:ph type="pic" sz="quarter" idx="19" hasCustomPrompt="1"/>
          </p:nvPr>
        </p:nvSpPr>
        <p:spPr bwMode="white">
          <a:xfrm>
            <a:off x="696913" y="1243528"/>
            <a:ext cx="3518168" cy="4957247"/>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7" name="図プレースホルダー 6"/>
          <p:cNvSpPr>
            <a:spLocks noGrp="1"/>
          </p:cNvSpPr>
          <p:nvPr>
            <p:ph type="pic" sz="quarter" idx="20" hasCustomPrompt="1"/>
          </p:nvPr>
        </p:nvSpPr>
        <p:spPr bwMode="white">
          <a:xfrm>
            <a:off x="4354839" y="1243528"/>
            <a:ext cx="3491455" cy="4957247"/>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8" name="図プレースホルダー 6"/>
          <p:cNvSpPr>
            <a:spLocks noGrp="1"/>
          </p:cNvSpPr>
          <p:nvPr>
            <p:ph type="pic" sz="quarter" idx="21" hasCustomPrompt="1"/>
          </p:nvPr>
        </p:nvSpPr>
        <p:spPr bwMode="white">
          <a:xfrm>
            <a:off x="7986053" y="1243529"/>
            <a:ext cx="3512210" cy="4957246"/>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9" name="タイトル 8"/>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4218127134"/>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nf-ex-Content page 1">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8"/>
          <p:cNvSpPr>
            <a:spLocks noGrp="1"/>
          </p:cNvSpPr>
          <p:nvPr>
            <p:ph type="body" sz="quarter" idx="30" hasCustomPrompt="1"/>
          </p:nvPr>
        </p:nvSpPr>
        <p:spPr>
          <a:xfrm>
            <a:off x="4335460" y="3928352"/>
            <a:ext cx="7856539" cy="2063125"/>
          </a:xfrm>
          <a:prstGeom prst="rect">
            <a:avLst/>
          </a:prstGeom>
        </p:spPr>
        <p:txBody>
          <a:bodyPr lIns="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marL="800100" indent="-342900">
              <a:lnSpc>
                <a:spcPct val="100000"/>
              </a:lnSpc>
              <a:buFont typeface="Arial" panose="020B0604020202020204" pitchFamily="34" charset="0"/>
              <a:buChar char="•"/>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vl5pPr marL="1828800" indent="0">
              <a:buNone/>
              <a:defRPr/>
            </a:lvl5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6" name="コンテンツ プレースホルダー 14"/>
          <p:cNvSpPr>
            <a:spLocks noGrp="1"/>
          </p:cNvSpPr>
          <p:nvPr>
            <p:ph sz="quarter" idx="24" hasCustomPrompt="1"/>
          </p:nvPr>
        </p:nvSpPr>
        <p:spPr>
          <a:xfrm>
            <a:off x="695326" y="934030"/>
            <a:ext cx="3435349" cy="2435471"/>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7" name="コンテンツ プレースホルダー 14"/>
          <p:cNvSpPr>
            <a:spLocks noGrp="1"/>
          </p:cNvSpPr>
          <p:nvPr>
            <p:ph sz="quarter" idx="25" hasCustomPrompt="1"/>
          </p:nvPr>
        </p:nvSpPr>
        <p:spPr>
          <a:xfrm>
            <a:off x="695326" y="3556007"/>
            <a:ext cx="3435349" cy="2435471"/>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8" name="テキスト プレースホルダー 11"/>
          <p:cNvSpPr>
            <a:spLocks noGrp="1"/>
          </p:cNvSpPr>
          <p:nvPr>
            <p:ph type="body" sz="quarter" idx="26" hasCustomPrompt="1"/>
          </p:nvPr>
        </p:nvSpPr>
        <p:spPr>
          <a:xfrm>
            <a:off x="4335463" y="933760"/>
            <a:ext cx="7856537" cy="292095"/>
          </a:xfrm>
          <a:prstGeom prst="rect">
            <a:avLst/>
          </a:prstGeom>
        </p:spPr>
        <p:txBody>
          <a:bodyPr lIns="0" tIns="0" rIns="720000" bIns="0"/>
          <a:lstStyle>
            <a:lvl1pPr>
              <a:defRPr sz="2200" b="1">
                <a:latin typeface="+mn-ea"/>
                <a:ea typeface="+mn-ea"/>
              </a:defRPr>
            </a:lvl1pPr>
          </a:lstStyle>
          <a:p>
            <a:pPr lvl="0"/>
            <a:r>
              <a:rPr kumimoji="1" lang="en-US" altLang="ja-JP"/>
              <a:t>Title</a:t>
            </a:r>
            <a:endParaRPr kumimoji="1" lang="ja-JP" altLang="en-US"/>
          </a:p>
        </p:txBody>
      </p:sp>
      <p:sp>
        <p:nvSpPr>
          <p:cNvPr id="9" name="テキスト プレースホルダー 11"/>
          <p:cNvSpPr>
            <a:spLocks noGrp="1"/>
          </p:cNvSpPr>
          <p:nvPr>
            <p:ph type="body" sz="quarter" idx="27" hasCustomPrompt="1"/>
          </p:nvPr>
        </p:nvSpPr>
        <p:spPr>
          <a:xfrm>
            <a:off x="4335463" y="3556007"/>
            <a:ext cx="7856537" cy="292095"/>
          </a:xfrm>
          <a:prstGeom prst="rect">
            <a:avLst/>
          </a:prstGeom>
        </p:spPr>
        <p:txBody>
          <a:bodyPr lIns="0" tIns="0" rIns="720000" bIns="0"/>
          <a:lstStyle>
            <a:lvl1pPr marL="0" indent="0">
              <a:buFont typeface="Arial" panose="020B0604020202020204" pitchFamily="34" charset="0"/>
              <a:buNone/>
              <a:defRPr sz="2200" b="1">
                <a:latin typeface="+mn-ea"/>
                <a:ea typeface="+mn-ea"/>
              </a:defRPr>
            </a:lvl1pPr>
            <a:lvl2pPr marL="457200" indent="0">
              <a:buNone/>
              <a:defRPr/>
            </a:lvl2pPr>
          </a:lstStyle>
          <a:p>
            <a:pPr lvl="0"/>
            <a:r>
              <a:rPr kumimoji="1" lang="en-US" altLang="ja-JP"/>
              <a:t>Title</a:t>
            </a:r>
          </a:p>
        </p:txBody>
      </p:sp>
      <p:sp>
        <p:nvSpPr>
          <p:cNvPr id="10" name="テキスト プレースホルダー 8"/>
          <p:cNvSpPr>
            <a:spLocks noGrp="1"/>
          </p:cNvSpPr>
          <p:nvPr>
            <p:ph type="body" sz="quarter" idx="28" hasCustomPrompt="1"/>
          </p:nvPr>
        </p:nvSpPr>
        <p:spPr>
          <a:xfrm>
            <a:off x="4335461" y="1307575"/>
            <a:ext cx="7856539" cy="2063125"/>
          </a:xfrm>
          <a:prstGeom prst="rect">
            <a:avLst/>
          </a:prstGeom>
        </p:spPr>
        <p:txBody>
          <a:bodyPr lIns="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marL="800100" indent="-342900">
              <a:lnSpc>
                <a:spcPct val="100000"/>
              </a:lnSpc>
              <a:buFont typeface="Arial" panose="020B0604020202020204" pitchFamily="34" charset="0"/>
              <a:buChar char="•"/>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vl5pPr marL="1828800" indent="0">
              <a:buNone/>
              <a:defRPr/>
            </a:lvl5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1" name="タイトル 10"/>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977987060"/>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nf-ex-Content page 2">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11"/>
          <p:cNvSpPr>
            <a:spLocks noGrp="1"/>
          </p:cNvSpPr>
          <p:nvPr>
            <p:ph type="body" sz="quarter" idx="26" hasCustomPrompt="1"/>
          </p:nvPr>
        </p:nvSpPr>
        <p:spPr>
          <a:xfrm>
            <a:off x="4335465" y="933760"/>
            <a:ext cx="3427068" cy="292095"/>
          </a:xfrm>
          <a:prstGeom prst="rect">
            <a:avLst/>
          </a:prstGeom>
        </p:spPr>
        <p:txBody>
          <a:bodyPr lIns="0" tIns="0" rIns="0" bIns="0"/>
          <a:lstStyle>
            <a:lvl1pPr>
              <a:defRPr sz="2200" b="1">
                <a:latin typeface="+mn-ea"/>
                <a:ea typeface="+mn-ea"/>
              </a:defRPr>
            </a:lvl1pPr>
          </a:lstStyle>
          <a:p>
            <a:pPr lvl="0"/>
            <a:r>
              <a:rPr kumimoji="1" lang="en-US" altLang="ja-JP"/>
              <a:t>Title</a:t>
            </a:r>
            <a:endParaRPr kumimoji="1" lang="ja-JP" altLang="en-US"/>
          </a:p>
        </p:txBody>
      </p:sp>
      <p:sp>
        <p:nvSpPr>
          <p:cNvPr id="6" name="テキスト プレースホルダー 11"/>
          <p:cNvSpPr>
            <a:spLocks noGrp="1"/>
          </p:cNvSpPr>
          <p:nvPr>
            <p:ph type="body" sz="quarter" idx="27" hasCustomPrompt="1"/>
          </p:nvPr>
        </p:nvSpPr>
        <p:spPr>
          <a:xfrm>
            <a:off x="4335465" y="3556007"/>
            <a:ext cx="3427068" cy="292095"/>
          </a:xfrm>
          <a:prstGeom prst="rect">
            <a:avLst/>
          </a:prstGeom>
        </p:spPr>
        <p:txBody>
          <a:bodyPr lIns="0" tIns="0" rIns="0" bIns="0"/>
          <a:lstStyle>
            <a:lvl1pPr>
              <a:defRPr sz="2200" b="1">
                <a:latin typeface="+mn-ea"/>
                <a:ea typeface="+mn-ea"/>
              </a:defRPr>
            </a:lvl1pPr>
          </a:lstStyle>
          <a:p>
            <a:pPr lvl="0"/>
            <a:r>
              <a:rPr kumimoji="1" lang="en-US" altLang="ja-JP"/>
              <a:t>Title</a:t>
            </a:r>
            <a:endParaRPr kumimoji="1" lang="ja-JP" altLang="en-US"/>
          </a:p>
        </p:txBody>
      </p:sp>
      <p:sp>
        <p:nvSpPr>
          <p:cNvPr id="7" name="テキスト プレースホルダー 11"/>
          <p:cNvSpPr>
            <a:spLocks noGrp="1"/>
          </p:cNvSpPr>
          <p:nvPr>
            <p:ph type="body" sz="quarter" idx="31" hasCustomPrompt="1"/>
          </p:nvPr>
        </p:nvSpPr>
        <p:spPr>
          <a:xfrm>
            <a:off x="8359141" y="933758"/>
            <a:ext cx="3832860" cy="5057718"/>
          </a:xfrm>
          <a:prstGeom prst="rect">
            <a:avLst/>
          </a:prstGeom>
        </p:spPr>
        <p:txBody>
          <a:bodyPr lIns="0" tIns="0" rIns="720000" bIns="0"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2"/>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8" name="右矢印 7"/>
          <p:cNvSpPr/>
          <p:nvPr userDrawn="1"/>
        </p:nvSpPr>
        <p:spPr>
          <a:xfrm>
            <a:off x="7874363" y="3354262"/>
            <a:ext cx="388127" cy="172604"/>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solidFill>
                <a:schemeClr val="tx2"/>
              </a:solidFill>
              <a:latin typeface="+mn-ea"/>
              <a:ea typeface="+mn-ea"/>
            </a:endParaRPr>
          </a:p>
        </p:txBody>
      </p:sp>
      <p:sp>
        <p:nvSpPr>
          <p:cNvPr id="9" name="コンテンツ プレースホルダー 14"/>
          <p:cNvSpPr>
            <a:spLocks noGrp="1"/>
          </p:cNvSpPr>
          <p:nvPr>
            <p:ph sz="quarter" idx="32" hasCustomPrompt="1"/>
          </p:nvPr>
        </p:nvSpPr>
        <p:spPr>
          <a:xfrm>
            <a:off x="695326" y="934030"/>
            <a:ext cx="3435349" cy="2435471"/>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0" name="コンテンツ プレースホルダー 14"/>
          <p:cNvSpPr>
            <a:spLocks noGrp="1"/>
          </p:cNvSpPr>
          <p:nvPr>
            <p:ph sz="quarter" idx="33" hasCustomPrompt="1"/>
          </p:nvPr>
        </p:nvSpPr>
        <p:spPr>
          <a:xfrm>
            <a:off x="695326" y="3556007"/>
            <a:ext cx="3435349" cy="2435471"/>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2" name="テキスト プレースホルダー 8"/>
          <p:cNvSpPr>
            <a:spLocks noGrp="1"/>
          </p:cNvSpPr>
          <p:nvPr>
            <p:ph type="body" sz="quarter" idx="30" hasCustomPrompt="1"/>
          </p:nvPr>
        </p:nvSpPr>
        <p:spPr>
          <a:xfrm>
            <a:off x="4335462" y="3928352"/>
            <a:ext cx="3442249" cy="2063125"/>
          </a:xfrm>
          <a:prstGeom prst="rect">
            <a:avLst/>
          </a:prstGeom>
        </p:spPr>
        <p:txBody>
          <a:bodyPr lIns="0" tIns="0" rIns="0" bIns="0"/>
          <a:lstStyle>
            <a:lvl1pPr marL="0" indent="0" algn="just">
              <a:lnSpc>
                <a:spcPct val="100000"/>
              </a:lnSpc>
              <a:spcBef>
                <a:spcPts val="0"/>
              </a:spcBef>
              <a:buFont typeface="Arial" panose="020B0604020202020204" pitchFamily="34" charset="0"/>
              <a:buNone/>
              <a:defRPr sz="1800">
                <a:latin typeface="+mn-ea"/>
                <a:ea typeface="+mn-ea"/>
              </a:defRPr>
            </a:lvl1pPr>
            <a:lvl2pPr marL="800100" indent="-342900">
              <a:lnSpc>
                <a:spcPct val="100000"/>
              </a:lnSpc>
              <a:buFont typeface="Arial" panose="020B0604020202020204" pitchFamily="34" charset="0"/>
              <a:buChar char="•"/>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vl5pPr marL="1828800" indent="0">
              <a:buNone/>
              <a:defRPr/>
            </a:lvl5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3" name="テキスト プレースホルダー 8"/>
          <p:cNvSpPr>
            <a:spLocks noGrp="1"/>
          </p:cNvSpPr>
          <p:nvPr>
            <p:ph type="body" sz="quarter" idx="28" hasCustomPrompt="1"/>
          </p:nvPr>
        </p:nvSpPr>
        <p:spPr>
          <a:xfrm>
            <a:off x="4335464" y="1307575"/>
            <a:ext cx="3442249" cy="2063125"/>
          </a:xfrm>
          <a:prstGeom prst="rect">
            <a:avLst/>
          </a:prstGeom>
        </p:spPr>
        <p:txBody>
          <a:bodyPr lIns="0" tIns="0" rIns="0" bIns="0"/>
          <a:lstStyle>
            <a:lvl1pPr marL="0" indent="0" algn="just">
              <a:lnSpc>
                <a:spcPct val="100000"/>
              </a:lnSpc>
              <a:spcBef>
                <a:spcPts val="0"/>
              </a:spcBef>
              <a:buFont typeface="Arial" panose="020B0604020202020204" pitchFamily="34" charset="0"/>
              <a:buNone/>
              <a:defRPr sz="1800">
                <a:latin typeface="+mn-ea"/>
                <a:ea typeface="+mn-ea"/>
              </a:defRPr>
            </a:lvl1pPr>
            <a:lvl2pPr marL="800100" indent="-342900">
              <a:lnSpc>
                <a:spcPct val="100000"/>
              </a:lnSpc>
              <a:buFont typeface="Arial" panose="020B0604020202020204" pitchFamily="34" charset="0"/>
              <a:buChar char="•"/>
              <a:defRPr sz="1600">
                <a:latin typeface="+mn-ea"/>
                <a:ea typeface="+mn-ea"/>
              </a:defRPr>
            </a:lvl2pPr>
            <a:lvl3pPr>
              <a:lnSpc>
                <a:spcPct val="100000"/>
              </a:lnSpc>
              <a:defRPr sz="1400">
                <a:latin typeface="+mn-ea"/>
                <a:ea typeface="+mn-ea"/>
              </a:defRPr>
            </a:lvl3pPr>
            <a:lvl4pPr>
              <a:lnSpc>
                <a:spcPct val="100000"/>
              </a:lnSpc>
              <a:defRPr sz="1400">
                <a:latin typeface="+mn-ea"/>
                <a:ea typeface="+mn-ea"/>
              </a:defRPr>
            </a:lvl4pPr>
            <a:lvl5pPr marL="1828800" indent="0">
              <a:buNone/>
              <a:defRPr/>
            </a:lvl5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1" name="タイトル 10"/>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2292518079"/>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nf-ex-Content page 3">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7" name="コンテンツ プレースホルダー 14"/>
          <p:cNvSpPr>
            <a:spLocks noGrp="1"/>
          </p:cNvSpPr>
          <p:nvPr>
            <p:ph sz="quarter" idx="24" hasCustomPrompt="1"/>
          </p:nvPr>
        </p:nvSpPr>
        <p:spPr>
          <a:xfrm>
            <a:off x="702733" y="934030"/>
            <a:ext cx="342794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8" name="テキスト プレースホルダー 11"/>
          <p:cNvSpPr>
            <a:spLocks noGrp="1"/>
          </p:cNvSpPr>
          <p:nvPr>
            <p:ph type="body" sz="quarter" idx="26" hasCustomPrompt="1"/>
          </p:nvPr>
        </p:nvSpPr>
        <p:spPr>
          <a:xfrm>
            <a:off x="4335463" y="933760"/>
            <a:ext cx="7856537" cy="292095"/>
          </a:xfrm>
          <a:prstGeom prst="rect">
            <a:avLst/>
          </a:prstGeom>
        </p:spPr>
        <p:txBody>
          <a:bodyPr lIns="0" tIns="0" rIns="720000" bIns="0"/>
          <a:lstStyle>
            <a:lvl1pPr>
              <a:defRPr sz="2200" b="1">
                <a:latin typeface="+mn-ea"/>
                <a:ea typeface="+mn-ea"/>
              </a:defRPr>
            </a:lvl1pPr>
          </a:lstStyle>
          <a:p>
            <a:pPr lvl="0"/>
            <a:r>
              <a:rPr kumimoji="1" lang="en-US" altLang="ja-JP"/>
              <a:t>Title</a:t>
            </a:r>
            <a:endParaRPr kumimoji="1" lang="ja-JP" altLang="en-US"/>
          </a:p>
        </p:txBody>
      </p:sp>
      <p:sp>
        <p:nvSpPr>
          <p:cNvPr id="9" name="テキスト プレースホルダー 8"/>
          <p:cNvSpPr>
            <a:spLocks noGrp="1"/>
          </p:cNvSpPr>
          <p:nvPr>
            <p:ph type="body" sz="quarter" idx="28" hasCustomPrompt="1"/>
          </p:nvPr>
        </p:nvSpPr>
        <p:spPr>
          <a:xfrm>
            <a:off x="4335461" y="1307575"/>
            <a:ext cx="7856539" cy="1268641"/>
          </a:xfrm>
          <a:prstGeom prst="rect">
            <a:avLst/>
          </a:prstGeom>
        </p:spPr>
        <p:txBody>
          <a:bodyPr lIns="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0" name="コンテンツ プレースホルダー 14"/>
          <p:cNvSpPr>
            <a:spLocks noGrp="1"/>
          </p:cNvSpPr>
          <p:nvPr>
            <p:ph sz="quarter" idx="31" hasCustomPrompt="1"/>
          </p:nvPr>
        </p:nvSpPr>
        <p:spPr>
          <a:xfrm>
            <a:off x="702733" y="2704503"/>
            <a:ext cx="342794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1" name="テキスト プレースホルダー 11"/>
          <p:cNvSpPr>
            <a:spLocks noGrp="1"/>
          </p:cNvSpPr>
          <p:nvPr>
            <p:ph type="body" sz="quarter" idx="32" hasCustomPrompt="1"/>
          </p:nvPr>
        </p:nvSpPr>
        <p:spPr>
          <a:xfrm>
            <a:off x="4335463" y="2704235"/>
            <a:ext cx="7856537" cy="292095"/>
          </a:xfrm>
          <a:prstGeom prst="rect">
            <a:avLst/>
          </a:prstGeom>
        </p:spPr>
        <p:txBody>
          <a:bodyPr lIns="0" tIns="0" rIns="720000" bIns="0"/>
          <a:lstStyle>
            <a:lvl1pPr>
              <a:defRPr sz="2200" b="1">
                <a:latin typeface="+mn-ea"/>
                <a:ea typeface="+mn-ea"/>
              </a:defRPr>
            </a:lvl1pPr>
          </a:lstStyle>
          <a:p>
            <a:pPr lvl="0"/>
            <a:r>
              <a:rPr kumimoji="1" lang="en-US" altLang="ja-JP"/>
              <a:t>Title</a:t>
            </a:r>
            <a:endParaRPr kumimoji="1" lang="ja-JP" altLang="en-US"/>
          </a:p>
        </p:txBody>
      </p:sp>
      <p:sp>
        <p:nvSpPr>
          <p:cNvPr id="12" name="コンテンツ プレースホルダー 14"/>
          <p:cNvSpPr>
            <a:spLocks noGrp="1"/>
          </p:cNvSpPr>
          <p:nvPr>
            <p:ph sz="quarter" idx="34" hasCustomPrompt="1"/>
          </p:nvPr>
        </p:nvSpPr>
        <p:spPr>
          <a:xfrm>
            <a:off x="702733" y="4477790"/>
            <a:ext cx="342794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3" name="テキスト プレースホルダー 11"/>
          <p:cNvSpPr>
            <a:spLocks noGrp="1"/>
          </p:cNvSpPr>
          <p:nvPr>
            <p:ph type="body" sz="quarter" idx="35" hasCustomPrompt="1"/>
          </p:nvPr>
        </p:nvSpPr>
        <p:spPr>
          <a:xfrm>
            <a:off x="4335463" y="4477520"/>
            <a:ext cx="7856537" cy="292095"/>
          </a:xfrm>
          <a:prstGeom prst="rect">
            <a:avLst/>
          </a:prstGeom>
        </p:spPr>
        <p:txBody>
          <a:bodyPr lIns="0" tIns="0" rIns="720000" bIns="0"/>
          <a:lstStyle>
            <a:lvl1pPr>
              <a:defRPr sz="2200" b="1">
                <a:latin typeface="+mn-ea"/>
                <a:ea typeface="+mn-ea"/>
              </a:defRPr>
            </a:lvl1pPr>
          </a:lstStyle>
          <a:p>
            <a:pPr lvl="0"/>
            <a:r>
              <a:rPr kumimoji="1" lang="en-US" altLang="ja-JP"/>
              <a:t>Title</a:t>
            </a:r>
            <a:endParaRPr kumimoji="1" lang="ja-JP" altLang="en-US"/>
          </a:p>
        </p:txBody>
      </p:sp>
      <p:sp>
        <p:nvSpPr>
          <p:cNvPr id="17" name="テキスト プレースホルダー 8"/>
          <p:cNvSpPr>
            <a:spLocks noGrp="1"/>
          </p:cNvSpPr>
          <p:nvPr>
            <p:ph type="body" sz="quarter" idx="36" hasCustomPrompt="1"/>
          </p:nvPr>
        </p:nvSpPr>
        <p:spPr>
          <a:xfrm>
            <a:off x="4335461" y="3078049"/>
            <a:ext cx="7856539" cy="1268641"/>
          </a:xfrm>
          <a:prstGeom prst="rect">
            <a:avLst/>
          </a:prstGeom>
        </p:spPr>
        <p:txBody>
          <a:bodyPr lIns="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8" name="テキスト プレースホルダー 8"/>
          <p:cNvSpPr>
            <a:spLocks noGrp="1"/>
          </p:cNvSpPr>
          <p:nvPr>
            <p:ph type="body" sz="quarter" idx="37" hasCustomPrompt="1"/>
          </p:nvPr>
        </p:nvSpPr>
        <p:spPr>
          <a:xfrm>
            <a:off x="4335461" y="4853303"/>
            <a:ext cx="7856539" cy="1268641"/>
          </a:xfrm>
          <a:prstGeom prst="rect">
            <a:avLst/>
          </a:prstGeom>
        </p:spPr>
        <p:txBody>
          <a:bodyPr lIns="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5" name="タイトル 4"/>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4018703637"/>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nf-ex-Content page 4">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11"/>
          <p:cNvSpPr>
            <a:spLocks noGrp="1"/>
          </p:cNvSpPr>
          <p:nvPr>
            <p:ph type="body" sz="quarter" idx="26" hasCustomPrompt="1"/>
          </p:nvPr>
        </p:nvSpPr>
        <p:spPr>
          <a:xfrm>
            <a:off x="4335465" y="933760"/>
            <a:ext cx="3442247" cy="292095"/>
          </a:xfrm>
          <a:prstGeom prst="rect">
            <a:avLst/>
          </a:prstGeom>
        </p:spPr>
        <p:txBody>
          <a:bodyPr lIns="0" tIns="0" rIns="0" bIns="0"/>
          <a:lstStyle>
            <a:lvl1pPr>
              <a:defRPr sz="2200" b="1">
                <a:latin typeface="+mn-ea"/>
                <a:ea typeface="+mn-ea"/>
              </a:defRPr>
            </a:lvl1pPr>
          </a:lstStyle>
          <a:p>
            <a:pPr lvl="0"/>
            <a:r>
              <a:rPr kumimoji="1" lang="en-US" altLang="ja-JP"/>
              <a:t>Title</a:t>
            </a:r>
            <a:endParaRPr kumimoji="1" lang="ja-JP" altLang="en-US"/>
          </a:p>
        </p:txBody>
      </p:sp>
      <p:sp>
        <p:nvSpPr>
          <p:cNvPr id="6" name="テキスト プレースホルダー 11"/>
          <p:cNvSpPr>
            <a:spLocks noGrp="1"/>
          </p:cNvSpPr>
          <p:nvPr>
            <p:ph type="body" sz="quarter" idx="32" hasCustomPrompt="1"/>
          </p:nvPr>
        </p:nvSpPr>
        <p:spPr>
          <a:xfrm>
            <a:off x="4335465" y="2704235"/>
            <a:ext cx="3442247" cy="292095"/>
          </a:xfrm>
          <a:prstGeom prst="rect">
            <a:avLst/>
          </a:prstGeom>
        </p:spPr>
        <p:txBody>
          <a:bodyPr lIns="0" tIns="0" rIns="0" bIns="0"/>
          <a:lstStyle>
            <a:lvl1pPr>
              <a:defRPr sz="2200" b="1">
                <a:latin typeface="+mn-ea"/>
                <a:ea typeface="+mn-ea"/>
              </a:defRPr>
            </a:lvl1pPr>
          </a:lstStyle>
          <a:p>
            <a:pPr lvl="0"/>
            <a:r>
              <a:rPr kumimoji="1" lang="en-US" altLang="ja-JP"/>
              <a:t>Title</a:t>
            </a:r>
            <a:endParaRPr kumimoji="1" lang="ja-JP" altLang="en-US"/>
          </a:p>
        </p:txBody>
      </p:sp>
      <p:sp>
        <p:nvSpPr>
          <p:cNvPr id="7" name="テキスト プレースホルダー 11"/>
          <p:cNvSpPr>
            <a:spLocks noGrp="1"/>
          </p:cNvSpPr>
          <p:nvPr>
            <p:ph type="body" sz="quarter" idx="35" hasCustomPrompt="1"/>
          </p:nvPr>
        </p:nvSpPr>
        <p:spPr>
          <a:xfrm>
            <a:off x="4335465" y="4477520"/>
            <a:ext cx="3442247" cy="292095"/>
          </a:xfrm>
          <a:prstGeom prst="rect">
            <a:avLst/>
          </a:prstGeom>
        </p:spPr>
        <p:txBody>
          <a:bodyPr lIns="0" tIns="0" rIns="0" bIns="0"/>
          <a:lstStyle>
            <a:lvl1pPr>
              <a:defRPr sz="2200" b="1">
                <a:latin typeface="+mn-ea"/>
                <a:ea typeface="+mn-ea"/>
              </a:defRPr>
            </a:lvl1pPr>
          </a:lstStyle>
          <a:p>
            <a:pPr lvl="0"/>
            <a:r>
              <a:rPr kumimoji="1" lang="en-US" altLang="ja-JP"/>
              <a:t>Title</a:t>
            </a:r>
            <a:endParaRPr kumimoji="1" lang="ja-JP" altLang="en-US"/>
          </a:p>
        </p:txBody>
      </p:sp>
      <p:sp>
        <p:nvSpPr>
          <p:cNvPr id="8" name="テキスト プレースホルダー 11"/>
          <p:cNvSpPr>
            <a:spLocks noGrp="1"/>
          </p:cNvSpPr>
          <p:nvPr>
            <p:ph type="body" sz="quarter" idx="37" hasCustomPrompt="1"/>
          </p:nvPr>
        </p:nvSpPr>
        <p:spPr>
          <a:xfrm>
            <a:off x="8359141" y="933757"/>
            <a:ext cx="3832860" cy="5186217"/>
          </a:xfrm>
          <a:prstGeom prst="rect">
            <a:avLst/>
          </a:prstGeom>
        </p:spPr>
        <p:txBody>
          <a:bodyPr lIns="0" tIns="0" rIns="720000" bIns="0"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2"/>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9" name="右矢印 8"/>
          <p:cNvSpPr/>
          <p:nvPr userDrawn="1"/>
        </p:nvSpPr>
        <p:spPr>
          <a:xfrm>
            <a:off x="7874363" y="3354262"/>
            <a:ext cx="388127" cy="172604"/>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latin typeface="+mn-ea"/>
              <a:ea typeface="+mn-ea"/>
            </a:endParaRPr>
          </a:p>
        </p:txBody>
      </p:sp>
      <p:sp>
        <p:nvSpPr>
          <p:cNvPr id="10" name="コンテンツ プレースホルダー 14"/>
          <p:cNvSpPr>
            <a:spLocks noGrp="1"/>
          </p:cNvSpPr>
          <p:nvPr>
            <p:ph sz="quarter" idx="24" hasCustomPrompt="1"/>
          </p:nvPr>
        </p:nvSpPr>
        <p:spPr>
          <a:xfrm>
            <a:off x="696913" y="934030"/>
            <a:ext cx="343376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1" name="コンテンツ プレースホルダー 14"/>
          <p:cNvSpPr>
            <a:spLocks noGrp="1"/>
          </p:cNvSpPr>
          <p:nvPr>
            <p:ph sz="quarter" idx="31" hasCustomPrompt="1"/>
          </p:nvPr>
        </p:nvSpPr>
        <p:spPr>
          <a:xfrm>
            <a:off x="696913" y="2704503"/>
            <a:ext cx="343376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2" name="コンテンツ プレースホルダー 14"/>
          <p:cNvSpPr>
            <a:spLocks noGrp="1"/>
          </p:cNvSpPr>
          <p:nvPr>
            <p:ph sz="quarter" idx="34" hasCustomPrompt="1"/>
          </p:nvPr>
        </p:nvSpPr>
        <p:spPr>
          <a:xfrm>
            <a:off x="696913" y="4477790"/>
            <a:ext cx="343376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6" name="テキスト プレースホルダー 8"/>
          <p:cNvSpPr>
            <a:spLocks noGrp="1"/>
          </p:cNvSpPr>
          <p:nvPr>
            <p:ph type="body" sz="quarter" idx="28" hasCustomPrompt="1"/>
          </p:nvPr>
        </p:nvSpPr>
        <p:spPr>
          <a:xfrm>
            <a:off x="4335463" y="1307575"/>
            <a:ext cx="3442248" cy="1268641"/>
          </a:xfrm>
          <a:prstGeom prst="rect">
            <a:avLst/>
          </a:prstGeom>
        </p:spPr>
        <p:txBody>
          <a:bodyPr lIns="0" tIns="0" rIns="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21" name="テキスト プレースホルダー 8"/>
          <p:cNvSpPr>
            <a:spLocks noGrp="1"/>
          </p:cNvSpPr>
          <p:nvPr>
            <p:ph type="body" sz="quarter" idx="38" hasCustomPrompt="1"/>
          </p:nvPr>
        </p:nvSpPr>
        <p:spPr>
          <a:xfrm>
            <a:off x="4335463" y="3078049"/>
            <a:ext cx="3442248" cy="1268641"/>
          </a:xfrm>
          <a:prstGeom prst="rect">
            <a:avLst/>
          </a:prstGeom>
        </p:spPr>
        <p:txBody>
          <a:bodyPr lIns="0" tIns="0" rIns="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22" name="テキスト プレースホルダー 8"/>
          <p:cNvSpPr>
            <a:spLocks noGrp="1"/>
          </p:cNvSpPr>
          <p:nvPr>
            <p:ph type="body" sz="quarter" idx="39" hasCustomPrompt="1"/>
          </p:nvPr>
        </p:nvSpPr>
        <p:spPr>
          <a:xfrm>
            <a:off x="4335463" y="4848526"/>
            <a:ext cx="3442248" cy="1268641"/>
          </a:xfrm>
          <a:prstGeom prst="rect">
            <a:avLst/>
          </a:prstGeom>
        </p:spPr>
        <p:txBody>
          <a:bodyPr lIns="0" tIns="0" rIns="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3" name="タイトル 12"/>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2797192921"/>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nf-ex-Content page 5">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コンテンツ プレースホルダー 14"/>
          <p:cNvSpPr>
            <a:spLocks noGrp="1"/>
          </p:cNvSpPr>
          <p:nvPr>
            <p:ph sz="quarter" idx="24" hasCustomPrompt="1"/>
          </p:nvPr>
        </p:nvSpPr>
        <p:spPr>
          <a:xfrm>
            <a:off x="696914" y="1235270"/>
            <a:ext cx="4991014" cy="2687699"/>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6" name="テキスト プレースホルダー 16"/>
          <p:cNvSpPr>
            <a:spLocks noGrp="1"/>
          </p:cNvSpPr>
          <p:nvPr>
            <p:ph type="body" sz="quarter" idx="22" hasCustomPrompt="1"/>
          </p:nvPr>
        </p:nvSpPr>
        <p:spPr>
          <a:xfrm>
            <a:off x="0" y="844510"/>
            <a:ext cx="6091613" cy="324039"/>
          </a:xfrm>
          <a:prstGeom prst="rect">
            <a:avLst/>
          </a:prstGeom>
        </p:spPr>
        <p:txBody>
          <a:bodyPr lIns="720000" tIns="0" rIns="360000" bIns="0"/>
          <a:lstStyle>
            <a:lvl1pPr algn="l">
              <a:defRPr sz="2200" b="1">
                <a:latin typeface="+mn-ea"/>
                <a:ea typeface="+mn-ea"/>
              </a:defRPr>
            </a:lvl1pPr>
          </a:lstStyle>
          <a:p>
            <a:pPr lvl="0"/>
            <a:r>
              <a:rPr kumimoji="1" lang="en-US" altLang="ja-JP"/>
              <a:t>Title</a:t>
            </a:r>
            <a:endParaRPr kumimoji="1" lang="ja-JP" altLang="en-US"/>
          </a:p>
        </p:txBody>
      </p:sp>
      <p:sp>
        <p:nvSpPr>
          <p:cNvPr id="7" name="テキスト プレースホルダー 16"/>
          <p:cNvSpPr>
            <a:spLocks noGrp="1"/>
          </p:cNvSpPr>
          <p:nvPr>
            <p:ph type="body" sz="quarter" idx="26" hasCustomPrompt="1"/>
          </p:nvPr>
        </p:nvSpPr>
        <p:spPr>
          <a:xfrm>
            <a:off x="6091613" y="844510"/>
            <a:ext cx="6100387" cy="324039"/>
          </a:xfrm>
          <a:prstGeom prst="rect">
            <a:avLst/>
          </a:prstGeom>
        </p:spPr>
        <p:txBody>
          <a:bodyPr lIns="396000" tIns="0" rIns="720000" bIns="0"/>
          <a:lstStyle>
            <a:lvl1pPr algn="l">
              <a:defRPr sz="2200" b="1">
                <a:latin typeface="+mn-ea"/>
                <a:ea typeface="+mn-ea"/>
              </a:defRPr>
            </a:lvl1pPr>
          </a:lstStyle>
          <a:p>
            <a:pPr lvl="0"/>
            <a:r>
              <a:rPr kumimoji="1" lang="en-US" altLang="ja-JP"/>
              <a:t>Title</a:t>
            </a:r>
            <a:endParaRPr kumimoji="1" lang="ja-JP" altLang="en-US"/>
          </a:p>
        </p:txBody>
      </p:sp>
      <p:sp>
        <p:nvSpPr>
          <p:cNvPr id="8" name="コンテンツ プレースホルダー 14"/>
          <p:cNvSpPr>
            <a:spLocks noGrp="1"/>
          </p:cNvSpPr>
          <p:nvPr>
            <p:ph sz="quarter" idx="28" hasCustomPrompt="1"/>
          </p:nvPr>
        </p:nvSpPr>
        <p:spPr>
          <a:xfrm>
            <a:off x="6506409" y="1235270"/>
            <a:ext cx="4991854" cy="2687699"/>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9" name="テキスト プレースホルダー 8"/>
          <p:cNvSpPr>
            <a:spLocks noGrp="1"/>
          </p:cNvSpPr>
          <p:nvPr>
            <p:ph type="body" sz="quarter" idx="23" hasCustomPrompt="1"/>
          </p:nvPr>
        </p:nvSpPr>
        <p:spPr>
          <a:xfrm>
            <a:off x="0" y="4026912"/>
            <a:ext cx="6091613" cy="1580982"/>
          </a:xfrm>
          <a:prstGeom prst="rect">
            <a:avLst/>
          </a:prstGeom>
        </p:spPr>
        <p:txBody>
          <a:bodyPr lIns="720000" tIns="0" rIns="36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0" name="テキスト プレースホルダー 8"/>
          <p:cNvSpPr>
            <a:spLocks noGrp="1"/>
          </p:cNvSpPr>
          <p:nvPr>
            <p:ph type="body" sz="quarter" idx="25" hasCustomPrompt="1"/>
          </p:nvPr>
        </p:nvSpPr>
        <p:spPr>
          <a:xfrm>
            <a:off x="6091613" y="4026912"/>
            <a:ext cx="6100387" cy="1580982"/>
          </a:xfrm>
          <a:prstGeom prst="rect">
            <a:avLst/>
          </a:prstGeom>
        </p:spPr>
        <p:txBody>
          <a:bodyPr lIns="39600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1" name="テキスト プレースホルダー 5"/>
          <p:cNvSpPr>
            <a:spLocks noGrp="1"/>
          </p:cNvSpPr>
          <p:nvPr>
            <p:ph type="body" sz="quarter" idx="17" hasCustomPrompt="1"/>
          </p:nvPr>
        </p:nvSpPr>
        <p:spPr>
          <a:xfrm>
            <a:off x="1" y="5689455"/>
            <a:ext cx="12191999" cy="445407"/>
          </a:xfrm>
          <a:prstGeom prst="rect">
            <a:avLst/>
          </a:prstGeom>
        </p:spPr>
        <p:txBody>
          <a:bodyPr lIns="720000" tIns="0" rIns="720000" bIns="36000" anchor="b"/>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500" b="1">
                <a:solidFill>
                  <a:schemeClr val="bg2"/>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12" name="タイトル 11"/>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1601453368"/>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nf-ex-Content page 6">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コンテンツ プレースホルダー 14"/>
          <p:cNvSpPr>
            <a:spLocks noGrp="1"/>
          </p:cNvSpPr>
          <p:nvPr>
            <p:ph sz="quarter" idx="24" hasCustomPrompt="1"/>
          </p:nvPr>
        </p:nvSpPr>
        <p:spPr>
          <a:xfrm>
            <a:off x="696913" y="1235270"/>
            <a:ext cx="3364549" cy="2687699"/>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7" name="テキスト プレースホルダー 8"/>
          <p:cNvSpPr>
            <a:spLocks noGrp="1"/>
          </p:cNvSpPr>
          <p:nvPr>
            <p:ph type="body" sz="quarter" idx="23" hasCustomPrompt="1"/>
          </p:nvPr>
        </p:nvSpPr>
        <p:spPr>
          <a:xfrm>
            <a:off x="1" y="4026912"/>
            <a:ext cx="4229921" cy="1580982"/>
          </a:xfrm>
          <a:prstGeom prst="rect">
            <a:avLst/>
          </a:prstGeom>
        </p:spPr>
        <p:txBody>
          <a:bodyPr lIns="720000" tIns="0" rIns="18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8" name="コンテンツ プレースホルダー 14"/>
          <p:cNvSpPr>
            <a:spLocks noGrp="1"/>
          </p:cNvSpPr>
          <p:nvPr>
            <p:ph sz="quarter" idx="31" hasCustomPrompt="1"/>
          </p:nvPr>
        </p:nvSpPr>
        <p:spPr>
          <a:xfrm>
            <a:off x="4425245" y="1235270"/>
            <a:ext cx="3354777" cy="2687699"/>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0" name="テキスト プレースホルダー 8"/>
          <p:cNvSpPr>
            <a:spLocks noGrp="1"/>
          </p:cNvSpPr>
          <p:nvPr>
            <p:ph type="body" sz="quarter" idx="33" hasCustomPrompt="1"/>
          </p:nvPr>
        </p:nvSpPr>
        <p:spPr>
          <a:xfrm>
            <a:off x="4229922" y="4026912"/>
            <a:ext cx="3729964" cy="1580982"/>
          </a:xfrm>
          <a:prstGeom prst="rect">
            <a:avLst/>
          </a:prstGeom>
        </p:spPr>
        <p:txBody>
          <a:bodyPr lIns="180000" tIns="0" rIns="18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1" name="コンテンツ プレースホルダー 14"/>
          <p:cNvSpPr>
            <a:spLocks noGrp="1"/>
          </p:cNvSpPr>
          <p:nvPr>
            <p:ph sz="quarter" idx="34" hasCustomPrompt="1"/>
          </p:nvPr>
        </p:nvSpPr>
        <p:spPr>
          <a:xfrm>
            <a:off x="8143804" y="1235270"/>
            <a:ext cx="3354459" cy="2687699"/>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3" name="テキスト プレースホルダー 8"/>
          <p:cNvSpPr>
            <a:spLocks noGrp="1"/>
          </p:cNvSpPr>
          <p:nvPr>
            <p:ph type="body" sz="quarter" idx="36" hasCustomPrompt="1"/>
          </p:nvPr>
        </p:nvSpPr>
        <p:spPr>
          <a:xfrm>
            <a:off x="7959887" y="4026912"/>
            <a:ext cx="4229920" cy="1580982"/>
          </a:xfrm>
          <a:prstGeom prst="rect">
            <a:avLst/>
          </a:prstGeom>
        </p:spPr>
        <p:txBody>
          <a:bodyPr lIns="180000" tIns="0" rIns="720000" bIns="0"/>
          <a:lstStyle>
            <a:lvl1pPr algn="just">
              <a:lnSpc>
                <a:spcPct val="100000"/>
              </a:lnSpc>
              <a:spcBef>
                <a:spcPts val="0"/>
              </a:spcBef>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4" name="テキスト プレースホルダー 5"/>
          <p:cNvSpPr>
            <a:spLocks noGrp="1"/>
          </p:cNvSpPr>
          <p:nvPr>
            <p:ph type="body" sz="quarter" idx="17" hasCustomPrompt="1"/>
          </p:nvPr>
        </p:nvSpPr>
        <p:spPr>
          <a:xfrm>
            <a:off x="1" y="5689455"/>
            <a:ext cx="12189806" cy="445407"/>
          </a:xfrm>
          <a:prstGeom prst="rect">
            <a:avLst/>
          </a:prstGeom>
        </p:spPr>
        <p:txBody>
          <a:bodyPr lIns="720000" tIns="0" rIns="720000" bIns="36000" anchor="b"/>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500" b="1">
                <a:solidFill>
                  <a:schemeClr val="bg2"/>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17" name="テキスト プレースホルダー 16"/>
          <p:cNvSpPr>
            <a:spLocks noGrp="1"/>
          </p:cNvSpPr>
          <p:nvPr>
            <p:ph type="body" sz="quarter" idx="22" hasCustomPrompt="1"/>
          </p:nvPr>
        </p:nvSpPr>
        <p:spPr>
          <a:xfrm>
            <a:off x="1" y="844510"/>
            <a:ext cx="4229921" cy="324039"/>
          </a:xfrm>
          <a:prstGeom prst="rect">
            <a:avLst/>
          </a:prstGeom>
        </p:spPr>
        <p:txBody>
          <a:bodyPr lIns="720000" tIns="0" rIns="180000" bIns="0"/>
          <a:lstStyle>
            <a:lvl1pPr algn="l">
              <a:defRPr sz="2200" b="1">
                <a:latin typeface="+mn-ea"/>
                <a:ea typeface="+mn-ea"/>
              </a:defRPr>
            </a:lvl1pPr>
          </a:lstStyle>
          <a:p>
            <a:pPr lvl="0"/>
            <a:r>
              <a:rPr kumimoji="1" lang="en-US" altLang="ja-JP"/>
              <a:t>Title</a:t>
            </a:r>
            <a:endParaRPr kumimoji="1" lang="ja-JP" altLang="en-US"/>
          </a:p>
        </p:txBody>
      </p:sp>
      <p:sp>
        <p:nvSpPr>
          <p:cNvPr id="18" name="テキスト プレースホルダー 16"/>
          <p:cNvSpPr>
            <a:spLocks noGrp="1"/>
          </p:cNvSpPr>
          <p:nvPr>
            <p:ph type="body" sz="quarter" idx="26" hasCustomPrompt="1"/>
          </p:nvPr>
        </p:nvSpPr>
        <p:spPr>
          <a:xfrm>
            <a:off x="7959885" y="844510"/>
            <a:ext cx="4232115" cy="324039"/>
          </a:xfrm>
          <a:prstGeom prst="rect">
            <a:avLst/>
          </a:prstGeom>
        </p:spPr>
        <p:txBody>
          <a:bodyPr lIns="180000" tIns="0" rIns="720000" bIns="0"/>
          <a:lstStyle>
            <a:lvl1pPr algn="l">
              <a:defRPr sz="2200" b="1">
                <a:latin typeface="+mn-ea"/>
                <a:ea typeface="+mn-ea"/>
              </a:defRPr>
            </a:lvl1pPr>
          </a:lstStyle>
          <a:p>
            <a:pPr lvl="0"/>
            <a:r>
              <a:rPr kumimoji="1" lang="en-US" altLang="ja-JP"/>
              <a:t>Title</a:t>
            </a:r>
            <a:endParaRPr kumimoji="1" lang="ja-JP" altLang="en-US"/>
          </a:p>
        </p:txBody>
      </p:sp>
      <p:sp>
        <p:nvSpPr>
          <p:cNvPr id="19" name="テキスト プレースホルダー 16"/>
          <p:cNvSpPr>
            <a:spLocks noGrp="1"/>
          </p:cNvSpPr>
          <p:nvPr>
            <p:ph type="body" sz="quarter" idx="37" hasCustomPrompt="1"/>
          </p:nvPr>
        </p:nvSpPr>
        <p:spPr>
          <a:xfrm>
            <a:off x="4229923" y="844510"/>
            <a:ext cx="3729964" cy="324039"/>
          </a:xfrm>
          <a:prstGeom prst="rect">
            <a:avLst/>
          </a:prstGeom>
        </p:spPr>
        <p:txBody>
          <a:bodyPr lIns="180000" tIns="0" rIns="180000" bIns="0"/>
          <a:lstStyle>
            <a:lvl1pPr algn="l">
              <a:defRPr sz="2200" b="1">
                <a:latin typeface="+mn-ea"/>
                <a:ea typeface="+mn-ea"/>
              </a:defRPr>
            </a:lvl1pPr>
          </a:lstStyle>
          <a:p>
            <a:pPr lvl="0"/>
            <a:r>
              <a:rPr kumimoji="1" lang="en-US" altLang="ja-JP"/>
              <a:t>Title</a:t>
            </a:r>
            <a:endParaRPr kumimoji="1" lang="ja-JP" altLang="en-US"/>
          </a:p>
        </p:txBody>
      </p:sp>
      <p:sp>
        <p:nvSpPr>
          <p:cNvPr id="6" name="タイトル 5"/>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1670908701"/>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nf-ex-Attached documents:Cover">
    <p:bg>
      <p:bgPr>
        <a:solidFill>
          <a:schemeClr val="bg1">
            <a:lumMod val="65000"/>
          </a:schemeClr>
        </a:solidFill>
        <a:effectLst/>
      </p:bgPr>
    </p:bg>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solidFill>
                  <a:schemeClr val="bg1"/>
                </a:solidFill>
                <a:latin typeface="+mn-ea"/>
                <a:ea typeface="+mn-ea"/>
              </a:defRPr>
            </a:lvl1pPr>
          </a:lstStyle>
          <a:p>
            <a:r>
              <a:rPr lang="en-US" altLang="ja-JP"/>
              <a:t>Title / Month XX, 2023 (Please enter it from the "Insert" → "Header and Footer")</a:t>
            </a:r>
            <a:endParaRPr lang="en-US"/>
          </a:p>
        </p:txBody>
      </p:sp>
      <p:sp>
        <p:nvSpPr>
          <p:cNvPr id="5" name="テキスト ボックス 4"/>
          <p:cNvSpPr txBox="1"/>
          <p:nvPr userDrawn="1"/>
        </p:nvSpPr>
        <p:spPr>
          <a:xfrm>
            <a:off x="1305879" y="2811595"/>
            <a:ext cx="5820824" cy="830997"/>
          </a:xfrm>
          <a:prstGeom prst="rect">
            <a:avLst/>
          </a:prstGeom>
          <a:noFill/>
        </p:spPr>
        <p:txBody>
          <a:bodyPr wrap="none" rtlCol="0">
            <a:spAutoFit/>
          </a:bodyPr>
          <a:lstStyle/>
          <a:p>
            <a:r>
              <a:rPr lang="en-US" altLang="ja-JP" sz="4800" b="0">
                <a:solidFill>
                  <a:schemeClr val="bg1"/>
                </a:solidFill>
                <a:latin typeface="+mn-ea"/>
                <a:ea typeface="+mn-ea"/>
              </a:rPr>
              <a:t>Attached documents</a:t>
            </a:r>
            <a:endParaRPr lang="ja-JP" altLang="en-US" sz="4800" b="0">
              <a:solidFill>
                <a:schemeClr val="bg1"/>
              </a:solidFill>
              <a:latin typeface="+mn-ea"/>
              <a:ea typeface="+mn-ea"/>
            </a:endParaRPr>
          </a:p>
        </p:txBody>
      </p:sp>
      <p:pic>
        <p:nvPicPr>
          <p:cNvPr id="11" name="図 10"/>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92647" y="6230014"/>
            <a:ext cx="1040415" cy="592385"/>
          </a:xfrm>
          <a:prstGeom prst="rect">
            <a:avLst/>
          </a:prstGeom>
        </p:spPr>
      </p:pic>
      <p:sp>
        <p:nvSpPr>
          <p:cNvPr id="12" name="スライド番号プレースホルダー 3"/>
          <p:cNvSpPr>
            <a:spLocks noGrp="1"/>
          </p:cNvSpPr>
          <p:nvPr>
            <p:ph type="sldNum" sz="quarter" idx="11"/>
          </p:nvPr>
        </p:nvSpPr>
        <p:spPr>
          <a:xfrm>
            <a:off x="11179741" y="6332075"/>
            <a:ext cx="736035" cy="365125"/>
          </a:xfrm>
          <a:prstGeom prst="rect">
            <a:avLst/>
          </a:prstGeom>
        </p:spPr>
        <p:txBody>
          <a:bodyPr/>
          <a:lstStyle>
            <a:lvl1pPr>
              <a:defRPr sz="1400">
                <a:solidFill>
                  <a:schemeClr val="bg1"/>
                </a:solidFill>
                <a:latin typeface="+mn-ea"/>
                <a:ea typeface="+mn-ea"/>
              </a:defRPr>
            </a:lvl1pPr>
          </a:lstStyle>
          <a:p>
            <a:fld id="{A4345066-4952-40C1-BC8B-CE2851EC3EF2}" type="slidenum">
              <a:rPr lang="ja-JP" altLang="en-US" smtClean="0"/>
              <a:pPr/>
              <a:t>‹#›</a:t>
            </a:fld>
            <a:endParaRPr lang="en-US" altLang="ja-JP" sz="900"/>
          </a:p>
        </p:txBody>
      </p:sp>
      <p:sp>
        <p:nvSpPr>
          <p:cNvPr id="13" name="テキスト ボックス 12"/>
          <p:cNvSpPr txBox="1"/>
          <p:nvPr userDrawn="1"/>
        </p:nvSpPr>
        <p:spPr>
          <a:xfrm>
            <a:off x="1305877" y="6525605"/>
            <a:ext cx="1624163" cy="176972"/>
          </a:xfrm>
          <a:prstGeom prst="rect">
            <a:avLst/>
          </a:prstGeom>
          <a:noFill/>
        </p:spPr>
        <p:txBody>
          <a:bodyPr wrap="none" rtlCol="0">
            <a:spAutoFit/>
          </a:bodyPr>
          <a:lstStyle/>
          <a:p>
            <a:r>
              <a:rPr kumimoji="1" lang="en-US" altLang="ja-JP" sz="550" spc="0">
                <a:solidFill>
                  <a:schemeClr val="bg1"/>
                </a:solidFill>
                <a:latin typeface="+mn-ea"/>
                <a:ea typeface="+mn-ea"/>
              </a:rPr>
              <a:t>© DENSO CORPORATION</a:t>
            </a:r>
            <a:r>
              <a:rPr kumimoji="1" lang="en-US" altLang="ja-JP" sz="550" spc="0" baseline="0">
                <a:solidFill>
                  <a:schemeClr val="bg1"/>
                </a:solidFill>
                <a:latin typeface="+mn-ea"/>
                <a:ea typeface="+mn-ea"/>
              </a:rPr>
              <a:t> All Rights Reserved.</a:t>
            </a:r>
            <a:endParaRPr kumimoji="1" lang="ja-JP" altLang="en-US" sz="550" spc="0">
              <a:solidFill>
                <a:schemeClr val="bg1"/>
              </a:solidFill>
              <a:latin typeface="+mn-ea"/>
              <a:ea typeface="+mn-ea"/>
            </a:endParaRPr>
          </a:p>
        </p:txBody>
      </p:sp>
      <p:pic>
        <p:nvPicPr>
          <p:cNvPr id="2" name="図 1"/>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900340" y="295424"/>
            <a:ext cx="925173" cy="296951"/>
          </a:xfrm>
          <a:prstGeom prst="rect">
            <a:avLst/>
          </a:prstGeom>
        </p:spPr>
      </p:pic>
    </p:spTree>
    <p:extLst>
      <p:ext uri="{BB962C8B-B14F-4D97-AF65-F5344CB8AC3E}">
        <p14:creationId xmlns:p14="http://schemas.microsoft.com/office/powerpoint/2010/main" val="699424745"/>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nf-ex-Attached documents">
    <p:spTree>
      <p:nvGrpSpPr>
        <p:cNvPr id="1" name=""/>
        <p:cNvGrpSpPr/>
        <p:nvPr/>
      </p:nvGrpSpPr>
      <p:grpSpPr>
        <a:xfrm>
          <a:off x="0" y="0"/>
          <a:ext cx="0" cy="0"/>
          <a:chOff x="0" y="0"/>
          <a:chExt cx="0" cy="0"/>
        </a:xfrm>
      </p:grpSpPr>
      <p:sp>
        <p:nvSpPr>
          <p:cNvPr id="7" name="角丸四角形 6"/>
          <p:cNvSpPr/>
          <p:nvPr userDrawn="1"/>
        </p:nvSpPr>
        <p:spPr>
          <a:xfrm>
            <a:off x="0" y="252409"/>
            <a:ext cx="1293019" cy="418152"/>
          </a:xfrm>
          <a:custGeom>
            <a:avLst/>
            <a:gdLst>
              <a:gd name="connsiteX0" fmla="*/ 0 w 1097756"/>
              <a:gd name="connsiteY0" fmla="*/ 0 h 415770"/>
              <a:gd name="connsiteX1" fmla="*/ 0 w 1097756"/>
              <a:gd name="connsiteY1" fmla="*/ 0 h 415770"/>
              <a:gd name="connsiteX2" fmla="*/ 1097756 w 1097756"/>
              <a:gd name="connsiteY2" fmla="*/ 0 h 415770"/>
              <a:gd name="connsiteX3" fmla="*/ 1097756 w 1097756"/>
              <a:gd name="connsiteY3" fmla="*/ 0 h 415770"/>
              <a:gd name="connsiteX4" fmla="*/ 1097756 w 1097756"/>
              <a:gd name="connsiteY4" fmla="*/ 415770 h 415770"/>
              <a:gd name="connsiteX5" fmla="*/ 1097756 w 1097756"/>
              <a:gd name="connsiteY5" fmla="*/ 415770 h 415770"/>
              <a:gd name="connsiteX6" fmla="*/ 0 w 1097756"/>
              <a:gd name="connsiteY6" fmla="*/ 415770 h 415770"/>
              <a:gd name="connsiteX7" fmla="*/ 0 w 1097756"/>
              <a:gd name="connsiteY7" fmla="*/ 415770 h 415770"/>
              <a:gd name="connsiteX8" fmla="*/ 0 w 1097756"/>
              <a:gd name="connsiteY8" fmla="*/ 0 h 415770"/>
              <a:gd name="connsiteX0" fmla="*/ 0 w 1216819"/>
              <a:gd name="connsiteY0" fmla="*/ 0 h 415770"/>
              <a:gd name="connsiteX1" fmla="*/ 0 w 1216819"/>
              <a:gd name="connsiteY1" fmla="*/ 0 h 415770"/>
              <a:gd name="connsiteX2" fmla="*/ 1097756 w 1216819"/>
              <a:gd name="connsiteY2" fmla="*/ 0 h 415770"/>
              <a:gd name="connsiteX3" fmla="*/ 1216819 w 1216819"/>
              <a:gd name="connsiteY3" fmla="*/ 0 h 415770"/>
              <a:gd name="connsiteX4" fmla="*/ 1097756 w 1216819"/>
              <a:gd name="connsiteY4" fmla="*/ 415770 h 415770"/>
              <a:gd name="connsiteX5" fmla="*/ 1097756 w 1216819"/>
              <a:gd name="connsiteY5" fmla="*/ 415770 h 415770"/>
              <a:gd name="connsiteX6" fmla="*/ 0 w 1216819"/>
              <a:gd name="connsiteY6" fmla="*/ 415770 h 415770"/>
              <a:gd name="connsiteX7" fmla="*/ 0 w 1216819"/>
              <a:gd name="connsiteY7" fmla="*/ 415770 h 415770"/>
              <a:gd name="connsiteX8" fmla="*/ 0 w 1216819"/>
              <a:gd name="connsiteY8" fmla="*/ 0 h 415770"/>
              <a:gd name="connsiteX0" fmla="*/ 0 w 1223579"/>
              <a:gd name="connsiteY0" fmla="*/ 2382 h 418152"/>
              <a:gd name="connsiteX1" fmla="*/ 0 w 1223579"/>
              <a:gd name="connsiteY1" fmla="*/ 2382 h 418152"/>
              <a:gd name="connsiteX2" fmla="*/ 1097756 w 1223579"/>
              <a:gd name="connsiteY2" fmla="*/ 2382 h 418152"/>
              <a:gd name="connsiteX3" fmla="*/ 1223579 w 1223579"/>
              <a:gd name="connsiteY3" fmla="*/ 0 h 418152"/>
              <a:gd name="connsiteX4" fmla="*/ 1097756 w 1223579"/>
              <a:gd name="connsiteY4" fmla="*/ 418152 h 418152"/>
              <a:gd name="connsiteX5" fmla="*/ 1097756 w 1223579"/>
              <a:gd name="connsiteY5" fmla="*/ 418152 h 418152"/>
              <a:gd name="connsiteX6" fmla="*/ 0 w 1223579"/>
              <a:gd name="connsiteY6" fmla="*/ 418152 h 418152"/>
              <a:gd name="connsiteX7" fmla="*/ 0 w 1223579"/>
              <a:gd name="connsiteY7" fmla="*/ 418152 h 418152"/>
              <a:gd name="connsiteX8" fmla="*/ 0 w 1223579"/>
              <a:gd name="connsiteY8" fmla="*/ 2382 h 41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3579" h="418152">
                <a:moveTo>
                  <a:pt x="0" y="2382"/>
                </a:moveTo>
                <a:lnTo>
                  <a:pt x="0" y="2382"/>
                </a:lnTo>
                <a:lnTo>
                  <a:pt x="1097756" y="2382"/>
                </a:lnTo>
                <a:lnTo>
                  <a:pt x="1223579" y="0"/>
                </a:lnTo>
                <a:lnTo>
                  <a:pt x="1097756" y="418152"/>
                </a:lnTo>
                <a:lnTo>
                  <a:pt x="1097756" y="418152"/>
                </a:lnTo>
                <a:lnTo>
                  <a:pt x="0" y="418152"/>
                </a:lnTo>
                <a:lnTo>
                  <a:pt x="0" y="418152"/>
                </a:lnTo>
                <a:lnTo>
                  <a:pt x="0" y="2382"/>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solidFill>
                <a:schemeClr val="bg1"/>
              </a:solidFill>
              <a:latin typeface="+mn-ea"/>
              <a:ea typeface="+mn-ea"/>
            </a:endParaRPr>
          </a:p>
        </p:txBody>
      </p:sp>
      <p:sp>
        <p:nvSpPr>
          <p:cNvPr id="2" name="タイトル 1"/>
          <p:cNvSpPr>
            <a:spLocks noGrp="1"/>
          </p:cNvSpPr>
          <p:nvPr>
            <p:ph type="title" hasCustomPrompt="1"/>
          </p:nvPr>
        </p:nvSpPr>
        <p:spPr>
          <a:xfrm>
            <a:off x="1150144" y="254791"/>
            <a:ext cx="9728200" cy="415770"/>
          </a:xfrm>
        </p:spPr>
        <p:txBody>
          <a:bodyPr/>
          <a:lstStyle>
            <a:lvl1pPr>
              <a:defRPr>
                <a:latin typeface="+mn-ea"/>
                <a:ea typeface="+mn-ea"/>
              </a:defRPr>
            </a:lvl1pPr>
          </a:lstStyle>
          <a:p>
            <a:r>
              <a:rPr kumimoji="1" lang="en-US" altLang="ja-JP"/>
              <a:t>Title</a:t>
            </a:r>
            <a:endParaRPr kumimoji="1" lang="ja-JP" altLang="en-US"/>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1000">
              <a:solidFill>
                <a:schemeClr val="bg1">
                  <a:lumMod val="65000"/>
                </a:schemeClr>
              </a:solidFill>
            </a:endParaRPr>
          </a:p>
        </p:txBody>
      </p:sp>
      <p:sp>
        <p:nvSpPr>
          <p:cNvPr id="8" name="テキスト ボックス 7"/>
          <p:cNvSpPr txBox="1"/>
          <p:nvPr userDrawn="1"/>
        </p:nvSpPr>
        <p:spPr>
          <a:xfrm>
            <a:off x="335061" y="293773"/>
            <a:ext cx="814647" cy="348813"/>
          </a:xfrm>
          <a:prstGeom prst="rect">
            <a:avLst/>
          </a:prstGeom>
          <a:noFill/>
        </p:spPr>
        <p:txBody>
          <a:bodyPr wrap="none" rtlCol="0">
            <a:spAutoFit/>
          </a:bodyPr>
          <a:lstStyle/>
          <a:p>
            <a:pPr>
              <a:lnSpc>
                <a:spcPts val="1000"/>
              </a:lnSpc>
            </a:pPr>
            <a:r>
              <a:rPr kumimoji="1" lang="en-US" altLang="ja-JP" sz="1000">
                <a:solidFill>
                  <a:schemeClr val="bg1"/>
                </a:solidFill>
                <a:latin typeface="+mn-ea"/>
                <a:ea typeface="+mn-ea"/>
              </a:rPr>
              <a:t>Attached</a:t>
            </a:r>
          </a:p>
          <a:p>
            <a:pPr>
              <a:lnSpc>
                <a:spcPts val="1000"/>
              </a:lnSpc>
            </a:pPr>
            <a:r>
              <a:rPr kumimoji="1" lang="en-US" altLang="ja-JP" sz="1000">
                <a:solidFill>
                  <a:schemeClr val="bg1"/>
                </a:solidFill>
                <a:latin typeface="+mn-ea"/>
                <a:ea typeface="+mn-ea"/>
              </a:rPr>
              <a:t>documents</a:t>
            </a:r>
            <a:endParaRPr kumimoji="1" lang="ja-JP" altLang="en-US" sz="1000">
              <a:solidFill>
                <a:schemeClr val="bg1"/>
              </a:solidFill>
              <a:latin typeface="+mn-ea"/>
              <a:ea typeface="+mn-ea"/>
            </a:endParaRPr>
          </a:p>
        </p:txBody>
      </p:sp>
      <p:sp>
        <p:nvSpPr>
          <p:cNvPr id="10" name="コンテンツ プレースホルダー 24"/>
          <p:cNvSpPr>
            <a:spLocks noGrp="1"/>
          </p:cNvSpPr>
          <p:nvPr>
            <p:ph sz="quarter" idx="17" hasCustomPrompt="1"/>
          </p:nvPr>
        </p:nvSpPr>
        <p:spPr>
          <a:xfrm>
            <a:off x="0" y="708845"/>
            <a:ext cx="12192001" cy="5491929"/>
          </a:xfrm>
          <a:prstGeom prst="rect">
            <a:avLst/>
          </a:prstGeom>
          <a:noFill/>
        </p:spPr>
        <p:txBody>
          <a:bodyPr lIns="720000" tIns="180000" rIns="720000" bIns="0" anchor="t" anchorCtr="0"/>
          <a:lstStyle>
            <a:lvl1pPr marL="0" indent="0" algn="l">
              <a:buFont typeface="Arial" panose="020B0604020202020204" pitchFamily="34" charset="0"/>
              <a:buNone/>
              <a:defRPr sz="1800" b="0">
                <a:solidFill>
                  <a:schemeClr val="tx1"/>
                </a:solidFill>
                <a:latin typeface="+mn-ea"/>
                <a:ea typeface="+mn-ea"/>
              </a:defRPr>
            </a:lvl1pPr>
            <a:lvl2pPr>
              <a:defRPr sz="1600">
                <a:latin typeface="+mn-ea"/>
                <a:ea typeface="+mn-ea"/>
              </a:defRPr>
            </a:lvl2pPr>
            <a:lvl3pPr>
              <a:defRPr sz="1400">
                <a:latin typeface="+mn-ea"/>
                <a:ea typeface="+mn-ea"/>
              </a:defRPr>
            </a:lvl3pPr>
            <a:lvl4pPr>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Tree>
    <p:extLst>
      <p:ext uri="{BB962C8B-B14F-4D97-AF65-F5344CB8AC3E}">
        <p14:creationId xmlns:p14="http://schemas.microsoft.com/office/powerpoint/2010/main" val="4287880038"/>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nf-ex-Page with diagonal image">
    <p:spTree>
      <p:nvGrpSpPr>
        <p:cNvPr id="1" name=""/>
        <p:cNvGrpSpPr/>
        <p:nvPr/>
      </p:nvGrpSpPr>
      <p:grpSpPr>
        <a:xfrm>
          <a:off x="0" y="0"/>
          <a:ext cx="0" cy="0"/>
          <a:chOff x="0" y="0"/>
          <a:chExt cx="0" cy="0"/>
        </a:xfrm>
      </p:grpSpPr>
      <p:sp>
        <p:nvSpPr>
          <p:cNvPr id="18" name="テキスト プレースホルダー 9"/>
          <p:cNvSpPr>
            <a:spLocks noGrp="1"/>
          </p:cNvSpPr>
          <p:nvPr>
            <p:ph type="body" sz="quarter" idx="51" hasCustomPrompt="1"/>
          </p:nvPr>
        </p:nvSpPr>
        <p:spPr>
          <a:xfrm>
            <a:off x="7209267" y="3935252"/>
            <a:ext cx="4288996" cy="689201"/>
          </a:xfrm>
          <a:prstGeom prst="rect">
            <a:avLst/>
          </a:prstGeom>
        </p:spPr>
        <p:txBody>
          <a:bodyPr tIns="468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GML-Global Multimedia Library.</a:t>
            </a:r>
            <a:endParaRPr kumimoji="1" lang="ja-JP" altLang="en-US"/>
          </a:p>
        </p:txBody>
      </p:sp>
      <p:sp>
        <p:nvSpPr>
          <p:cNvPr id="16" name="テキスト プレースホルダー 9"/>
          <p:cNvSpPr>
            <a:spLocks noGrp="1"/>
          </p:cNvSpPr>
          <p:nvPr>
            <p:ph type="body" sz="quarter" idx="49" hasCustomPrompt="1"/>
          </p:nvPr>
        </p:nvSpPr>
        <p:spPr>
          <a:xfrm>
            <a:off x="7209267" y="3935252"/>
            <a:ext cx="4288996" cy="689201"/>
          </a:xfrm>
          <a:prstGeom prst="rect">
            <a:avLst/>
          </a:prstGeom>
        </p:spPr>
        <p:txBody>
          <a:bodyPr tIns="252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We recommended using images downloaded from</a:t>
            </a:r>
            <a:endParaRPr kumimoji="1" lang="ja-JP" altLang="en-US"/>
          </a:p>
        </p:txBody>
      </p:sp>
      <p:sp>
        <p:nvSpPr>
          <p:cNvPr id="17" name="テキスト プレースホルダー 9"/>
          <p:cNvSpPr>
            <a:spLocks noGrp="1"/>
          </p:cNvSpPr>
          <p:nvPr>
            <p:ph type="body" sz="quarter" idx="50" hasCustomPrompt="1"/>
          </p:nvPr>
        </p:nvSpPr>
        <p:spPr>
          <a:xfrm>
            <a:off x="7209267" y="3935252"/>
            <a:ext cx="4288996" cy="689201"/>
          </a:xfrm>
          <a:prstGeom prst="rect">
            <a:avLst/>
          </a:prstGeom>
        </p:spPr>
        <p:txBody>
          <a:bodyPr tIns="36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5" name="図プレースホルダー 6"/>
          <p:cNvSpPr>
            <a:spLocks noGrp="1"/>
          </p:cNvSpPr>
          <p:nvPr>
            <p:ph type="pic" sz="quarter" idx="15" hasCustomPrompt="1"/>
          </p:nvPr>
        </p:nvSpPr>
        <p:spPr bwMode="white">
          <a:xfrm>
            <a:off x="6082480" y="-776"/>
            <a:ext cx="6109519" cy="6858775"/>
          </a:xfrm>
          <a:custGeom>
            <a:avLst/>
            <a:gdLst>
              <a:gd name="connsiteX0" fmla="*/ 1017079 w 6102350"/>
              <a:gd name="connsiteY0" fmla="*/ 0 h 6864350"/>
              <a:gd name="connsiteX1" fmla="*/ 5085271 w 6102350"/>
              <a:gd name="connsiteY1" fmla="*/ 0 h 6864350"/>
              <a:gd name="connsiteX2" fmla="*/ 6102350 w 6102350"/>
              <a:gd name="connsiteY2" fmla="*/ 1017079 h 6864350"/>
              <a:gd name="connsiteX3" fmla="*/ 6102350 w 6102350"/>
              <a:gd name="connsiteY3" fmla="*/ 6864350 h 6864350"/>
              <a:gd name="connsiteX4" fmla="*/ 6102350 w 6102350"/>
              <a:gd name="connsiteY4" fmla="*/ 6864350 h 6864350"/>
              <a:gd name="connsiteX5" fmla="*/ 0 w 6102350"/>
              <a:gd name="connsiteY5" fmla="*/ 6864350 h 6864350"/>
              <a:gd name="connsiteX6" fmla="*/ 0 w 6102350"/>
              <a:gd name="connsiteY6" fmla="*/ 6864350 h 6864350"/>
              <a:gd name="connsiteX7" fmla="*/ 0 w 6102350"/>
              <a:gd name="connsiteY7" fmla="*/ 1017079 h 6864350"/>
              <a:gd name="connsiteX8" fmla="*/ 1017079 w 6102350"/>
              <a:gd name="connsiteY8" fmla="*/ 0 h 6864350"/>
              <a:gd name="connsiteX0" fmla="*/ 1017079 w 6102350"/>
              <a:gd name="connsiteY0" fmla="*/ 0 h 6864350"/>
              <a:gd name="connsiteX1" fmla="*/ 6102350 w 6102350"/>
              <a:gd name="connsiteY1" fmla="*/ 1017079 h 6864350"/>
              <a:gd name="connsiteX2" fmla="*/ 6102350 w 6102350"/>
              <a:gd name="connsiteY2" fmla="*/ 6864350 h 6864350"/>
              <a:gd name="connsiteX3" fmla="*/ 6102350 w 6102350"/>
              <a:gd name="connsiteY3" fmla="*/ 6864350 h 6864350"/>
              <a:gd name="connsiteX4" fmla="*/ 0 w 6102350"/>
              <a:gd name="connsiteY4" fmla="*/ 6864350 h 6864350"/>
              <a:gd name="connsiteX5" fmla="*/ 0 w 6102350"/>
              <a:gd name="connsiteY5" fmla="*/ 6864350 h 6864350"/>
              <a:gd name="connsiteX6" fmla="*/ 0 w 6102350"/>
              <a:gd name="connsiteY6" fmla="*/ 1017079 h 6864350"/>
              <a:gd name="connsiteX7" fmla="*/ 1017079 w 6102350"/>
              <a:gd name="connsiteY7" fmla="*/ 0 h 6864350"/>
              <a:gd name="connsiteX0" fmla="*/ 1017079 w 6110663"/>
              <a:gd name="connsiteY0" fmla="*/ 0 h 6864350"/>
              <a:gd name="connsiteX1" fmla="*/ 6110663 w 6110663"/>
              <a:gd name="connsiteY1" fmla="*/ 2926 h 6864350"/>
              <a:gd name="connsiteX2" fmla="*/ 6102350 w 6110663"/>
              <a:gd name="connsiteY2" fmla="*/ 6864350 h 6864350"/>
              <a:gd name="connsiteX3" fmla="*/ 6102350 w 6110663"/>
              <a:gd name="connsiteY3" fmla="*/ 6864350 h 6864350"/>
              <a:gd name="connsiteX4" fmla="*/ 0 w 6110663"/>
              <a:gd name="connsiteY4" fmla="*/ 6864350 h 6864350"/>
              <a:gd name="connsiteX5" fmla="*/ 0 w 6110663"/>
              <a:gd name="connsiteY5" fmla="*/ 6864350 h 6864350"/>
              <a:gd name="connsiteX6" fmla="*/ 0 w 6110663"/>
              <a:gd name="connsiteY6" fmla="*/ 1017079 h 6864350"/>
              <a:gd name="connsiteX7" fmla="*/ 1017079 w 6110663"/>
              <a:gd name="connsiteY7" fmla="*/ 0 h 6864350"/>
              <a:gd name="connsiteX0" fmla="*/ 2155923 w 6110663"/>
              <a:gd name="connsiteY0" fmla="*/ 5387 h 6861424"/>
              <a:gd name="connsiteX1" fmla="*/ 6110663 w 6110663"/>
              <a:gd name="connsiteY1" fmla="*/ 0 h 6861424"/>
              <a:gd name="connsiteX2" fmla="*/ 6102350 w 6110663"/>
              <a:gd name="connsiteY2" fmla="*/ 6861424 h 6861424"/>
              <a:gd name="connsiteX3" fmla="*/ 6102350 w 6110663"/>
              <a:gd name="connsiteY3" fmla="*/ 6861424 h 6861424"/>
              <a:gd name="connsiteX4" fmla="*/ 0 w 6110663"/>
              <a:gd name="connsiteY4" fmla="*/ 6861424 h 6861424"/>
              <a:gd name="connsiteX5" fmla="*/ 0 w 6110663"/>
              <a:gd name="connsiteY5" fmla="*/ 6861424 h 6861424"/>
              <a:gd name="connsiteX6" fmla="*/ 0 w 6110663"/>
              <a:gd name="connsiteY6" fmla="*/ 1014153 h 6861424"/>
              <a:gd name="connsiteX7" fmla="*/ 2155923 w 6110663"/>
              <a:gd name="connsiteY7" fmla="*/ 5387 h 6861424"/>
              <a:gd name="connsiteX0" fmla="*/ 2155923 w 6110663"/>
              <a:gd name="connsiteY0" fmla="*/ 5387 h 6861424"/>
              <a:gd name="connsiteX1" fmla="*/ 6110663 w 6110663"/>
              <a:gd name="connsiteY1" fmla="*/ 0 h 6861424"/>
              <a:gd name="connsiteX2" fmla="*/ 6102350 w 6110663"/>
              <a:gd name="connsiteY2" fmla="*/ 6861424 h 6861424"/>
              <a:gd name="connsiteX3" fmla="*/ 6102350 w 6110663"/>
              <a:gd name="connsiteY3" fmla="*/ 6861424 h 6861424"/>
              <a:gd name="connsiteX4" fmla="*/ 0 w 6110663"/>
              <a:gd name="connsiteY4" fmla="*/ 6861424 h 6861424"/>
              <a:gd name="connsiteX5" fmla="*/ 0 w 6110663"/>
              <a:gd name="connsiteY5" fmla="*/ 6861424 h 6861424"/>
              <a:gd name="connsiteX6" fmla="*/ 299259 w 6110663"/>
              <a:gd name="connsiteY6" fmla="*/ 5951913 h 6861424"/>
              <a:gd name="connsiteX7" fmla="*/ 2155923 w 6110663"/>
              <a:gd name="connsiteY7" fmla="*/ 5387 h 6861424"/>
              <a:gd name="connsiteX0" fmla="*/ 2155923 w 6110663"/>
              <a:gd name="connsiteY0" fmla="*/ 5387 h 6861424"/>
              <a:gd name="connsiteX1" fmla="*/ 6110663 w 6110663"/>
              <a:gd name="connsiteY1" fmla="*/ 0 h 6861424"/>
              <a:gd name="connsiteX2" fmla="*/ 6102350 w 6110663"/>
              <a:gd name="connsiteY2" fmla="*/ 6861424 h 6861424"/>
              <a:gd name="connsiteX3" fmla="*/ 6102350 w 6110663"/>
              <a:gd name="connsiteY3" fmla="*/ 6861424 h 6861424"/>
              <a:gd name="connsiteX4" fmla="*/ 0 w 6110663"/>
              <a:gd name="connsiteY4" fmla="*/ 6861424 h 6861424"/>
              <a:gd name="connsiteX5" fmla="*/ 0 w 6110663"/>
              <a:gd name="connsiteY5" fmla="*/ 6861424 h 6861424"/>
              <a:gd name="connsiteX6" fmla="*/ 2155923 w 6110663"/>
              <a:gd name="connsiteY6" fmla="*/ 5387 h 6861424"/>
              <a:gd name="connsiteX0" fmla="*/ 2205800 w 6110663"/>
              <a:gd name="connsiteY0" fmla="*/ 13700 h 6861424"/>
              <a:gd name="connsiteX1" fmla="*/ 6110663 w 6110663"/>
              <a:gd name="connsiteY1" fmla="*/ 0 h 6861424"/>
              <a:gd name="connsiteX2" fmla="*/ 6102350 w 6110663"/>
              <a:gd name="connsiteY2" fmla="*/ 6861424 h 6861424"/>
              <a:gd name="connsiteX3" fmla="*/ 6102350 w 6110663"/>
              <a:gd name="connsiteY3" fmla="*/ 6861424 h 6861424"/>
              <a:gd name="connsiteX4" fmla="*/ 0 w 6110663"/>
              <a:gd name="connsiteY4" fmla="*/ 6861424 h 6861424"/>
              <a:gd name="connsiteX5" fmla="*/ 0 w 6110663"/>
              <a:gd name="connsiteY5" fmla="*/ 6861424 h 6861424"/>
              <a:gd name="connsiteX6" fmla="*/ 2205800 w 6110663"/>
              <a:gd name="connsiteY6" fmla="*/ 13700 h 6861424"/>
              <a:gd name="connsiteX0" fmla="*/ 2205800 w 6110663"/>
              <a:gd name="connsiteY0" fmla="*/ 0 h 6863673"/>
              <a:gd name="connsiteX1" fmla="*/ 6110663 w 6110663"/>
              <a:gd name="connsiteY1" fmla="*/ 2249 h 6863673"/>
              <a:gd name="connsiteX2" fmla="*/ 6102350 w 6110663"/>
              <a:gd name="connsiteY2" fmla="*/ 6863673 h 6863673"/>
              <a:gd name="connsiteX3" fmla="*/ 6102350 w 6110663"/>
              <a:gd name="connsiteY3" fmla="*/ 6863673 h 6863673"/>
              <a:gd name="connsiteX4" fmla="*/ 0 w 6110663"/>
              <a:gd name="connsiteY4" fmla="*/ 6863673 h 6863673"/>
              <a:gd name="connsiteX5" fmla="*/ 0 w 6110663"/>
              <a:gd name="connsiteY5" fmla="*/ 6863673 h 6863673"/>
              <a:gd name="connsiteX6" fmla="*/ 2205800 w 6110663"/>
              <a:gd name="connsiteY6" fmla="*/ 0 h 6863673"/>
              <a:gd name="connsiteX0" fmla="*/ 2205800 w 6121295"/>
              <a:gd name="connsiteY0" fmla="*/ 3067 h 6866740"/>
              <a:gd name="connsiteX1" fmla="*/ 6121295 w 6121295"/>
              <a:gd name="connsiteY1" fmla="*/ 0 h 6866740"/>
              <a:gd name="connsiteX2" fmla="*/ 6102350 w 6121295"/>
              <a:gd name="connsiteY2" fmla="*/ 6866740 h 6866740"/>
              <a:gd name="connsiteX3" fmla="*/ 6102350 w 6121295"/>
              <a:gd name="connsiteY3" fmla="*/ 6866740 h 6866740"/>
              <a:gd name="connsiteX4" fmla="*/ 0 w 6121295"/>
              <a:gd name="connsiteY4" fmla="*/ 6866740 h 6866740"/>
              <a:gd name="connsiteX5" fmla="*/ 0 w 6121295"/>
              <a:gd name="connsiteY5" fmla="*/ 6866740 h 6866740"/>
              <a:gd name="connsiteX6" fmla="*/ 2205800 w 6121295"/>
              <a:gd name="connsiteY6" fmla="*/ 3067 h 6866740"/>
              <a:gd name="connsiteX0" fmla="*/ 2205800 w 6134100"/>
              <a:gd name="connsiteY0" fmla="*/ 3067 h 6866740"/>
              <a:gd name="connsiteX1" fmla="*/ 6121295 w 6134100"/>
              <a:gd name="connsiteY1" fmla="*/ 0 h 6866740"/>
              <a:gd name="connsiteX2" fmla="*/ 6102350 w 6134100"/>
              <a:gd name="connsiteY2" fmla="*/ 6866740 h 6866740"/>
              <a:gd name="connsiteX3" fmla="*/ 6134100 w 6134100"/>
              <a:gd name="connsiteY3" fmla="*/ 6866740 h 6866740"/>
              <a:gd name="connsiteX4" fmla="*/ 0 w 6134100"/>
              <a:gd name="connsiteY4" fmla="*/ 6866740 h 6866740"/>
              <a:gd name="connsiteX5" fmla="*/ 0 w 6134100"/>
              <a:gd name="connsiteY5" fmla="*/ 6866740 h 6866740"/>
              <a:gd name="connsiteX6" fmla="*/ 2205800 w 6134100"/>
              <a:gd name="connsiteY6" fmla="*/ 3067 h 6866740"/>
              <a:gd name="connsiteX0" fmla="*/ 2205800 w 6121295"/>
              <a:gd name="connsiteY0" fmla="*/ 3067 h 6866740"/>
              <a:gd name="connsiteX1" fmla="*/ 6121295 w 6121295"/>
              <a:gd name="connsiteY1" fmla="*/ 0 h 6866740"/>
              <a:gd name="connsiteX2" fmla="*/ 6102350 w 6121295"/>
              <a:gd name="connsiteY2" fmla="*/ 6866740 h 6866740"/>
              <a:gd name="connsiteX3" fmla="*/ 0 w 6121295"/>
              <a:gd name="connsiteY3" fmla="*/ 6866740 h 6866740"/>
              <a:gd name="connsiteX4" fmla="*/ 0 w 6121295"/>
              <a:gd name="connsiteY4" fmla="*/ 6866740 h 6866740"/>
              <a:gd name="connsiteX5" fmla="*/ 2205800 w 6121295"/>
              <a:gd name="connsiteY5" fmla="*/ 3067 h 6866740"/>
              <a:gd name="connsiteX0" fmla="*/ 2205800 w 6134100"/>
              <a:gd name="connsiteY0" fmla="*/ 3067 h 6873090"/>
              <a:gd name="connsiteX1" fmla="*/ 6121295 w 6134100"/>
              <a:gd name="connsiteY1" fmla="*/ 0 h 6873090"/>
              <a:gd name="connsiteX2" fmla="*/ 6134100 w 6134100"/>
              <a:gd name="connsiteY2" fmla="*/ 6873090 h 6873090"/>
              <a:gd name="connsiteX3" fmla="*/ 0 w 6134100"/>
              <a:gd name="connsiteY3" fmla="*/ 6866740 h 6873090"/>
              <a:gd name="connsiteX4" fmla="*/ 0 w 6134100"/>
              <a:gd name="connsiteY4" fmla="*/ 6866740 h 6873090"/>
              <a:gd name="connsiteX5" fmla="*/ 2205800 w 6134100"/>
              <a:gd name="connsiteY5" fmla="*/ 3067 h 6873090"/>
              <a:gd name="connsiteX0" fmla="*/ 2131630 w 6134100"/>
              <a:gd name="connsiteY0" fmla="*/ 11258 h 6873090"/>
              <a:gd name="connsiteX1" fmla="*/ 6121295 w 6134100"/>
              <a:gd name="connsiteY1" fmla="*/ 0 h 6873090"/>
              <a:gd name="connsiteX2" fmla="*/ 6134100 w 6134100"/>
              <a:gd name="connsiteY2" fmla="*/ 6873090 h 6873090"/>
              <a:gd name="connsiteX3" fmla="*/ 0 w 6134100"/>
              <a:gd name="connsiteY3" fmla="*/ 6866740 h 6873090"/>
              <a:gd name="connsiteX4" fmla="*/ 0 w 6134100"/>
              <a:gd name="connsiteY4" fmla="*/ 6866740 h 6873090"/>
              <a:gd name="connsiteX5" fmla="*/ 2131630 w 6134100"/>
              <a:gd name="connsiteY5" fmla="*/ 11258 h 6873090"/>
              <a:gd name="connsiteX0" fmla="*/ 2194717 w 6134100"/>
              <a:gd name="connsiteY0" fmla="*/ 807 h 6873090"/>
              <a:gd name="connsiteX1" fmla="*/ 6121295 w 6134100"/>
              <a:gd name="connsiteY1" fmla="*/ 0 h 6873090"/>
              <a:gd name="connsiteX2" fmla="*/ 6134100 w 6134100"/>
              <a:gd name="connsiteY2" fmla="*/ 6873090 h 6873090"/>
              <a:gd name="connsiteX3" fmla="*/ 0 w 6134100"/>
              <a:gd name="connsiteY3" fmla="*/ 6866740 h 6873090"/>
              <a:gd name="connsiteX4" fmla="*/ 0 w 6134100"/>
              <a:gd name="connsiteY4" fmla="*/ 6866740 h 6873090"/>
              <a:gd name="connsiteX5" fmla="*/ 2194717 w 6134100"/>
              <a:gd name="connsiteY5" fmla="*/ 807 h 6873090"/>
              <a:gd name="connsiteX0" fmla="*/ 2194717 w 6124571"/>
              <a:gd name="connsiteY0" fmla="*/ 807 h 6866740"/>
              <a:gd name="connsiteX1" fmla="*/ 6121295 w 6124571"/>
              <a:gd name="connsiteY1" fmla="*/ 0 h 6866740"/>
              <a:gd name="connsiteX2" fmla="*/ 6124571 w 6124571"/>
              <a:gd name="connsiteY2" fmla="*/ 6836787 h 6866740"/>
              <a:gd name="connsiteX3" fmla="*/ 0 w 6124571"/>
              <a:gd name="connsiteY3" fmla="*/ 6866740 h 6866740"/>
              <a:gd name="connsiteX4" fmla="*/ 0 w 6124571"/>
              <a:gd name="connsiteY4" fmla="*/ 6866740 h 6866740"/>
              <a:gd name="connsiteX5" fmla="*/ 2194717 w 6124571"/>
              <a:gd name="connsiteY5" fmla="*/ 807 h 6866740"/>
              <a:gd name="connsiteX0" fmla="*/ 2194717 w 6124571"/>
              <a:gd name="connsiteY0" fmla="*/ 807 h 6866740"/>
              <a:gd name="connsiteX1" fmla="*/ 6121295 w 6124571"/>
              <a:gd name="connsiteY1" fmla="*/ 0 h 6866740"/>
              <a:gd name="connsiteX2" fmla="*/ 6124571 w 6124571"/>
              <a:gd name="connsiteY2" fmla="*/ 6836787 h 6866740"/>
              <a:gd name="connsiteX3" fmla="*/ 0 w 6124571"/>
              <a:gd name="connsiteY3" fmla="*/ 6866740 h 6866740"/>
              <a:gd name="connsiteX4" fmla="*/ 11116 w 6124571"/>
              <a:gd name="connsiteY4" fmla="*/ 6836751 h 6866740"/>
              <a:gd name="connsiteX5" fmla="*/ 2194717 w 6124571"/>
              <a:gd name="connsiteY5" fmla="*/ 807 h 6866740"/>
              <a:gd name="connsiteX0" fmla="*/ 2183601 w 6113455"/>
              <a:gd name="connsiteY0" fmla="*/ 807 h 6910935"/>
              <a:gd name="connsiteX1" fmla="*/ 6110179 w 6113455"/>
              <a:gd name="connsiteY1" fmla="*/ 0 h 6910935"/>
              <a:gd name="connsiteX2" fmla="*/ 6113455 w 6113455"/>
              <a:gd name="connsiteY2" fmla="*/ 6836787 h 6910935"/>
              <a:gd name="connsiteX3" fmla="*/ 15881 w 6113455"/>
              <a:gd name="connsiteY3" fmla="*/ 6910935 h 6910935"/>
              <a:gd name="connsiteX4" fmla="*/ 0 w 6113455"/>
              <a:gd name="connsiteY4" fmla="*/ 6836751 h 6910935"/>
              <a:gd name="connsiteX5" fmla="*/ 2183601 w 6113455"/>
              <a:gd name="connsiteY5" fmla="*/ 807 h 6910935"/>
              <a:gd name="connsiteX0" fmla="*/ 2183601 w 6113455"/>
              <a:gd name="connsiteY0" fmla="*/ 807 h 6836787"/>
              <a:gd name="connsiteX1" fmla="*/ 6110179 w 6113455"/>
              <a:gd name="connsiteY1" fmla="*/ 0 h 6836787"/>
              <a:gd name="connsiteX2" fmla="*/ 6113455 w 6113455"/>
              <a:gd name="connsiteY2" fmla="*/ 6836787 h 6836787"/>
              <a:gd name="connsiteX3" fmla="*/ 0 w 6113455"/>
              <a:gd name="connsiteY3" fmla="*/ 6836751 h 6836787"/>
              <a:gd name="connsiteX4" fmla="*/ 2183601 w 6113455"/>
              <a:gd name="connsiteY4" fmla="*/ 807 h 6836787"/>
              <a:gd name="connsiteX0" fmla="*/ 2175661 w 6113455"/>
              <a:gd name="connsiteY0" fmla="*/ 22905 h 6836787"/>
              <a:gd name="connsiteX1" fmla="*/ 6110179 w 6113455"/>
              <a:gd name="connsiteY1" fmla="*/ 0 h 6836787"/>
              <a:gd name="connsiteX2" fmla="*/ 6113455 w 6113455"/>
              <a:gd name="connsiteY2" fmla="*/ 6836787 h 6836787"/>
              <a:gd name="connsiteX3" fmla="*/ 0 w 6113455"/>
              <a:gd name="connsiteY3" fmla="*/ 6836751 h 6836787"/>
              <a:gd name="connsiteX4" fmla="*/ 2175661 w 6113455"/>
              <a:gd name="connsiteY4" fmla="*/ 22905 h 6836787"/>
              <a:gd name="connsiteX0" fmla="*/ 2175661 w 6113455"/>
              <a:gd name="connsiteY0" fmla="*/ 0 h 6813882"/>
              <a:gd name="connsiteX1" fmla="*/ 6111768 w 6113455"/>
              <a:gd name="connsiteY1" fmla="*/ 771 h 6813882"/>
              <a:gd name="connsiteX2" fmla="*/ 6113455 w 6113455"/>
              <a:gd name="connsiteY2" fmla="*/ 6813882 h 6813882"/>
              <a:gd name="connsiteX3" fmla="*/ 0 w 6113455"/>
              <a:gd name="connsiteY3" fmla="*/ 6813846 h 6813882"/>
              <a:gd name="connsiteX4" fmla="*/ 2175661 w 6113455"/>
              <a:gd name="connsiteY4" fmla="*/ 0 h 6813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3455" h="6813882">
                <a:moveTo>
                  <a:pt x="2175661" y="0"/>
                </a:moveTo>
                <a:lnTo>
                  <a:pt x="6111768" y="771"/>
                </a:lnTo>
                <a:cubicBezTo>
                  <a:pt x="6116036" y="2291801"/>
                  <a:pt x="6109187" y="4522852"/>
                  <a:pt x="6113455" y="6813882"/>
                </a:cubicBezTo>
                <a:lnTo>
                  <a:pt x="0" y="6813846"/>
                </a:lnTo>
                <a:lnTo>
                  <a:pt x="2175661" y="0"/>
                </a:lnTo>
                <a:close/>
              </a:path>
            </a:pathLst>
          </a:custGeom>
          <a:solidFill>
            <a:schemeClr val="tx2">
              <a:alpha val="70000"/>
            </a:schemeClr>
          </a:solidFill>
        </p:spPr>
        <p:txBody>
          <a:bodyPr lIns="0" tIns="0" rIns="0" bIns="900000"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50000"/>
                  </a:schemeClr>
                </a:solidFill>
                <a:latin typeface="Yu Gothic UI" panose="020B0500000000000000" pitchFamily="50" charset="-128"/>
                <a:ea typeface="Yu Gothic UI" panose="020B0500000000000000" pitchFamily="50" charset="-128"/>
              </a:defRPr>
            </a:lvl1pPr>
          </a:lstStyle>
          <a:p>
            <a:r>
              <a:rPr kumimoji="1" lang="en-US" altLang="ja-JP"/>
              <a:t>Click to add a picture.</a:t>
            </a:r>
            <a:endParaRPr kumimoji="1" lang="ja-JP" altLang="en-US"/>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1179741" y="6332075"/>
            <a:ext cx="736035" cy="365125"/>
          </a:xfrm>
          <a:prstGeom prst="rect">
            <a:avLst/>
          </a:prstGeom>
        </p:spPr>
        <p:txBody>
          <a:bodyPr/>
          <a:lstStyle>
            <a:lvl1pPr>
              <a:defRPr sz="1400">
                <a:solidFill>
                  <a:schemeClr val="bg1"/>
                </a:solidFill>
                <a:latin typeface="+mn-ea"/>
                <a:ea typeface="+mn-ea"/>
              </a:defRPr>
            </a:lvl1pPr>
          </a:lstStyle>
          <a:p>
            <a:fld id="{A4345066-4952-40C1-BC8B-CE2851EC3EF2}" type="slidenum">
              <a:rPr lang="ja-JP" altLang="en-US" smtClean="0"/>
              <a:pPr/>
              <a:t>‹#›</a:t>
            </a:fld>
            <a:endParaRPr lang="en-US" altLang="ja-JP" sz="900"/>
          </a:p>
        </p:txBody>
      </p:sp>
      <p:sp>
        <p:nvSpPr>
          <p:cNvPr id="6" name="テキスト プレースホルダー 8"/>
          <p:cNvSpPr>
            <a:spLocks noGrp="1"/>
          </p:cNvSpPr>
          <p:nvPr>
            <p:ph type="body" sz="quarter" idx="23" hasCustomPrompt="1"/>
          </p:nvPr>
        </p:nvSpPr>
        <p:spPr>
          <a:xfrm>
            <a:off x="706683" y="1368113"/>
            <a:ext cx="6602123" cy="4067132"/>
          </a:xfrm>
          <a:prstGeom prst="rect">
            <a:avLst/>
          </a:prstGeom>
        </p:spPr>
        <p:txBody>
          <a:bodyPr lIns="0" tIns="0" rIns="0" bIns="0"/>
          <a:lstStyle>
            <a:lvl1pPr algn="l">
              <a:lnSpc>
                <a:spcPct val="100000"/>
              </a:lnSpc>
              <a:spcBef>
                <a:spcPts val="0"/>
              </a:spcBef>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7" name="テキスト プレースホルダー 13"/>
          <p:cNvSpPr>
            <a:spLocks noGrp="1"/>
          </p:cNvSpPr>
          <p:nvPr>
            <p:ph type="body" sz="quarter" idx="36" hasCustomPrompt="1"/>
          </p:nvPr>
        </p:nvSpPr>
        <p:spPr>
          <a:xfrm>
            <a:off x="10900342" y="296070"/>
            <a:ext cx="920295" cy="296869"/>
          </a:xfrm>
          <a:prstGeom prst="rect">
            <a:avLst/>
          </a:prstGeom>
          <a:blipFill>
            <a:blip r:embed="rId2"/>
            <a:stretch>
              <a:fillRect/>
            </a:stretch>
          </a:blipFill>
        </p:spPr>
        <p:txBody>
          <a:bodyPr/>
          <a:lstStyle>
            <a:lvl1pPr>
              <a:defRPr baseline="0">
                <a:latin typeface="+mn-ea"/>
                <a:ea typeface="+mn-ea"/>
              </a:defRPr>
            </a:lvl1pPr>
          </a:lstStyle>
          <a:p>
            <a:pPr lvl="0"/>
            <a:r>
              <a:rPr kumimoji="1" lang="en-US" altLang="ja-JP"/>
              <a:t> </a:t>
            </a:r>
            <a:endParaRPr kumimoji="1" lang="ja-JP" altLang="en-US"/>
          </a:p>
        </p:txBody>
      </p:sp>
      <p:sp>
        <p:nvSpPr>
          <p:cNvPr id="8" name="タイトル 7"/>
          <p:cNvSpPr>
            <a:spLocks noGrp="1"/>
          </p:cNvSpPr>
          <p:nvPr>
            <p:ph type="title" hasCustomPrompt="1"/>
          </p:nvPr>
        </p:nvSpPr>
        <p:spPr>
          <a:xfrm>
            <a:off x="1" y="820407"/>
            <a:ext cx="10806252" cy="415770"/>
          </a:xfrm>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3030948857"/>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nf-ex-Full screen image">
    <p:spTree>
      <p:nvGrpSpPr>
        <p:cNvPr id="1" name=""/>
        <p:cNvGrpSpPr/>
        <p:nvPr/>
      </p:nvGrpSpPr>
      <p:grpSpPr>
        <a:xfrm>
          <a:off x="0" y="0"/>
          <a:ext cx="0" cy="0"/>
          <a:chOff x="0" y="0"/>
          <a:chExt cx="0" cy="0"/>
        </a:xfrm>
      </p:grpSpPr>
      <p:sp>
        <p:nvSpPr>
          <p:cNvPr id="14" name="テキスト プレースホルダー 9"/>
          <p:cNvSpPr>
            <a:spLocks noGrp="1"/>
          </p:cNvSpPr>
          <p:nvPr>
            <p:ph type="body" sz="quarter" idx="49" hasCustomPrompt="1"/>
          </p:nvPr>
        </p:nvSpPr>
        <p:spPr>
          <a:xfrm>
            <a:off x="0" y="2"/>
            <a:ext cx="12192000" cy="6850062"/>
          </a:xfrm>
          <a:prstGeom prst="rect">
            <a:avLst/>
          </a:prstGeom>
        </p:spPr>
        <p:txBody>
          <a:bodyPr tIns="4320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We recommended using images downloaded from GML-Global Multimedia Library.</a:t>
            </a:r>
            <a:endParaRPr kumimoji="1" lang="ja-JP" altLang="en-US"/>
          </a:p>
        </p:txBody>
      </p:sp>
      <p:sp>
        <p:nvSpPr>
          <p:cNvPr id="15" name="テキスト プレースホルダー 9"/>
          <p:cNvSpPr>
            <a:spLocks noGrp="1"/>
          </p:cNvSpPr>
          <p:nvPr>
            <p:ph type="body" sz="quarter" idx="50" hasCustomPrompt="1"/>
          </p:nvPr>
        </p:nvSpPr>
        <p:spPr>
          <a:xfrm>
            <a:off x="0" y="0"/>
            <a:ext cx="12192000" cy="6858000"/>
          </a:xfrm>
          <a:prstGeom prst="rect">
            <a:avLst/>
          </a:prstGeom>
        </p:spPr>
        <p:txBody>
          <a:bodyPr tIns="4104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5" name="図プレースホルダー 5"/>
          <p:cNvSpPr>
            <a:spLocks noGrp="1"/>
          </p:cNvSpPr>
          <p:nvPr>
            <p:ph type="pic" sz="quarter" idx="12" hasCustomPrompt="1"/>
          </p:nvPr>
        </p:nvSpPr>
        <p:spPr bwMode="white">
          <a:xfrm>
            <a:off x="0" y="0"/>
            <a:ext cx="12192000" cy="6857999"/>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6" name="テキスト プレースホルダー 4"/>
          <p:cNvSpPr>
            <a:spLocks noGrp="1"/>
          </p:cNvSpPr>
          <p:nvPr>
            <p:ph type="body" sz="quarter" idx="32" hasCustomPrompt="1"/>
          </p:nvPr>
        </p:nvSpPr>
        <p:spPr>
          <a:xfrm>
            <a:off x="195263" y="6226643"/>
            <a:ext cx="1046135" cy="598022"/>
          </a:xfrm>
          <a:prstGeom prst="rect">
            <a:avLst/>
          </a:prstGeom>
          <a:blipFill>
            <a:blip r:embed="rId2"/>
            <a:stretch>
              <a:fillRect/>
            </a:stretch>
          </a:blipFill>
        </p:spPr>
        <p:txBody>
          <a:bodyPr/>
          <a:lstStyle>
            <a:lvl1pPr>
              <a:defRPr>
                <a:latin typeface="+mn-ea"/>
                <a:ea typeface="+mn-ea"/>
              </a:defRPr>
            </a:lvl1pPr>
          </a:lstStyle>
          <a:p>
            <a:r>
              <a:rPr kumimoji="1" lang="ja-JP" altLang="en-US"/>
              <a:t>　</a:t>
            </a:r>
          </a:p>
        </p:txBody>
      </p:sp>
      <p:sp>
        <p:nvSpPr>
          <p:cNvPr id="7" name="テキスト プレースホルダー 4"/>
          <p:cNvSpPr>
            <a:spLocks noGrp="1"/>
          </p:cNvSpPr>
          <p:nvPr>
            <p:ph type="body" sz="quarter" idx="33" hasCustomPrompt="1"/>
          </p:nvPr>
        </p:nvSpPr>
        <p:spPr>
          <a:xfrm>
            <a:off x="1346202" y="6540500"/>
            <a:ext cx="1714500" cy="156698"/>
          </a:xfrm>
          <a:prstGeom prst="rect">
            <a:avLst/>
          </a:prstGeom>
          <a:blipFill>
            <a:blip r:embed="rId3"/>
            <a:stretch>
              <a:fillRect/>
            </a:stretch>
          </a:blipFill>
        </p:spPr>
        <p:txBody>
          <a:bodyPr/>
          <a:lstStyle>
            <a:lvl1pPr>
              <a:defRPr>
                <a:latin typeface="+mn-ea"/>
                <a:ea typeface="+mn-ea"/>
              </a:defRPr>
            </a:lvl1pPr>
          </a:lstStyle>
          <a:p>
            <a:pPr lvl="0"/>
            <a:r>
              <a:rPr kumimoji="1" lang="ja-JP" altLang="en-US"/>
              <a:t>　</a:t>
            </a:r>
          </a:p>
        </p:txBody>
      </p:sp>
      <p:sp>
        <p:nvSpPr>
          <p:cNvPr id="8" name="テキスト プレースホルダー 13"/>
          <p:cNvSpPr>
            <a:spLocks noGrp="1"/>
          </p:cNvSpPr>
          <p:nvPr>
            <p:ph type="body" sz="quarter" idx="36" hasCustomPrompt="1"/>
          </p:nvPr>
        </p:nvSpPr>
        <p:spPr>
          <a:xfrm>
            <a:off x="10900342" y="296070"/>
            <a:ext cx="920295" cy="296869"/>
          </a:xfrm>
          <a:prstGeom prst="rect">
            <a:avLst/>
          </a:prstGeom>
          <a:blipFill>
            <a:blip r:embed="rId4"/>
            <a:stretch>
              <a:fillRect/>
            </a:stretch>
          </a:blipFill>
        </p:spPr>
        <p:txBody>
          <a:bodyPr/>
          <a:lstStyle>
            <a:lvl1pPr>
              <a:defRPr baseline="0">
                <a:latin typeface="+mn-ea"/>
                <a:ea typeface="+mn-ea"/>
              </a:defRPr>
            </a:lvl1pPr>
          </a:lstStyle>
          <a:p>
            <a:pPr lvl="0"/>
            <a:r>
              <a:rPr kumimoji="1" lang="en-US" altLang="ja-JP"/>
              <a:t> </a:t>
            </a:r>
            <a:endParaRPr kumimoji="1" lang="ja-JP" altLang="en-US"/>
          </a:p>
        </p:txBody>
      </p:sp>
      <p:sp>
        <p:nvSpPr>
          <p:cNvPr id="3" name="フッター プレースホルダー 2"/>
          <p:cNvSpPr>
            <a:spLocks noGrp="1"/>
          </p:cNvSpPr>
          <p:nvPr>
            <p:ph type="ftr" sz="quarter" idx="10"/>
          </p:nvPr>
        </p:nvSpPr>
        <p:spPr/>
        <p:txBody>
          <a:bodyPr/>
          <a:lstStyle>
            <a:lvl1pPr>
              <a:defRPr>
                <a:solidFill>
                  <a:schemeClr val="bg1"/>
                </a:solidFill>
                <a:latin typeface="+mn-ea"/>
                <a:ea typeface="+mn-ea"/>
              </a:defRPr>
            </a:lvl1pPr>
          </a:lstStyle>
          <a:p>
            <a:r>
              <a:rPr lang="en-US" altLang="ja-JP"/>
              <a:t>Title / Month XX, 2023 (Please enter it from the "Insert" → "Header and Footer")</a:t>
            </a:r>
            <a:endParaRPr lang="en-US"/>
          </a:p>
        </p:txBody>
      </p:sp>
      <p:sp>
        <p:nvSpPr>
          <p:cNvPr id="10" name="スライド番号プレースホルダー 3"/>
          <p:cNvSpPr>
            <a:spLocks noGrp="1"/>
          </p:cNvSpPr>
          <p:nvPr>
            <p:ph type="sldNum" sz="quarter" idx="11"/>
          </p:nvPr>
        </p:nvSpPr>
        <p:spPr>
          <a:xfrm>
            <a:off x="11179741" y="6332075"/>
            <a:ext cx="736035" cy="365125"/>
          </a:xfrm>
          <a:prstGeom prst="rect">
            <a:avLst/>
          </a:prstGeom>
        </p:spPr>
        <p:txBody>
          <a:bodyPr/>
          <a:lstStyle>
            <a:lvl1pPr>
              <a:defRPr sz="1400">
                <a:solidFill>
                  <a:schemeClr val="bg1"/>
                </a:solidFill>
                <a:latin typeface="+mn-ea"/>
                <a:ea typeface="+mn-ea"/>
              </a:defRPr>
            </a:lvl1pPr>
          </a:lstStyle>
          <a:p>
            <a:fld id="{A4345066-4952-40C1-BC8B-CE2851EC3EF2}" type="slidenum">
              <a:rPr lang="ja-JP" altLang="en-US" smtClean="0"/>
              <a:pPr/>
              <a:t>‹#›</a:t>
            </a:fld>
            <a:endParaRPr lang="en-US" altLang="ja-JP" sz="900"/>
          </a:p>
        </p:txBody>
      </p:sp>
    </p:spTree>
    <p:extLst>
      <p:ext uri="{BB962C8B-B14F-4D97-AF65-F5344CB8AC3E}">
        <p14:creationId xmlns:p14="http://schemas.microsoft.com/office/powerpoint/2010/main" val="501896357"/>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nf-ex-Close">
    <p:spTree>
      <p:nvGrpSpPr>
        <p:cNvPr id="1" name=""/>
        <p:cNvGrpSpPr/>
        <p:nvPr/>
      </p:nvGrpSpPr>
      <p:grpSpPr>
        <a:xfrm>
          <a:off x="0" y="0"/>
          <a:ext cx="0" cy="0"/>
          <a:chOff x="0" y="0"/>
          <a:chExt cx="0" cy="0"/>
        </a:xfrm>
      </p:grpSpPr>
      <p:sp>
        <p:nvSpPr>
          <p:cNvPr id="11" name="テキスト プレースホルダー 9"/>
          <p:cNvSpPr>
            <a:spLocks noGrp="1"/>
          </p:cNvSpPr>
          <p:nvPr>
            <p:ph type="body" sz="quarter" idx="51" hasCustomPrompt="1"/>
          </p:nvPr>
        </p:nvSpPr>
        <p:spPr>
          <a:xfrm>
            <a:off x="3507355" y="0"/>
            <a:ext cx="8684644" cy="6850063"/>
          </a:xfrm>
          <a:prstGeom prst="rect">
            <a:avLst/>
          </a:prstGeom>
        </p:spPr>
        <p:txBody>
          <a:bodyPr tIns="4536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GML-Global Multimedia Library.</a:t>
            </a:r>
            <a:endParaRPr kumimoji="1" lang="ja-JP" altLang="en-US"/>
          </a:p>
        </p:txBody>
      </p:sp>
      <p:sp>
        <p:nvSpPr>
          <p:cNvPr id="20" name="テキスト プレースホルダー 9"/>
          <p:cNvSpPr>
            <a:spLocks noGrp="1"/>
          </p:cNvSpPr>
          <p:nvPr>
            <p:ph type="body" sz="quarter" idx="49" hasCustomPrompt="1"/>
          </p:nvPr>
        </p:nvSpPr>
        <p:spPr>
          <a:xfrm>
            <a:off x="3509799" y="0"/>
            <a:ext cx="8677803" cy="6850063"/>
          </a:xfrm>
          <a:prstGeom prst="rect">
            <a:avLst/>
          </a:prstGeom>
        </p:spPr>
        <p:txBody>
          <a:bodyPr tIns="4320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We recommended using images downloaded from</a:t>
            </a:r>
            <a:endParaRPr kumimoji="1" lang="ja-JP" altLang="en-US"/>
          </a:p>
        </p:txBody>
      </p:sp>
      <p:sp>
        <p:nvSpPr>
          <p:cNvPr id="21" name="テキスト プレースホルダー 9"/>
          <p:cNvSpPr>
            <a:spLocks noGrp="1"/>
          </p:cNvSpPr>
          <p:nvPr>
            <p:ph type="body" sz="quarter" idx="50" hasCustomPrompt="1"/>
          </p:nvPr>
        </p:nvSpPr>
        <p:spPr>
          <a:xfrm>
            <a:off x="3509799" y="0"/>
            <a:ext cx="8677803" cy="6850063"/>
          </a:xfrm>
          <a:prstGeom prst="rect">
            <a:avLst/>
          </a:prstGeom>
        </p:spPr>
        <p:txBody>
          <a:bodyPr tIns="4104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12" name="図プレースホルダー 2"/>
          <p:cNvSpPr>
            <a:spLocks noGrp="1"/>
          </p:cNvSpPr>
          <p:nvPr>
            <p:ph type="pic" sz="quarter" idx="17" hasCustomPrompt="1"/>
          </p:nvPr>
        </p:nvSpPr>
        <p:spPr bwMode="white">
          <a:xfrm>
            <a:off x="3575049" y="-505"/>
            <a:ext cx="8620577" cy="6854802"/>
          </a:xfrm>
          <a:custGeom>
            <a:avLst/>
            <a:gdLst>
              <a:gd name="connsiteX0" fmla="*/ 1144081 w 8621713"/>
              <a:gd name="connsiteY0" fmla="*/ 0 h 6864350"/>
              <a:gd name="connsiteX1" fmla="*/ 7477632 w 8621713"/>
              <a:gd name="connsiteY1" fmla="*/ 0 h 6864350"/>
              <a:gd name="connsiteX2" fmla="*/ 8621713 w 8621713"/>
              <a:gd name="connsiteY2" fmla="*/ 1144081 h 6864350"/>
              <a:gd name="connsiteX3" fmla="*/ 8621713 w 8621713"/>
              <a:gd name="connsiteY3" fmla="*/ 6864350 h 6864350"/>
              <a:gd name="connsiteX4" fmla="*/ 8621713 w 8621713"/>
              <a:gd name="connsiteY4" fmla="*/ 6864350 h 6864350"/>
              <a:gd name="connsiteX5" fmla="*/ 0 w 8621713"/>
              <a:gd name="connsiteY5" fmla="*/ 6864350 h 6864350"/>
              <a:gd name="connsiteX6" fmla="*/ 0 w 8621713"/>
              <a:gd name="connsiteY6" fmla="*/ 6864350 h 6864350"/>
              <a:gd name="connsiteX7" fmla="*/ 0 w 8621713"/>
              <a:gd name="connsiteY7" fmla="*/ 1144081 h 6864350"/>
              <a:gd name="connsiteX8" fmla="*/ 1144081 w 8621713"/>
              <a:gd name="connsiteY8" fmla="*/ 0 h 6864350"/>
              <a:gd name="connsiteX0" fmla="*/ 1144081 w 8621713"/>
              <a:gd name="connsiteY0" fmla="*/ 0 h 6864350"/>
              <a:gd name="connsiteX1" fmla="*/ 8621713 w 8621713"/>
              <a:gd name="connsiteY1" fmla="*/ 1144081 h 6864350"/>
              <a:gd name="connsiteX2" fmla="*/ 8621713 w 8621713"/>
              <a:gd name="connsiteY2" fmla="*/ 6864350 h 6864350"/>
              <a:gd name="connsiteX3" fmla="*/ 8621713 w 8621713"/>
              <a:gd name="connsiteY3" fmla="*/ 6864350 h 6864350"/>
              <a:gd name="connsiteX4" fmla="*/ 0 w 8621713"/>
              <a:gd name="connsiteY4" fmla="*/ 6864350 h 6864350"/>
              <a:gd name="connsiteX5" fmla="*/ 0 w 8621713"/>
              <a:gd name="connsiteY5" fmla="*/ 6864350 h 6864350"/>
              <a:gd name="connsiteX6" fmla="*/ 0 w 8621713"/>
              <a:gd name="connsiteY6" fmla="*/ 1144081 h 6864350"/>
              <a:gd name="connsiteX7" fmla="*/ 1144081 w 8621713"/>
              <a:gd name="connsiteY7" fmla="*/ 0 h 6864350"/>
              <a:gd name="connsiteX0" fmla="*/ 1144081 w 8634413"/>
              <a:gd name="connsiteY0" fmla="*/ 5269 h 6869619"/>
              <a:gd name="connsiteX1" fmla="*/ 8634413 w 8634413"/>
              <a:gd name="connsiteY1" fmla="*/ 0 h 6869619"/>
              <a:gd name="connsiteX2" fmla="*/ 8621713 w 8634413"/>
              <a:gd name="connsiteY2" fmla="*/ 6869619 h 6869619"/>
              <a:gd name="connsiteX3" fmla="*/ 8621713 w 8634413"/>
              <a:gd name="connsiteY3" fmla="*/ 6869619 h 6869619"/>
              <a:gd name="connsiteX4" fmla="*/ 0 w 8634413"/>
              <a:gd name="connsiteY4" fmla="*/ 6869619 h 6869619"/>
              <a:gd name="connsiteX5" fmla="*/ 0 w 8634413"/>
              <a:gd name="connsiteY5" fmla="*/ 6869619 h 6869619"/>
              <a:gd name="connsiteX6" fmla="*/ 0 w 8634413"/>
              <a:gd name="connsiteY6" fmla="*/ 1149350 h 6869619"/>
              <a:gd name="connsiteX7" fmla="*/ 1144081 w 8634413"/>
              <a:gd name="connsiteY7" fmla="*/ 5269 h 6869619"/>
              <a:gd name="connsiteX0" fmla="*/ 1004381 w 8634413"/>
              <a:gd name="connsiteY0" fmla="*/ 5269 h 6869619"/>
              <a:gd name="connsiteX1" fmla="*/ 8634413 w 8634413"/>
              <a:gd name="connsiteY1" fmla="*/ 0 h 6869619"/>
              <a:gd name="connsiteX2" fmla="*/ 8621713 w 8634413"/>
              <a:gd name="connsiteY2" fmla="*/ 6869619 h 6869619"/>
              <a:gd name="connsiteX3" fmla="*/ 8621713 w 8634413"/>
              <a:gd name="connsiteY3" fmla="*/ 6869619 h 6869619"/>
              <a:gd name="connsiteX4" fmla="*/ 0 w 8634413"/>
              <a:gd name="connsiteY4" fmla="*/ 6869619 h 6869619"/>
              <a:gd name="connsiteX5" fmla="*/ 0 w 8634413"/>
              <a:gd name="connsiteY5" fmla="*/ 6869619 h 6869619"/>
              <a:gd name="connsiteX6" fmla="*/ 0 w 8634413"/>
              <a:gd name="connsiteY6" fmla="*/ 1149350 h 6869619"/>
              <a:gd name="connsiteX7" fmla="*/ 1004381 w 8634413"/>
              <a:gd name="connsiteY7" fmla="*/ 5269 h 6869619"/>
              <a:gd name="connsiteX0" fmla="*/ 2007681 w 8634413"/>
              <a:gd name="connsiteY0" fmla="*/ 5269 h 6869619"/>
              <a:gd name="connsiteX1" fmla="*/ 8634413 w 8634413"/>
              <a:gd name="connsiteY1" fmla="*/ 0 h 6869619"/>
              <a:gd name="connsiteX2" fmla="*/ 8621713 w 8634413"/>
              <a:gd name="connsiteY2" fmla="*/ 6869619 h 6869619"/>
              <a:gd name="connsiteX3" fmla="*/ 8621713 w 8634413"/>
              <a:gd name="connsiteY3" fmla="*/ 6869619 h 6869619"/>
              <a:gd name="connsiteX4" fmla="*/ 0 w 8634413"/>
              <a:gd name="connsiteY4" fmla="*/ 6869619 h 6869619"/>
              <a:gd name="connsiteX5" fmla="*/ 0 w 8634413"/>
              <a:gd name="connsiteY5" fmla="*/ 6869619 h 6869619"/>
              <a:gd name="connsiteX6" fmla="*/ 0 w 8634413"/>
              <a:gd name="connsiteY6" fmla="*/ 1149350 h 6869619"/>
              <a:gd name="connsiteX7" fmla="*/ 2007681 w 8634413"/>
              <a:gd name="connsiteY7" fmla="*/ 5269 h 6869619"/>
              <a:gd name="connsiteX0" fmla="*/ 2007681 w 8634413"/>
              <a:gd name="connsiteY0" fmla="*/ 5269 h 6869619"/>
              <a:gd name="connsiteX1" fmla="*/ 8634413 w 8634413"/>
              <a:gd name="connsiteY1" fmla="*/ 0 h 6869619"/>
              <a:gd name="connsiteX2" fmla="*/ 8621713 w 8634413"/>
              <a:gd name="connsiteY2" fmla="*/ 6869619 h 6869619"/>
              <a:gd name="connsiteX3" fmla="*/ 8621713 w 8634413"/>
              <a:gd name="connsiteY3" fmla="*/ 6869619 h 6869619"/>
              <a:gd name="connsiteX4" fmla="*/ 0 w 8634413"/>
              <a:gd name="connsiteY4" fmla="*/ 6869619 h 6869619"/>
              <a:gd name="connsiteX5" fmla="*/ 0 w 8634413"/>
              <a:gd name="connsiteY5" fmla="*/ 6869619 h 6869619"/>
              <a:gd name="connsiteX6" fmla="*/ 2007681 w 8634413"/>
              <a:gd name="connsiteY6" fmla="*/ 5269 h 6869619"/>
              <a:gd name="connsiteX0" fmla="*/ 2007681 w 8622316"/>
              <a:gd name="connsiteY0" fmla="*/ 506 h 6864856"/>
              <a:gd name="connsiteX1" fmla="*/ 8610600 w 8622316"/>
              <a:gd name="connsiteY1" fmla="*/ 0 h 6864856"/>
              <a:gd name="connsiteX2" fmla="*/ 8621713 w 8622316"/>
              <a:gd name="connsiteY2" fmla="*/ 6864856 h 6864856"/>
              <a:gd name="connsiteX3" fmla="*/ 8621713 w 8622316"/>
              <a:gd name="connsiteY3" fmla="*/ 6864856 h 6864856"/>
              <a:gd name="connsiteX4" fmla="*/ 0 w 8622316"/>
              <a:gd name="connsiteY4" fmla="*/ 6864856 h 6864856"/>
              <a:gd name="connsiteX5" fmla="*/ 0 w 8622316"/>
              <a:gd name="connsiteY5" fmla="*/ 6864856 h 6864856"/>
              <a:gd name="connsiteX6" fmla="*/ 2007681 w 8622316"/>
              <a:gd name="connsiteY6" fmla="*/ 506 h 6864856"/>
              <a:gd name="connsiteX0" fmla="*/ 2007681 w 8622316"/>
              <a:gd name="connsiteY0" fmla="*/ 506 h 6864856"/>
              <a:gd name="connsiteX1" fmla="*/ 8610600 w 8622316"/>
              <a:gd name="connsiteY1" fmla="*/ 0 h 6864856"/>
              <a:gd name="connsiteX2" fmla="*/ 8621713 w 8622316"/>
              <a:gd name="connsiteY2" fmla="*/ 6864856 h 6864856"/>
              <a:gd name="connsiteX3" fmla="*/ 8612188 w 8622316"/>
              <a:gd name="connsiteY3" fmla="*/ 6852156 h 6864856"/>
              <a:gd name="connsiteX4" fmla="*/ 0 w 8622316"/>
              <a:gd name="connsiteY4" fmla="*/ 6864856 h 6864856"/>
              <a:gd name="connsiteX5" fmla="*/ 0 w 8622316"/>
              <a:gd name="connsiteY5" fmla="*/ 6864856 h 6864856"/>
              <a:gd name="connsiteX6" fmla="*/ 2007681 w 8622316"/>
              <a:gd name="connsiteY6" fmla="*/ 506 h 6864856"/>
              <a:gd name="connsiteX0" fmla="*/ 2007681 w 8622316"/>
              <a:gd name="connsiteY0" fmla="*/ 506 h 6864856"/>
              <a:gd name="connsiteX1" fmla="*/ 8610600 w 8622316"/>
              <a:gd name="connsiteY1" fmla="*/ 0 h 6864856"/>
              <a:gd name="connsiteX2" fmla="*/ 8621713 w 8622316"/>
              <a:gd name="connsiteY2" fmla="*/ 6864856 h 6864856"/>
              <a:gd name="connsiteX3" fmla="*/ 8612188 w 8622316"/>
              <a:gd name="connsiteY3" fmla="*/ 6852156 h 6864856"/>
              <a:gd name="connsiteX4" fmla="*/ 0 w 8622316"/>
              <a:gd name="connsiteY4" fmla="*/ 6864856 h 6864856"/>
              <a:gd name="connsiteX5" fmla="*/ 4233 w 8622316"/>
              <a:gd name="connsiteY5" fmla="*/ 6852156 h 6864856"/>
              <a:gd name="connsiteX6" fmla="*/ 2007681 w 8622316"/>
              <a:gd name="connsiteY6" fmla="*/ 506 h 6864856"/>
              <a:gd name="connsiteX0" fmla="*/ 2003448 w 8618083"/>
              <a:gd name="connsiteY0" fmla="*/ 506 h 6864856"/>
              <a:gd name="connsiteX1" fmla="*/ 8606367 w 8618083"/>
              <a:gd name="connsiteY1" fmla="*/ 0 h 6864856"/>
              <a:gd name="connsiteX2" fmla="*/ 8617480 w 8618083"/>
              <a:gd name="connsiteY2" fmla="*/ 6864856 h 6864856"/>
              <a:gd name="connsiteX3" fmla="*/ 8607955 w 8618083"/>
              <a:gd name="connsiteY3" fmla="*/ 6852156 h 6864856"/>
              <a:gd name="connsiteX4" fmla="*/ 0 w 8618083"/>
              <a:gd name="connsiteY4" fmla="*/ 6852156 h 6864856"/>
              <a:gd name="connsiteX5" fmla="*/ 2003448 w 8618083"/>
              <a:gd name="connsiteY5" fmla="*/ 506 h 6864856"/>
              <a:gd name="connsiteX0" fmla="*/ 2014032 w 8628667"/>
              <a:gd name="connsiteY0" fmla="*/ 506 h 6864883"/>
              <a:gd name="connsiteX1" fmla="*/ 8616951 w 8628667"/>
              <a:gd name="connsiteY1" fmla="*/ 0 h 6864883"/>
              <a:gd name="connsiteX2" fmla="*/ 8628064 w 8628667"/>
              <a:gd name="connsiteY2" fmla="*/ 6864856 h 6864883"/>
              <a:gd name="connsiteX3" fmla="*/ 8618539 w 8628667"/>
              <a:gd name="connsiteY3" fmla="*/ 6852156 h 6864883"/>
              <a:gd name="connsiteX4" fmla="*/ 0 w 8628667"/>
              <a:gd name="connsiteY4" fmla="*/ 6864883 h 6864883"/>
              <a:gd name="connsiteX5" fmla="*/ 2014032 w 8628667"/>
              <a:gd name="connsiteY5" fmla="*/ 506 h 6864883"/>
              <a:gd name="connsiteX0" fmla="*/ 2014032 w 8628667"/>
              <a:gd name="connsiteY0" fmla="*/ 506 h 6937000"/>
              <a:gd name="connsiteX1" fmla="*/ 8616951 w 8628667"/>
              <a:gd name="connsiteY1" fmla="*/ 0 h 6937000"/>
              <a:gd name="connsiteX2" fmla="*/ 8628064 w 8628667"/>
              <a:gd name="connsiteY2" fmla="*/ 6864856 h 6937000"/>
              <a:gd name="connsiteX3" fmla="*/ 8580439 w 8628667"/>
              <a:gd name="connsiteY3" fmla="*/ 6937000 h 6937000"/>
              <a:gd name="connsiteX4" fmla="*/ 0 w 8628667"/>
              <a:gd name="connsiteY4" fmla="*/ 6864883 h 6937000"/>
              <a:gd name="connsiteX5" fmla="*/ 2014032 w 8628667"/>
              <a:gd name="connsiteY5" fmla="*/ 506 h 6937000"/>
              <a:gd name="connsiteX0" fmla="*/ 2014032 w 8628667"/>
              <a:gd name="connsiteY0" fmla="*/ 506 h 6864883"/>
              <a:gd name="connsiteX1" fmla="*/ 8616951 w 8628667"/>
              <a:gd name="connsiteY1" fmla="*/ 0 h 6864883"/>
              <a:gd name="connsiteX2" fmla="*/ 8628064 w 8628667"/>
              <a:gd name="connsiteY2" fmla="*/ 6864856 h 6864883"/>
              <a:gd name="connsiteX3" fmla="*/ 0 w 8628667"/>
              <a:gd name="connsiteY3" fmla="*/ 6864883 h 6864883"/>
              <a:gd name="connsiteX4" fmla="*/ 2014032 w 8628667"/>
              <a:gd name="connsiteY4" fmla="*/ 506 h 6864883"/>
              <a:gd name="connsiteX0" fmla="*/ 2014032 w 8620577"/>
              <a:gd name="connsiteY0" fmla="*/ 506 h 6869098"/>
              <a:gd name="connsiteX1" fmla="*/ 8616951 w 8620577"/>
              <a:gd name="connsiteY1" fmla="*/ 0 h 6869098"/>
              <a:gd name="connsiteX2" fmla="*/ 8619598 w 8620577"/>
              <a:gd name="connsiteY2" fmla="*/ 6869098 h 6869098"/>
              <a:gd name="connsiteX3" fmla="*/ 0 w 8620577"/>
              <a:gd name="connsiteY3" fmla="*/ 6864883 h 6869098"/>
              <a:gd name="connsiteX4" fmla="*/ 2014032 w 8620577"/>
              <a:gd name="connsiteY4" fmla="*/ 506 h 6869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20577" h="6869098">
                <a:moveTo>
                  <a:pt x="2014032" y="506"/>
                </a:moveTo>
                <a:lnTo>
                  <a:pt x="8616951" y="0"/>
                </a:lnTo>
                <a:cubicBezTo>
                  <a:pt x="8612718" y="2289873"/>
                  <a:pt x="8623831" y="4579225"/>
                  <a:pt x="8619598" y="6869098"/>
                </a:cubicBezTo>
                <a:lnTo>
                  <a:pt x="0" y="6864883"/>
                </a:lnTo>
                <a:lnTo>
                  <a:pt x="2014032" y="506"/>
                </a:lnTo>
                <a:close/>
              </a:path>
            </a:pathLst>
          </a:custGeom>
          <a:solidFill>
            <a:schemeClr val="tx2">
              <a:alpha val="70000"/>
            </a:schemeClr>
          </a:solidFill>
        </p:spPr>
        <p:txBody>
          <a:bodyPr lIns="0" tIns="0" rIns="0" bIns="900000" anchor="ctr"/>
          <a:lstStyle>
            <a:lvl1pPr algn="ctr">
              <a:defRPr sz="1800" baseline="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13" name="テキスト プレースホルダー 25"/>
          <p:cNvSpPr>
            <a:spLocks noGrp="1"/>
          </p:cNvSpPr>
          <p:nvPr>
            <p:ph type="body" sz="quarter" idx="15" hasCustomPrompt="1"/>
          </p:nvPr>
        </p:nvSpPr>
        <p:spPr>
          <a:xfrm>
            <a:off x="1" y="0"/>
            <a:ext cx="6605954" cy="6850063"/>
          </a:xfrm>
          <a:prstGeom prst="rect">
            <a:avLst/>
          </a:prstGeom>
          <a:blipFill>
            <a:blip r:embed="rId2"/>
            <a:stretch>
              <a:fillRect/>
            </a:stretch>
          </a:blipFill>
        </p:spPr>
        <p:txBody>
          <a:bodyPr lIns="828000" tIns="360000" rIns="360000" bIns="360000" anchor="ctr" anchorCtr="0"/>
          <a:lstStyle>
            <a:lvl1pPr>
              <a:lnSpc>
                <a:spcPct val="100000"/>
              </a:lnSpc>
              <a:defRPr sz="2500" b="0" i="1" spc="0">
                <a:solidFill>
                  <a:schemeClr val="bg2"/>
                </a:solidFill>
                <a:latin typeface="+mn-ea"/>
                <a:ea typeface="+mn-ea"/>
              </a:defRPr>
            </a:lvl1pPr>
            <a:lvl2pPr>
              <a:defRPr sz="2400">
                <a:solidFill>
                  <a:schemeClr val="bg2"/>
                </a:solidFill>
              </a:defRPr>
            </a:lvl2pPr>
            <a:lvl3pPr>
              <a:defRPr sz="2000">
                <a:solidFill>
                  <a:schemeClr val="bg2"/>
                </a:solidFill>
              </a:defRPr>
            </a:lvl3pPr>
            <a:lvl4pPr>
              <a:defRPr sz="1800">
                <a:solidFill>
                  <a:schemeClr val="bg2"/>
                </a:solidFill>
              </a:defRPr>
            </a:lvl4pPr>
            <a:lvl5pPr>
              <a:defRPr sz="1000">
                <a:solidFill>
                  <a:schemeClr val="bg2"/>
                </a:solidFill>
              </a:defRPr>
            </a:lvl5pPr>
          </a:lstStyle>
          <a:p>
            <a:pPr lvl="0"/>
            <a:r>
              <a:rPr kumimoji="1" lang="en-US" altLang="ja-JP"/>
              <a:t>Enter the closing message.</a:t>
            </a:r>
          </a:p>
        </p:txBody>
      </p:sp>
      <p:sp>
        <p:nvSpPr>
          <p:cNvPr id="14" name="テキスト プレースホルダー 4"/>
          <p:cNvSpPr>
            <a:spLocks noGrp="1"/>
          </p:cNvSpPr>
          <p:nvPr>
            <p:ph type="body" sz="quarter" idx="32" hasCustomPrompt="1"/>
          </p:nvPr>
        </p:nvSpPr>
        <p:spPr>
          <a:xfrm>
            <a:off x="195263" y="6226643"/>
            <a:ext cx="1046135" cy="598022"/>
          </a:xfrm>
          <a:prstGeom prst="rect">
            <a:avLst/>
          </a:prstGeom>
          <a:blipFill>
            <a:blip r:embed="rId3"/>
            <a:stretch>
              <a:fillRect/>
            </a:stretch>
          </a:blipFill>
        </p:spPr>
        <p:txBody>
          <a:bodyPr/>
          <a:lstStyle>
            <a:lvl1pPr>
              <a:defRPr>
                <a:latin typeface="+mn-ea"/>
                <a:ea typeface="+mn-ea"/>
              </a:defRPr>
            </a:lvl1pPr>
          </a:lstStyle>
          <a:p>
            <a:r>
              <a:rPr kumimoji="1" lang="ja-JP" altLang="en-US"/>
              <a:t>　</a:t>
            </a:r>
          </a:p>
        </p:txBody>
      </p:sp>
      <p:sp>
        <p:nvSpPr>
          <p:cNvPr id="15" name="テキスト プレースホルダー 4"/>
          <p:cNvSpPr>
            <a:spLocks noGrp="1"/>
          </p:cNvSpPr>
          <p:nvPr>
            <p:ph type="body" sz="quarter" idx="34" hasCustomPrompt="1"/>
          </p:nvPr>
        </p:nvSpPr>
        <p:spPr>
          <a:xfrm>
            <a:off x="1348581" y="6538897"/>
            <a:ext cx="1718468" cy="162887"/>
          </a:xfrm>
          <a:prstGeom prst="rect">
            <a:avLst/>
          </a:prstGeom>
          <a:blipFill>
            <a:blip r:embed="rId4"/>
            <a:stretch>
              <a:fillRect/>
            </a:stretch>
          </a:blipFill>
        </p:spPr>
        <p:txBody>
          <a:bodyPr/>
          <a:lstStyle>
            <a:lvl1pPr>
              <a:defRPr>
                <a:latin typeface="+mn-ea"/>
                <a:ea typeface="+mn-ea"/>
              </a:defRPr>
            </a:lvl1pPr>
          </a:lstStyle>
          <a:p>
            <a:pPr lvl="0"/>
            <a:r>
              <a:rPr kumimoji="1" lang="ja-JP" altLang="en-US"/>
              <a:t>　</a:t>
            </a:r>
          </a:p>
        </p:txBody>
      </p:sp>
      <p:sp>
        <p:nvSpPr>
          <p:cNvPr id="16" name="テキスト プレースホルダー 13"/>
          <p:cNvSpPr>
            <a:spLocks noGrp="1"/>
          </p:cNvSpPr>
          <p:nvPr>
            <p:ph type="body" sz="quarter" idx="36" hasCustomPrompt="1"/>
          </p:nvPr>
        </p:nvSpPr>
        <p:spPr>
          <a:xfrm>
            <a:off x="10900342" y="296070"/>
            <a:ext cx="920295" cy="296869"/>
          </a:xfrm>
          <a:prstGeom prst="rect">
            <a:avLst/>
          </a:prstGeom>
          <a:blipFill>
            <a:blip r:embed="rId5"/>
            <a:stretch>
              <a:fillRect/>
            </a:stretch>
          </a:blipFill>
        </p:spPr>
        <p:txBody>
          <a:bodyPr/>
          <a:lstStyle>
            <a:lvl1pPr>
              <a:defRPr baseline="0">
                <a:latin typeface="+mn-ea"/>
                <a:ea typeface="+mn-ea"/>
              </a:defRPr>
            </a:lvl1pPr>
          </a:lstStyle>
          <a:p>
            <a:pPr lvl="0"/>
            <a:r>
              <a:rPr kumimoji="1" lang="en-US" altLang="ja-JP"/>
              <a:t> </a:t>
            </a:r>
            <a:endParaRPr kumimoji="1" lang="ja-JP" altLang="en-US"/>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19" name="スライド番号プレースホルダー 3"/>
          <p:cNvSpPr>
            <a:spLocks noGrp="1"/>
          </p:cNvSpPr>
          <p:nvPr>
            <p:ph type="sldNum" sz="quarter" idx="11"/>
          </p:nvPr>
        </p:nvSpPr>
        <p:spPr>
          <a:xfrm>
            <a:off x="11179741" y="6332075"/>
            <a:ext cx="736035" cy="365125"/>
          </a:xfrm>
          <a:prstGeom prst="rect">
            <a:avLst/>
          </a:prstGeom>
        </p:spPr>
        <p:txBody>
          <a:bodyPr/>
          <a:lstStyle>
            <a:lvl1pPr>
              <a:defRPr sz="1400">
                <a:solidFill>
                  <a:schemeClr val="bg1"/>
                </a:solidFill>
                <a:latin typeface="+mn-ea"/>
                <a:ea typeface="+mn-ea"/>
              </a:defRPr>
            </a:lvl1pPr>
          </a:lstStyle>
          <a:p>
            <a:fld id="{A4345066-4952-40C1-BC8B-CE2851EC3EF2}" type="slidenum">
              <a:rPr lang="ja-JP" altLang="en-US" smtClean="0"/>
              <a:pPr/>
              <a:t>‹#›</a:t>
            </a:fld>
            <a:endParaRPr lang="en-US" altLang="ja-JP" sz="900"/>
          </a:p>
        </p:txBody>
      </p:sp>
    </p:spTree>
    <p:extLst>
      <p:ext uri="{BB962C8B-B14F-4D97-AF65-F5344CB8AC3E}">
        <p14:creationId xmlns:p14="http://schemas.microsoft.com/office/powerpoint/2010/main" val="1157363049"/>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nf-ex-Logo">
    <p:bg>
      <p:bgPr>
        <a:solidFill>
          <a:schemeClr val="bg1"/>
        </a:solidFill>
        <a:effectLst/>
      </p:bgPr>
    </p:bg>
    <p:spTree>
      <p:nvGrpSpPr>
        <p:cNvPr id="1" name=""/>
        <p:cNvGrpSpPr/>
        <p:nvPr/>
      </p:nvGrpSpPr>
      <p:grpSpPr>
        <a:xfrm>
          <a:off x="0" y="0"/>
          <a:ext cx="0" cy="0"/>
          <a:chOff x="0" y="0"/>
          <a:chExt cx="0" cy="0"/>
        </a:xfrm>
      </p:grpSpPr>
      <p:pic>
        <p:nvPicPr>
          <p:cNvPr id="5" name="図 4"/>
          <p:cNvPicPr>
            <a:picLocks noChangeAspect="1"/>
          </p:cNvPicPr>
          <p:nvPr userDrawn="1"/>
        </p:nvPicPr>
        <p:blipFill>
          <a:blip r:embed="rId2"/>
          <a:stretch>
            <a:fillRect/>
          </a:stretch>
        </p:blipFill>
        <p:spPr>
          <a:xfrm>
            <a:off x="4153850" y="2730815"/>
            <a:ext cx="3908111" cy="1489926"/>
          </a:xfrm>
          <a:prstGeom prst="rect">
            <a:avLst/>
          </a:prstGeom>
        </p:spPr>
      </p:pic>
    </p:spTree>
    <p:extLst>
      <p:ext uri="{BB962C8B-B14F-4D97-AF65-F5344CB8AC3E}">
        <p14:creationId xmlns:p14="http://schemas.microsoft.com/office/powerpoint/2010/main" val="3740846216"/>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op-ex-Cover:Graphics present">
    <p:bg>
      <p:bgPr>
        <a:solidFill>
          <a:schemeClr val="bg1"/>
        </a:solidFill>
        <a:effectLst/>
      </p:bgPr>
    </p:bg>
    <p:spTree>
      <p:nvGrpSpPr>
        <p:cNvPr id="1" name=""/>
        <p:cNvGrpSpPr/>
        <p:nvPr/>
      </p:nvGrpSpPr>
      <p:grpSpPr>
        <a:xfrm>
          <a:off x="0" y="0"/>
          <a:ext cx="0" cy="0"/>
          <a:chOff x="0" y="0"/>
          <a:chExt cx="0" cy="0"/>
        </a:xfrm>
      </p:grpSpPr>
      <p:sp>
        <p:nvSpPr>
          <p:cNvPr id="34" name="テキスト プレースホルダー 9"/>
          <p:cNvSpPr>
            <a:spLocks noGrp="1"/>
          </p:cNvSpPr>
          <p:nvPr>
            <p:ph type="body" sz="quarter" idx="51" hasCustomPrompt="1"/>
          </p:nvPr>
        </p:nvSpPr>
        <p:spPr>
          <a:xfrm>
            <a:off x="8351415" y="4284299"/>
            <a:ext cx="3840585" cy="687591"/>
          </a:xfrm>
          <a:prstGeom prst="rect">
            <a:avLst/>
          </a:prstGeom>
        </p:spPr>
        <p:txBody>
          <a:bodyPr wrap="none" lIns="0" tIns="46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lumMod val="75000"/>
                    <a:lumOff val="25000"/>
                  </a:schemeClr>
                </a:solidFill>
                <a:latin typeface="+mn-ea"/>
                <a:ea typeface="+mn-ea"/>
              </a:defRPr>
            </a:lvl1pPr>
          </a:lstStyle>
          <a:p>
            <a:pPr lvl="0"/>
            <a:r>
              <a:rPr kumimoji="1" lang="en-US" altLang="ja-JP"/>
              <a:t>GML-Global Multimedia Library.</a:t>
            </a:r>
            <a:endParaRPr kumimoji="1" lang="ja-JP" altLang="en-US"/>
          </a:p>
        </p:txBody>
      </p:sp>
      <p:sp>
        <p:nvSpPr>
          <p:cNvPr id="38" name="テキスト プレースホルダー 9"/>
          <p:cNvSpPr>
            <a:spLocks noGrp="1"/>
          </p:cNvSpPr>
          <p:nvPr>
            <p:ph type="body" sz="quarter" idx="49" hasCustomPrompt="1"/>
          </p:nvPr>
        </p:nvSpPr>
        <p:spPr>
          <a:xfrm>
            <a:off x="8351415" y="4284299"/>
            <a:ext cx="3840585" cy="687591"/>
          </a:xfrm>
          <a:prstGeom prst="rect">
            <a:avLst/>
          </a:prstGeom>
        </p:spPr>
        <p:txBody>
          <a:bodyPr wrap="none" lIns="0" tIns="252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lumMod val="75000"/>
                    <a:lumOff val="25000"/>
                  </a:schemeClr>
                </a:solidFill>
                <a:latin typeface="+mn-ea"/>
                <a:ea typeface="+mn-ea"/>
              </a:defRPr>
            </a:lvl1pPr>
          </a:lstStyle>
          <a:p>
            <a:pPr lvl="0"/>
            <a:r>
              <a:rPr kumimoji="1" lang="en-US" altLang="ja-JP"/>
              <a:t>We recommended using images downloaded from</a:t>
            </a:r>
            <a:endParaRPr kumimoji="1" lang="ja-JP" altLang="en-US"/>
          </a:p>
        </p:txBody>
      </p:sp>
      <p:sp>
        <p:nvSpPr>
          <p:cNvPr id="39" name="テキスト プレースホルダー 9"/>
          <p:cNvSpPr>
            <a:spLocks noGrp="1"/>
          </p:cNvSpPr>
          <p:nvPr>
            <p:ph type="body" sz="quarter" idx="50" hasCustomPrompt="1"/>
          </p:nvPr>
        </p:nvSpPr>
        <p:spPr>
          <a:xfrm>
            <a:off x="8351415" y="4284299"/>
            <a:ext cx="3840585" cy="687591"/>
          </a:xfrm>
          <a:prstGeom prst="rect">
            <a:avLst/>
          </a:prstGeom>
        </p:spPr>
        <p:txBody>
          <a:bodyPr wrap="none" lIns="0" tIns="36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lumMod val="75000"/>
                    <a:lumOff val="25000"/>
                  </a:schemeClr>
                </a:solidFill>
                <a:latin typeface="+mn-ea"/>
                <a:ea typeface="+mn-ea"/>
              </a:defRPr>
            </a:lvl1pPr>
          </a:lstStyle>
          <a:p>
            <a:pPr lvl="0"/>
            <a:r>
              <a:rPr kumimoji="1" lang="en-US" altLang="ja-JP"/>
              <a:t>Please use images that have no copyright issues.</a:t>
            </a:r>
            <a:endParaRPr kumimoji="1" lang="ja-JP" altLang="en-US"/>
          </a:p>
        </p:txBody>
      </p:sp>
      <p:sp>
        <p:nvSpPr>
          <p:cNvPr id="32" name="図プレースホルダー 8"/>
          <p:cNvSpPr>
            <a:spLocks noGrp="1"/>
          </p:cNvSpPr>
          <p:nvPr>
            <p:ph type="pic" sz="quarter" idx="32" hasCustomPrompt="1"/>
          </p:nvPr>
        </p:nvSpPr>
        <p:spPr>
          <a:xfrm>
            <a:off x="6700210" y="0"/>
            <a:ext cx="6391275" cy="6858000"/>
          </a:xfrm>
          <a:custGeom>
            <a:avLst/>
            <a:gdLst>
              <a:gd name="connsiteX0" fmla="*/ 0 w 6391275"/>
              <a:gd name="connsiteY0" fmla="*/ 0 h 6858000"/>
              <a:gd name="connsiteX1" fmla="*/ 6391275 w 6391275"/>
              <a:gd name="connsiteY1" fmla="*/ 0 h 6858000"/>
              <a:gd name="connsiteX2" fmla="*/ 6391275 w 6391275"/>
              <a:gd name="connsiteY2" fmla="*/ 6858000 h 6858000"/>
              <a:gd name="connsiteX3" fmla="*/ 0 w 6391275"/>
              <a:gd name="connsiteY3" fmla="*/ 6858000 h 6858000"/>
              <a:gd name="connsiteX4" fmla="*/ 0 w 6391275"/>
              <a:gd name="connsiteY4" fmla="*/ 0 h 6858000"/>
              <a:gd name="connsiteX0" fmla="*/ 2181225 w 6391275"/>
              <a:gd name="connsiteY0" fmla="*/ 0 h 6858000"/>
              <a:gd name="connsiteX1" fmla="*/ 6391275 w 6391275"/>
              <a:gd name="connsiteY1" fmla="*/ 0 h 6858000"/>
              <a:gd name="connsiteX2" fmla="*/ 6391275 w 6391275"/>
              <a:gd name="connsiteY2" fmla="*/ 6858000 h 6858000"/>
              <a:gd name="connsiteX3" fmla="*/ 0 w 6391275"/>
              <a:gd name="connsiteY3" fmla="*/ 6858000 h 6858000"/>
              <a:gd name="connsiteX4" fmla="*/ 2181225 w 639127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1275" h="6858000">
                <a:moveTo>
                  <a:pt x="2181225" y="0"/>
                </a:moveTo>
                <a:lnTo>
                  <a:pt x="6391275" y="0"/>
                </a:lnTo>
                <a:lnTo>
                  <a:pt x="6391275" y="6858000"/>
                </a:lnTo>
                <a:lnTo>
                  <a:pt x="0" y="6858000"/>
                </a:lnTo>
                <a:lnTo>
                  <a:pt x="2181225" y="0"/>
                </a:lnTo>
                <a:close/>
              </a:path>
            </a:pathLst>
          </a:custGeom>
        </p:spPr>
        <p:txBody>
          <a:bodyPr lIns="3060000" tIns="0" rIns="0" bIns="0" anchor="ctr"/>
          <a:lstStyle>
            <a:lvl1pPr algn="ctr">
              <a:defRPr sz="1600" baseline="0">
                <a:solidFill>
                  <a:schemeClr val="bg1">
                    <a:lumMod val="50000"/>
                  </a:schemeClr>
                </a:solidFill>
                <a:latin typeface="Yu Gothic UI" panose="020B0500000000000000" pitchFamily="50" charset="-128"/>
                <a:ea typeface="Yu Gothic UI" panose="020B0500000000000000" pitchFamily="50" charset="-128"/>
              </a:defRPr>
            </a:lvl1pPr>
          </a:lstStyle>
          <a:p>
            <a:r>
              <a:rPr kumimoji="1" lang="ja-JP" altLang="en-US"/>
              <a:t>←</a:t>
            </a:r>
            <a:r>
              <a:rPr kumimoji="1" lang="en-US" altLang="ja-JP"/>
              <a:t>Click to add a picture.</a:t>
            </a:r>
          </a:p>
        </p:txBody>
      </p:sp>
      <p:sp>
        <p:nvSpPr>
          <p:cNvPr id="33" name="テキスト プレースホルダー 6"/>
          <p:cNvSpPr>
            <a:spLocks noGrp="1"/>
          </p:cNvSpPr>
          <p:nvPr>
            <p:ph type="body" sz="quarter" idx="44" hasCustomPrompt="1"/>
          </p:nvPr>
        </p:nvSpPr>
        <p:spPr>
          <a:xfrm>
            <a:off x="0" y="2"/>
            <a:ext cx="9902825" cy="6850063"/>
          </a:xfrm>
          <a:prstGeom prst="rect">
            <a:avLst/>
          </a:prstGeom>
          <a:blipFill>
            <a:blip r:embed="rId2"/>
            <a:stretch>
              <a:fillRect/>
            </a:stretch>
          </a:blipFill>
        </p:spPr>
        <p:txBody>
          <a:bodyPr/>
          <a:lstStyle>
            <a:lvl1pPr>
              <a:defRPr>
                <a:latin typeface="+mn-ea"/>
                <a:ea typeface="+mn-ea"/>
              </a:defRPr>
            </a:lvl1pPr>
          </a:lstStyle>
          <a:p>
            <a:pPr lvl="0"/>
            <a:r>
              <a:rPr lang="ja-JP" altLang="en-US"/>
              <a:t> </a:t>
            </a:r>
            <a:endParaRPr lang="en-US"/>
          </a:p>
        </p:txBody>
      </p:sp>
      <p:sp>
        <p:nvSpPr>
          <p:cNvPr id="10" name="テキスト プレースホルダー 7"/>
          <p:cNvSpPr>
            <a:spLocks noGrp="1"/>
          </p:cNvSpPr>
          <p:nvPr>
            <p:ph type="body" sz="quarter" idx="11" hasCustomPrompt="1"/>
          </p:nvPr>
        </p:nvSpPr>
        <p:spPr>
          <a:xfrm>
            <a:off x="543097" y="5248447"/>
            <a:ext cx="3559468" cy="394175"/>
          </a:xfrm>
          <a:prstGeom prst="rect">
            <a:avLst/>
          </a:prstGeom>
        </p:spPr>
        <p:txBody>
          <a:bodyPr anchor="b"/>
          <a:lstStyle>
            <a:lvl1pPr>
              <a:lnSpc>
                <a:spcPct val="100000"/>
              </a:lnSpc>
              <a:defRPr sz="1800" baseline="0">
                <a:solidFill>
                  <a:schemeClr val="tx1"/>
                </a:solidFill>
                <a:latin typeface="+mn-ea"/>
                <a:ea typeface="+mn-ea"/>
              </a:defRPr>
            </a:lvl1pPr>
          </a:lstStyle>
          <a:p>
            <a:pPr lvl="0"/>
            <a:r>
              <a:rPr kumimoji="1" lang="en-US" altLang="ja-JP"/>
              <a:t>Presenter Name</a:t>
            </a:r>
            <a:r>
              <a:rPr kumimoji="1" lang="ja-JP" altLang="en-US"/>
              <a:t>　　</a:t>
            </a:r>
          </a:p>
        </p:txBody>
      </p:sp>
      <p:pic>
        <p:nvPicPr>
          <p:cNvPr id="30" name="図 29"/>
          <p:cNvPicPr>
            <a:picLocks noChangeAspect="1"/>
          </p:cNvPicPr>
          <p:nvPr userDrawn="1"/>
        </p:nvPicPr>
        <p:blipFill>
          <a:blip r:embed="rId3"/>
          <a:stretch>
            <a:fillRect/>
          </a:stretch>
        </p:blipFill>
        <p:spPr>
          <a:xfrm>
            <a:off x="629161" y="616744"/>
            <a:ext cx="2199867" cy="838676"/>
          </a:xfrm>
          <a:prstGeom prst="rect">
            <a:avLst/>
          </a:prstGeom>
        </p:spPr>
      </p:pic>
      <p:sp>
        <p:nvSpPr>
          <p:cNvPr id="15" name="テキスト プレースホルダー 14"/>
          <p:cNvSpPr>
            <a:spLocks noGrp="1"/>
          </p:cNvSpPr>
          <p:nvPr>
            <p:ph type="body" sz="quarter" idx="37" hasCustomPrompt="1"/>
          </p:nvPr>
        </p:nvSpPr>
        <p:spPr>
          <a:xfrm>
            <a:off x="561976" y="4978703"/>
            <a:ext cx="3535739" cy="269742"/>
          </a:xfrm>
          <a:prstGeom prst="rect">
            <a:avLst/>
          </a:prstGeom>
        </p:spPr>
        <p:txBody>
          <a:bodyPr/>
          <a:lstStyle>
            <a:lvl1pPr>
              <a:defRPr lang="ja-JP" altLang="en-US" sz="1600" dirty="0">
                <a:latin typeface="+mn-ea"/>
                <a:ea typeface="+mn-ea"/>
              </a:defRPr>
            </a:lvl1pPr>
          </a:lstStyle>
          <a:p>
            <a:pPr lvl="0"/>
            <a:r>
              <a:rPr kumimoji="1" lang="en-US" altLang="ja-JP"/>
              <a:t>00/****/2023</a:t>
            </a:r>
            <a:endParaRPr kumimoji="1" lang="ja-JP" altLang="en-US"/>
          </a:p>
        </p:txBody>
      </p:sp>
      <p:sp>
        <p:nvSpPr>
          <p:cNvPr id="25" name="テキスト プレースホルダー 7"/>
          <p:cNvSpPr>
            <a:spLocks noGrp="1"/>
          </p:cNvSpPr>
          <p:nvPr>
            <p:ph type="body" sz="quarter" idx="12" hasCustomPrompt="1"/>
          </p:nvPr>
        </p:nvSpPr>
        <p:spPr>
          <a:xfrm>
            <a:off x="543097" y="5659032"/>
            <a:ext cx="3559468" cy="645332"/>
          </a:xfrm>
          <a:prstGeom prst="rect">
            <a:avLst/>
          </a:prstGeom>
        </p:spPr>
        <p:txBody>
          <a:bodyPr anchor="b"/>
          <a:lstStyle>
            <a:lvl1pPr algn="l">
              <a:lnSpc>
                <a:spcPts val="600"/>
              </a:lnSpc>
              <a:defRPr sz="1200" baseline="0">
                <a:solidFill>
                  <a:schemeClr val="tx1"/>
                </a:solidFill>
                <a:latin typeface="+mn-ea"/>
                <a:ea typeface="+mn-ea"/>
              </a:defRPr>
            </a:lvl1pPr>
          </a:lstStyle>
          <a:p>
            <a:pPr lvl="0"/>
            <a:r>
              <a:rPr kumimoji="1" lang="en-US" altLang="ja-JP"/>
              <a:t>Enter up to 3 lines of department name.</a:t>
            </a:r>
          </a:p>
        </p:txBody>
      </p:sp>
      <p:sp>
        <p:nvSpPr>
          <p:cNvPr id="23" name="テキスト プレースホルダー 7"/>
          <p:cNvSpPr>
            <a:spLocks noGrp="1"/>
          </p:cNvSpPr>
          <p:nvPr>
            <p:ph type="body" sz="quarter" idx="38" hasCustomPrompt="1"/>
          </p:nvPr>
        </p:nvSpPr>
        <p:spPr>
          <a:xfrm>
            <a:off x="548191" y="1984232"/>
            <a:ext cx="6152020" cy="2306880"/>
          </a:xfrm>
          <a:prstGeom prst="rect">
            <a:avLst/>
          </a:prstGeom>
        </p:spPr>
        <p:txBody>
          <a:bodyPr anchor="ctr"/>
          <a:lstStyle>
            <a:lvl1pPr>
              <a:lnSpc>
                <a:spcPts val="5000"/>
              </a:lnSpc>
              <a:defRPr sz="3000" b="1">
                <a:solidFill>
                  <a:schemeClr val="tx1"/>
                </a:solidFill>
                <a:latin typeface="+mn-ea"/>
                <a:ea typeface="+mn-ea"/>
              </a:defRPr>
            </a:lvl1pPr>
          </a:lstStyle>
          <a:p>
            <a:pPr lvl="0"/>
            <a:r>
              <a:rPr kumimoji="1" lang="en-US" altLang="ja-JP"/>
              <a:t>Enter up to 3 lines of title.</a:t>
            </a:r>
            <a:r>
              <a:rPr kumimoji="1" lang="ja-JP" altLang="en-US"/>
              <a:t>　　</a:t>
            </a:r>
          </a:p>
        </p:txBody>
      </p:sp>
      <p:sp>
        <p:nvSpPr>
          <p:cNvPr id="35" name="図プレースホルダー 12"/>
          <p:cNvSpPr>
            <a:spLocks noGrp="1"/>
          </p:cNvSpPr>
          <p:nvPr>
            <p:ph type="pic" sz="quarter" idx="13" hasCustomPrompt="1"/>
          </p:nvPr>
        </p:nvSpPr>
        <p:spPr>
          <a:xfrm>
            <a:off x="4917539" y="5455388"/>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36" name="図プレースホルダー 12"/>
          <p:cNvSpPr>
            <a:spLocks noGrp="1"/>
          </p:cNvSpPr>
          <p:nvPr>
            <p:ph type="pic" sz="quarter" idx="14" hasCustomPrompt="1"/>
          </p:nvPr>
        </p:nvSpPr>
        <p:spPr>
          <a:xfrm>
            <a:off x="5325025" y="5455388"/>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37" name="図プレースホルダー 12"/>
          <p:cNvSpPr>
            <a:spLocks noGrp="1"/>
          </p:cNvSpPr>
          <p:nvPr>
            <p:ph type="pic" sz="quarter" idx="18" hasCustomPrompt="1"/>
          </p:nvPr>
        </p:nvSpPr>
        <p:spPr>
          <a:xfrm>
            <a:off x="4917539" y="5865677"/>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41" name="図プレースホルダー 12"/>
          <p:cNvSpPr>
            <a:spLocks noGrp="1"/>
          </p:cNvSpPr>
          <p:nvPr>
            <p:ph type="pic" sz="quarter" idx="19" hasCustomPrompt="1"/>
          </p:nvPr>
        </p:nvSpPr>
        <p:spPr>
          <a:xfrm>
            <a:off x="5325025" y="5865677"/>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42" name="図プレースホルダー 12"/>
          <p:cNvSpPr>
            <a:spLocks noGrp="1"/>
          </p:cNvSpPr>
          <p:nvPr>
            <p:ph type="pic" sz="quarter" idx="23" hasCustomPrompt="1"/>
          </p:nvPr>
        </p:nvSpPr>
        <p:spPr>
          <a:xfrm>
            <a:off x="4510051" y="5455388"/>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43" name="図プレースホルダー 12"/>
          <p:cNvSpPr>
            <a:spLocks noGrp="1"/>
          </p:cNvSpPr>
          <p:nvPr>
            <p:ph type="pic" sz="quarter" idx="24" hasCustomPrompt="1"/>
          </p:nvPr>
        </p:nvSpPr>
        <p:spPr>
          <a:xfrm>
            <a:off x="4510051" y="5865677"/>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48" name="図プレースホルダー 12"/>
          <p:cNvSpPr>
            <a:spLocks noGrp="1"/>
          </p:cNvSpPr>
          <p:nvPr>
            <p:ph type="pic" sz="quarter" idx="28" hasCustomPrompt="1"/>
          </p:nvPr>
        </p:nvSpPr>
        <p:spPr>
          <a:xfrm>
            <a:off x="4917539" y="5042896"/>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49" name="図プレースホルダー 12"/>
          <p:cNvSpPr>
            <a:spLocks noGrp="1"/>
          </p:cNvSpPr>
          <p:nvPr>
            <p:ph type="pic" sz="quarter" idx="29" hasCustomPrompt="1"/>
          </p:nvPr>
        </p:nvSpPr>
        <p:spPr>
          <a:xfrm>
            <a:off x="5325025" y="5042896"/>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50" name="図プレースホルダー 12"/>
          <p:cNvSpPr>
            <a:spLocks noGrp="1"/>
          </p:cNvSpPr>
          <p:nvPr>
            <p:ph type="pic" sz="quarter" idx="30" hasCustomPrompt="1"/>
          </p:nvPr>
        </p:nvSpPr>
        <p:spPr>
          <a:xfrm>
            <a:off x="4510051" y="5042896"/>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51" name="図プレースホルダー 12"/>
          <p:cNvSpPr>
            <a:spLocks noGrp="1"/>
          </p:cNvSpPr>
          <p:nvPr>
            <p:ph type="pic" sz="quarter" idx="33" hasCustomPrompt="1"/>
          </p:nvPr>
        </p:nvSpPr>
        <p:spPr>
          <a:xfrm>
            <a:off x="4102565" y="5455388"/>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52" name="図プレースホルダー 12"/>
          <p:cNvSpPr>
            <a:spLocks noGrp="1"/>
          </p:cNvSpPr>
          <p:nvPr>
            <p:ph type="pic" sz="quarter" idx="34" hasCustomPrompt="1"/>
          </p:nvPr>
        </p:nvSpPr>
        <p:spPr>
          <a:xfrm>
            <a:off x="4102565" y="5865677"/>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53" name="図プレースホルダー 12"/>
          <p:cNvSpPr>
            <a:spLocks noGrp="1"/>
          </p:cNvSpPr>
          <p:nvPr>
            <p:ph type="pic" sz="quarter" idx="35" hasCustomPrompt="1"/>
          </p:nvPr>
        </p:nvSpPr>
        <p:spPr>
          <a:xfrm>
            <a:off x="4102565" y="5042896"/>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29" name="テキスト プレースホルダー 13"/>
          <p:cNvSpPr>
            <a:spLocks noGrp="1"/>
          </p:cNvSpPr>
          <p:nvPr>
            <p:ph type="body" sz="quarter" idx="52" hasCustomPrompt="1"/>
          </p:nvPr>
        </p:nvSpPr>
        <p:spPr>
          <a:xfrm>
            <a:off x="10884620" y="282538"/>
            <a:ext cx="951738" cy="323931"/>
          </a:xfrm>
          <a:prstGeom prst="rect">
            <a:avLst/>
          </a:prstGeom>
          <a:blipFill>
            <a:blip r:embed="rId4"/>
            <a:stretch>
              <a:fillRect/>
            </a:stretch>
          </a:blipFill>
        </p:spPr>
        <p:txBody>
          <a:bodyPr/>
          <a:lstStyle>
            <a:lvl1pPr>
              <a:defRPr baseline="0">
                <a:latin typeface="+mn-ea"/>
                <a:ea typeface="+mn-ea"/>
              </a:defRPr>
            </a:lvl1pPr>
          </a:lstStyle>
          <a:p>
            <a:pPr lvl="0"/>
            <a:r>
              <a:rPr kumimoji="1" lang="en-US" altLang="ja-JP"/>
              <a:t> </a:t>
            </a:r>
            <a:endParaRPr kumimoji="1" lang="ja-JP" altLang="en-US"/>
          </a:p>
        </p:txBody>
      </p:sp>
    </p:spTree>
    <p:extLst>
      <p:ext uri="{BB962C8B-B14F-4D97-AF65-F5344CB8AC3E}">
        <p14:creationId xmlns:p14="http://schemas.microsoft.com/office/powerpoint/2010/main" val="2260380255"/>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p-ex-Cover:No graphics">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図 5"/>
          <p:cNvPicPr>
            <a:picLocks noChangeAspect="1"/>
          </p:cNvPicPr>
          <p:nvPr userDrawn="1"/>
        </p:nvPicPr>
        <p:blipFill>
          <a:blip r:embed="rId3"/>
          <a:stretch>
            <a:fillRect/>
          </a:stretch>
        </p:blipFill>
        <p:spPr>
          <a:xfrm>
            <a:off x="629161" y="616744"/>
            <a:ext cx="2199867" cy="838676"/>
          </a:xfrm>
          <a:prstGeom prst="rect">
            <a:avLst/>
          </a:prstGeom>
        </p:spPr>
      </p:pic>
      <p:sp>
        <p:nvSpPr>
          <p:cNvPr id="13" name="図プレースホルダー 12"/>
          <p:cNvSpPr>
            <a:spLocks noGrp="1"/>
          </p:cNvSpPr>
          <p:nvPr>
            <p:ph type="pic" sz="quarter" idx="13" hasCustomPrompt="1"/>
          </p:nvPr>
        </p:nvSpPr>
        <p:spPr>
          <a:xfrm>
            <a:off x="7143303"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29" name="図プレースホルダー 12"/>
          <p:cNvSpPr>
            <a:spLocks noGrp="1"/>
          </p:cNvSpPr>
          <p:nvPr>
            <p:ph type="pic" sz="quarter" idx="14" hasCustomPrompt="1"/>
          </p:nvPr>
        </p:nvSpPr>
        <p:spPr>
          <a:xfrm>
            <a:off x="7586921"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39" name="図プレースホルダー 12"/>
          <p:cNvSpPr>
            <a:spLocks noGrp="1"/>
          </p:cNvSpPr>
          <p:nvPr>
            <p:ph type="pic" sz="quarter" idx="18" hasCustomPrompt="1"/>
          </p:nvPr>
        </p:nvSpPr>
        <p:spPr>
          <a:xfrm>
            <a:off x="7143303"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40" name="図プレースホルダー 12"/>
          <p:cNvSpPr>
            <a:spLocks noGrp="1"/>
          </p:cNvSpPr>
          <p:nvPr>
            <p:ph type="pic" sz="quarter" idx="19" hasCustomPrompt="1"/>
          </p:nvPr>
        </p:nvSpPr>
        <p:spPr>
          <a:xfrm>
            <a:off x="7586921"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44" name="図プレースホルダー 12"/>
          <p:cNvSpPr>
            <a:spLocks noGrp="1"/>
          </p:cNvSpPr>
          <p:nvPr>
            <p:ph type="pic" sz="quarter" idx="23" hasCustomPrompt="1"/>
          </p:nvPr>
        </p:nvSpPr>
        <p:spPr>
          <a:xfrm>
            <a:off x="6699687"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45" name="図プレースホルダー 12"/>
          <p:cNvSpPr>
            <a:spLocks noGrp="1"/>
          </p:cNvSpPr>
          <p:nvPr>
            <p:ph type="pic" sz="quarter" idx="24" hasCustomPrompt="1"/>
          </p:nvPr>
        </p:nvSpPr>
        <p:spPr>
          <a:xfrm>
            <a:off x="6699687"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26" name="図プレースホルダー 12"/>
          <p:cNvSpPr>
            <a:spLocks noGrp="1"/>
          </p:cNvSpPr>
          <p:nvPr>
            <p:ph type="pic" sz="quarter" idx="33" hasCustomPrompt="1"/>
          </p:nvPr>
        </p:nvSpPr>
        <p:spPr>
          <a:xfrm>
            <a:off x="6256071"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27" name="図プレースホルダー 12"/>
          <p:cNvSpPr>
            <a:spLocks noGrp="1"/>
          </p:cNvSpPr>
          <p:nvPr>
            <p:ph type="pic" sz="quarter" idx="34" hasCustomPrompt="1"/>
          </p:nvPr>
        </p:nvSpPr>
        <p:spPr>
          <a:xfrm>
            <a:off x="6256071"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23" name="図プレースホルダー 12"/>
          <p:cNvSpPr>
            <a:spLocks noGrp="1"/>
          </p:cNvSpPr>
          <p:nvPr>
            <p:ph type="pic" sz="quarter" idx="36" hasCustomPrompt="1"/>
          </p:nvPr>
        </p:nvSpPr>
        <p:spPr>
          <a:xfrm>
            <a:off x="5812455"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30" name="図プレースホルダー 12"/>
          <p:cNvSpPr>
            <a:spLocks noGrp="1"/>
          </p:cNvSpPr>
          <p:nvPr>
            <p:ph type="pic" sz="quarter" idx="37" hasCustomPrompt="1"/>
          </p:nvPr>
        </p:nvSpPr>
        <p:spPr>
          <a:xfrm>
            <a:off x="5812455"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31" name="図プレースホルダー 12"/>
          <p:cNvSpPr>
            <a:spLocks noGrp="1"/>
          </p:cNvSpPr>
          <p:nvPr>
            <p:ph type="pic" sz="quarter" idx="38" hasCustomPrompt="1"/>
          </p:nvPr>
        </p:nvSpPr>
        <p:spPr>
          <a:xfrm>
            <a:off x="5368839"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32" name="図プレースホルダー 12"/>
          <p:cNvSpPr>
            <a:spLocks noGrp="1"/>
          </p:cNvSpPr>
          <p:nvPr>
            <p:ph type="pic" sz="quarter" idx="39" hasCustomPrompt="1"/>
          </p:nvPr>
        </p:nvSpPr>
        <p:spPr>
          <a:xfrm>
            <a:off x="5368839"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83" name="テキスト プレースホルダー 7"/>
          <p:cNvSpPr>
            <a:spLocks noGrp="1"/>
          </p:cNvSpPr>
          <p:nvPr>
            <p:ph type="body" sz="quarter" idx="11" hasCustomPrompt="1"/>
          </p:nvPr>
        </p:nvSpPr>
        <p:spPr>
          <a:xfrm>
            <a:off x="543098" y="5315231"/>
            <a:ext cx="4783435" cy="403701"/>
          </a:xfrm>
          <a:prstGeom prst="rect">
            <a:avLst/>
          </a:prstGeom>
        </p:spPr>
        <p:txBody>
          <a:bodyPr/>
          <a:lstStyle>
            <a:lvl1pPr>
              <a:lnSpc>
                <a:spcPct val="100000"/>
              </a:lnSpc>
              <a:defRPr sz="2000" baseline="0">
                <a:solidFill>
                  <a:schemeClr val="tx1"/>
                </a:solidFill>
                <a:latin typeface="+mn-ea"/>
                <a:ea typeface="+mn-ea"/>
              </a:defRPr>
            </a:lvl1pPr>
          </a:lstStyle>
          <a:p>
            <a:pPr lvl="0"/>
            <a:r>
              <a:rPr kumimoji="1" lang="en-US" altLang="ja-JP"/>
              <a:t>Presenter Name </a:t>
            </a:r>
            <a:r>
              <a:rPr kumimoji="1" lang="ja-JP" altLang="en-US"/>
              <a:t>　　</a:t>
            </a:r>
          </a:p>
        </p:txBody>
      </p:sp>
      <p:sp>
        <p:nvSpPr>
          <p:cNvPr id="84" name="テキスト プレースホルダー 7"/>
          <p:cNvSpPr>
            <a:spLocks noGrp="1"/>
          </p:cNvSpPr>
          <p:nvPr>
            <p:ph type="body" sz="quarter" idx="12" hasCustomPrompt="1"/>
          </p:nvPr>
        </p:nvSpPr>
        <p:spPr>
          <a:xfrm>
            <a:off x="539922" y="5718930"/>
            <a:ext cx="4786881" cy="576752"/>
          </a:xfrm>
          <a:prstGeom prst="rect">
            <a:avLst/>
          </a:prstGeom>
        </p:spPr>
        <p:txBody>
          <a:bodyPr rIns="36000" anchor="b"/>
          <a:lstStyle>
            <a:lvl1pPr algn="l">
              <a:lnSpc>
                <a:spcPts val="900"/>
              </a:lnSpc>
              <a:defRPr sz="1200" baseline="0">
                <a:solidFill>
                  <a:schemeClr val="tx1"/>
                </a:solidFill>
                <a:latin typeface="+mn-ea"/>
                <a:ea typeface="+mn-ea"/>
              </a:defRPr>
            </a:lvl1pPr>
          </a:lstStyle>
          <a:p>
            <a:pPr lvl="0"/>
            <a:r>
              <a:rPr kumimoji="1" lang="en-US" altLang="ja-JP"/>
              <a:t>Enter up to 2 lines of department name.</a:t>
            </a:r>
          </a:p>
        </p:txBody>
      </p:sp>
      <p:sp>
        <p:nvSpPr>
          <p:cNvPr id="86" name="テキスト プレースホルダー 14"/>
          <p:cNvSpPr>
            <a:spLocks noGrp="1"/>
          </p:cNvSpPr>
          <p:nvPr>
            <p:ph type="body" sz="quarter" idx="40" hasCustomPrompt="1"/>
          </p:nvPr>
        </p:nvSpPr>
        <p:spPr>
          <a:xfrm>
            <a:off x="567977" y="4978703"/>
            <a:ext cx="4758556" cy="349250"/>
          </a:xfrm>
          <a:prstGeom prst="rect">
            <a:avLst/>
          </a:prstGeom>
        </p:spPr>
        <p:txBody>
          <a:bodyPr/>
          <a:lstStyle>
            <a:lvl1pPr>
              <a:defRPr lang="ja-JP" altLang="en-US" sz="1600" dirty="0">
                <a:latin typeface="+mn-ea"/>
                <a:ea typeface="+mn-ea"/>
              </a:defRPr>
            </a:lvl1pPr>
          </a:lstStyle>
          <a:p>
            <a:pPr lvl="0"/>
            <a:r>
              <a:rPr kumimoji="1" lang="en-US" altLang="ja-JP"/>
              <a:t>00/****/2023</a:t>
            </a:r>
            <a:endParaRPr kumimoji="1" lang="ja-JP" altLang="en-US"/>
          </a:p>
        </p:txBody>
      </p:sp>
      <p:sp>
        <p:nvSpPr>
          <p:cNvPr id="34" name="テキスト プレースホルダー 7"/>
          <p:cNvSpPr>
            <a:spLocks noGrp="1"/>
          </p:cNvSpPr>
          <p:nvPr>
            <p:ph type="body" sz="quarter" idx="41" hasCustomPrompt="1"/>
          </p:nvPr>
        </p:nvSpPr>
        <p:spPr>
          <a:xfrm>
            <a:off x="548191" y="1984232"/>
            <a:ext cx="8567235" cy="2306880"/>
          </a:xfrm>
          <a:prstGeom prst="rect">
            <a:avLst/>
          </a:prstGeom>
        </p:spPr>
        <p:txBody>
          <a:bodyPr anchor="ctr"/>
          <a:lstStyle>
            <a:lvl1pPr>
              <a:lnSpc>
                <a:spcPts val="5000"/>
              </a:lnSpc>
              <a:defRPr sz="3000" b="1">
                <a:solidFill>
                  <a:schemeClr val="tx1"/>
                </a:solidFill>
                <a:latin typeface="+mn-ea"/>
                <a:ea typeface="+mn-ea"/>
              </a:defRPr>
            </a:lvl1pPr>
          </a:lstStyle>
          <a:p>
            <a:pPr lvl="0"/>
            <a:r>
              <a:rPr kumimoji="1" lang="en-US" altLang="ja-JP"/>
              <a:t>Enter up to 3 lines of title.</a:t>
            </a:r>
            <a:r>
              <a:rPr kumimoji="1" lang="ja-JP" altLang="en-US"/>
              <a:t>　　</a:t>
            </a:r>
          </a:p>
        </p:txBody>
      </p:sp>
      <p:pic>
        <p:nvPicPr>
          <p:cNvPr id="25" name="図 24"/>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0887837" y="282498"/>
            <a:ext cx="951738" cy="323931"/>
          </a:xfrm>
          <a:prstGeom prst="rect">
            <a:avLst/>
          </a:prstGeom>
        </p:spPr>
      </p:pic>
    </p:spTree>
    <p:extLst>
      <p:ext uri="{BB962C8B-B14F-4D97-AF65-F5344CB8AC3E}">
        <p14:creationId xmlns:p14="http://schemas.microsoft.com/office/powerpoint/2010/main" val="1006899385"/>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p-ex-Agenda">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3"/>
          <p:cNvSpPr>
            <a:spLocks noGrp="1"/>
          </p:cNvSpPr>
          <p:nvPr>
            <p:ph type="body" sz="quarter" idx="18" hasCustomPrompt="1"/>
          </p:nvPr>
        </p:nvSpPr>
        <p:spPr>
          <a:xfrm>
            <a:off x="1694925" y="1740611"/>
            <a:ext cx="10497075" cy="4371182"/>
          </a:xfrm>
          <a:prstGeom prst="rect">
            <a:avLst/>
          </a:prstGeom>
        </p:spPr>
        <p:txBody>
          <a:bodyPr rIns="720000" numCol="1" spcCol="504000"/>
          <a:lstStyle>
            <a:lvl1pPr marL="457200" indent="-457200" fontAlgn="b">
              <a:lnSpc>
                <a:spcPct val="100000"/>
              </a:lnSpc>
              <a:buSzPct val="85000"/>
              <a:buFont typeface="+mj-lt"/>
              <a:buAutoNum type="arabicPeriod"/>
              <a:defRPr sz="2500">
                <a:latin typeface="+mn-ea"/>
                <a:ea typeface="+mn-ea"/>
              </a:defRPr>
            </a:lvl1pPr>
            <a:lvl2pPr marL="800100" indent="-342900" fontAlgn="b">
              <a:lnSpc>
                <a:spcPct val="100000"/>
              </a:lnSpc>
              <a:buSzPct val="85000"/>
              <a:buFont typeface="+mj-lt"/>
              <a:buAutoNum type="arabicPeriod"/>
              <a:defRPr sz="1800">
                <a:latin typeface="+mn-ea"/>
                <a:ea typeface="+mn-ea"/>
              </a:defRPr>
            </a:lvl2pPr>
            <a:lvl3pPr marL="1257300" indent="-342900" fontAlgn="b">
              <a:lnSpc>
                <a:spcPct val="100000"/>
              </a:lnSpc>
              <a:buSzPct val="85000"/>
              <a:buFont typeface="+mj-lt"/>
              <a:buAutoNum type="arabicPeriod"/>
              <a:defRPr sz="1800">
                <a:latin typeface="+mn-ea"/>
                <a:ea typeface="+mn-ea"/>
              </a:defRPr>
            </a:lvl3pPr>
            <a:lvl4pPr marL="1714500" indent="-342900" fontAlgn="b">
              <a:lnSpc>
                <a:spcPct val="100000"/>
              </a:lnSpc>
              <a:buSzPct val="85000"/>
              <a:buFont typeface="+mj-lt"/>
              <a:buAutoNum type="arabicPeriod"/>
              <a:defRPr sz="1800">
                <a:latin typeface="+mn-ea"/>
                <a:ea typeface="+mn-ea"/>
              </a:defRPr>
            </a:lvl4pPr>
            <a:lvl5pPr marL="2171700" indent="-342900" fontAlgn="b">
              <a:lnSpc>
                <a:spcPct val="100000"/>
              </a:lnSpc>
              <a:buSzPct val="85000"/>
              <a:buFont typeface="+mj-lt"/>
              <a:buAutoNum type="arabicPeriod"/>
              <a:defRPr sz="1800">
                <a:latin typeface="+mn-ea"/>
                <a:ea typeface="+mn-ea"/>
              </a:defRPr>
            </a:lvl5pPr>
          </a:lstStyle>
          <a:p>
            <a:pPr lvl="0"/>
            <a:r>
              <a:rPr kumimoji="1" lang="en-US" altLang="ja-JP"/>
              <a:t>Title</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endParaRPr kumimoji="1" lang="ja-JP" altLang="en-US"/>
          </a:p>
          <a:p>
            <a:pPr lvl="4"/>
            <a:r>
              <a:rPr kumimoji="1" lang="en-US" altLang="ja-JP"/>
              <a:t>Fifth level</a:t>
            </a:r>
            <a:endParaRPr kumimoji="1" lang="ja-JP" altLang="en-US"/>
          </a:p>
        </p:txBody>
      </p:sp>
      <p:sp>
        <p:nvSpPr>
          <p:cNvPr id="6" name="テキスト プレースホルダー 9"/>
          <p:cNvSpPr>
            <a:spLocks noGrp="1"/>
          </p:cNvSpPr>
          <p:nvPr>
            <p:ph type="body" sz="quarter" idx="12" hasCustomPrompt="1"/>
          </p:nvPr>
        </p:nvSpPr>
        <p:spPr>
          <a:xfrm>
            <a:off x="631955" y="465672"/>
            <a:ext cx="10137645" cy="1171094"/>
          </a:xfrm>
          <a:prstGeom prst="rect">
            <a:avLst/>
          </a:prstGeom>
        </p:spPr>
        <p:txBody>
          <a:bodyPr/>
          <a:lstStyle>
            <a:lvl1pPr marL="0" indent="0">
              <a:buNone/>
              <a:defRPr sz="6800">
                <a:solidFill>
                  <a:schemeClr val="bg2"/>
                </a:solidFill>
                <a:latin typeface="+mn-ea"/>
                <a:ea typeface="+mn-ea"/>
              </a:defRPr>
            </a:lvl1pPr>
          </a:lstStyle>
          <a:p>
            <a:pPr lvl="0"/>
            <a:r>
              <a:rPr kumimoji="1" lang="en-US" altLang="ja-JP"/>
              <a:t>Agenda(Please enter)</a:t>
            </a:r>
            <a:endParaRPr kumimoji="1" lang="ja-JP" altLang="en-US"/>
          </a:p>
        </p:txBody>
      </p:sp>
    </p:spTree>
    <p:extLst>
      <p:ext uri="{BB962C8B-B14F-4D97-AF65-F5344CB8AC3E}">
        <p14:creationId xmlns:p14="http://schemas.microsoft.com/office/powerpoint/2010/main" val="48323028"/>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p-ex-Title">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6" name="テキスト プレースホルダー 9"/>
          <p:cNvSpPr>
            <a:spLocks noGrp="1"/>
          </p:cNvSpPr>
          <p:nvPr>
            <p:ph type="body" sz="quarter" idx="12" hasCustomPrompt="1"/>
          </p:nvPr>
        </p:nvSpPr>
        <p:spPr>
          <a:xfrm>
            <a:off x="1000040" y="2557428"/>
            <a:ext cx="10496635" cy="609600"/>
          </a:xfrm>
          <a:prstGeom prst="rect">
            <a:avLst/>
          </a:prstGeom>
        </p:spPr>
        <p:txBody>
          <a:bodyPr/>
          <a:lstStyle>
            <a:lvl1pPr marL="0" indent="0">
              <a:buNone/>
              <a:defRPr sz="3800">
                <a:solidFill>
                  <a:schemeClr val="bg2"/>
                </a:solidFill>
                <a:latin typeface="+mn-ea"/>
                <a:ea typeface="+mn-ea"/>
              </a:defRPr>
            </a:lvl1pPr>
          </a:lstStyle>
          <a:p>
            <a:pPr lvl="0"/>
            <a:r>
              <a:rPr kumimoji="1" lang="en-US" altLang="ja-JP"/>
              <a:t>Enter a title</a:t>
            </a:r>
            <a:endParaRPr kumimoji="1" lang="ja-JP" altLang="en-US"/>
          </a:p>
        </p:txBody>
      </p:sp>
      <p:sp>
        <p:nvSpPr>
          <p:cNvPr id="7" name="テキスト プレースホルダー 9"/>
          <p:cNvSpPr>
            <a:spLocks noGrp="1"/>
          </p:cNvSpPr>
          <p:nvPr>
            <p:ph type="body" sz="quarter" idx="13" hasCustomPrompt="1"/>
          </p:nvPr>
        </p:nvSpPr>
        <p:spPr>
          <a:xfrm>
            <a:off x="1028615" y="3227437"/>
            <a:ext cx="10468060" cy="6096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700">
                <a:solidFill>
                  <a:schemeClr val="bg2"/>
                </a:solidFill>
                <a:latin typeface="+mn-ea"/>
                <a:ea typeface="+mn-ea"/>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Subtitle</a:t>
            </a:r>
            <a:endParaRPr kumimoji="1" lang="ja-JP" altLang="en-US"/>
          </a:p>
        </p:txBody>
      </p:sp>
      <p:sp>
        <p:nvSpPr>
          <p:cNvPr id="16" name="テキスト プレースホルダー 5"/>
          <p:cNvSpPr>
            <a:spLocks noGrp="1"/>
          </p:cNvSpPr>
          <p:nvPr>
            <p:ph type="body" sz="quarter" idx="19" hasCustomPrompt="1"/>
          </p:nvPr>
        </p:nvSpPr>
        <p:spPr>
          <a:xfrm>
            <a:off x="485075" y="278226"/>
            <a:ext cx="2847695" cy="1976765"/>
          </a:xfrm>
          <a:prstGeom prst="rect">
            <a:avLst/>
          </a:prstGeom>
        </p:spPr>
        <p:txBody>
          <a:bodyPr/>
          <a:lstStyle>
            <a:lvl1pPr>
              <a:defRPr sz="15500">
                <a:solidFill>
                  <a:schemeClr val="bg2"/>
                </a:solidFill>
                <a:latin typeface="+mn-ea"/>
                <a:ea typeface="+mn-ea"/>
              </a:defRPr>
            </a:lvl1pPr>
          </a:lstStyle>
          <a:p>
            <a:pPr lvl="0"/>
            <a:r>
              <a:rPr kumimoji="1" lang="en-US" altLang="ja-JP"/>
              <a:t>0</a:t>
            </a:r>
            <a:endParaRPr kumimoji="1" lang="ja-JP" altLang="en-US"/>
          </a:p>
        </p:txBody>
      </p:sp>
      <p:sp>
        <p:nvSpPr>
          <p:cNvPr id="9" name="フッター プレースホルダー 3"/>
          <p:cNvSpPr>
            <a:spLocks noGrp="1"/>
          </p:cNvSpPr>
          <p:nvPr>
            <p:ph type="ftr" sz="quarter" idx="3"/>
          </p:nvPr>
        </p:nvSpPr>
        <p:spPr>
          <a:xfrm>
            <a:off x="1306648" y="6269163"/>
            <a:ext cx="4623616" cy="365125"/>
          </a:xfrm>
          <a:prstGeom prst="rect">
            <a:avLst/>
          </a:prstGeom>
        </p:spPr>
        <p:txBody>
          <a:bodyPr anchor="ctr"/>
          <a:lstStyle>
            <a:lvl1pPr>
              <a:defRPr lang="ja-JP" altLang="en-US" sz="800">
                <a:solidFill>
                  <a:schemeClr val="bg1">
                    <a:lumMod val="65000"/>
                  </a:schemeClr>
                </a:solidFill>
                <a:latin typeface="+mn-ea"/>
                <a:ea typeface="+mn-ea"/>
              </a:defRPr>
            </a:lvl1pPr>
          </a:lstStyle>
          <a:p>
            <a:r>
              <a:rPr lang="en-US" altLang="ja-JP"/>
              <a:t>Title / Month XX, 2023 (Please enter it from the "Insert" → "Header and Footer")</a:t>
            </a:r>
            <a:endParaRPr lang="en-US"/>
          </a:p>
        </p:txBody>
      </p:sp>
    </p:spTree>
    <p:extLst>
      <p:ext uri="{BB962C8B-B14F-4D97-AF65-F5344CB8AC3E}">
        <p14:creationId xmlns:p14="http://schemas.microsoft.com/office/powerpoint/2010/main" val="1261435449"/>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op-Standar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コンテンツ プレースホルダー 24"/>
          <p:cNvSpPr>
            <a:spLocks noGrp="1"/>
          </p:cNvSpPr>
          <p:nvPr>
            <p:ph sz="quarter" idx="17" hasCustomPrompt="1"/>
          </p:nvPr>
        </p:nvSpPr>
        <p:spPr>
          <a:xfrm>
            <a:off x="2" y="708845"/>
            <a:ext cx="12191999" cy="5491929"/>
          </a:xfrm>
          <a:prstGeom prst="rect">
            <a:avLst/>
          </a:prstGeom>
          <a:noFill/>
        </p:spPr>
        <p:txBody>
          <a:bodyPr lIns="720000" tIns="180000" rIns="720000" bIns="0" anchor="t" anchorCtr="0"/>
          <a:lstStyle>
            <a:lvl1pPr marL="0" indent="0" algn="l">
              <a:buFont typeface="Arial" panose="020B0604020202020204" pitchFamily="34" charset="0"/>
              <a:buNone/>
              <a:defRPr sz="1800" b="0">
                <a:solidFill>
                  <a:schemeClr val="tx1"/>
                </a:solidFill>
                <a:latin typeface="+mn-ea"/>
                <a:ea typeface="+mn-ea"/>
              </a:defRPr>
            </a:lvl1pPr>
            <a:lvl2pPr>
              <a:defRPr sz="1600">
                <a:latin typeface="+mn-ea"/>
                <a:ea typeface="+mn-ea"/>
              </a:defRPr>
            </a:lvl2pPr>
            <a:lvl3pPr>
              <a:defRPr sz="1400">
                <a:latin typeface="+mn-ea"/>
                <a:ea typeface="+mn-ea"/>
              </a:defRPr>
            </a:lvl3pPr>
            <a:lvl4pPr>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2" name="タイトル 1"/>
          <p:cNvSpPr>
            <a:spLocks noGrp="1"/>
          </p:cNvSpPr>
          <p:nvPr>
            <p:ph type="title" hasCustomPrompt="1"/>
          </p:nvPr>
        </p:nvSpPr>
        <p:spPr/>
        <p:txBody>
          <a:bodyPr/>
          <a:lstStyle>
            <a:lvl1pPr>
              <a:defRPr>
                <a:latin typeface="+mn-ea"/>
                <a:ea typeface="+mn-ea"/>
              </a:defRPr>
            </a:lvl1pPr>
          </a:lstStyle>
          <a:p>
            <a:r>
              <a:rPr lang="en-US" altLang="ja-JP"/>
              <a:t>Title</a:t>
            </a:r>
            <a:endParaRPr lang="en-US"/>
          </a:p>
        </p:txBody>
      </p:sp>
    </p:spTree>
    <p:extLst>
      <p:ext uri="{BB962C8B-B14F-4D97-AF65-F5344CB8AC3E}">
        <p14:creationId xmlns:p14="http://schemas.microsoft.com/office/powerpoint/2010/main" val="3631010103"/>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op-nf-No Footer">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D7396026-93F4-4D17-BBAF-A402C200FF3D}"/>
              </a:ext>
            </a:extLst>
          </p:cNvPr>
          <p:cNvSpPr>
            <a:spLocks noGrp="1"/>
          </p:cNvSpPr>
          <p:nvPr>
            <p:ph type="ftr" sz="quarter" idx="18"/>
          </p:nvPr>
        </p:nvSpPr>
        <p:spPr/>
        <p:txBody>
          <a:bodyPr/>
          <a:lstStyle>
            <a:lvl1pPr>
              <a:defRPr>
                <a:solidFill>
                  <a:schemeClr val="bg1"/>
                </a:solidFill>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正方形/長方形 4"/>
          <p:cNvSpPr/>
          <p:nvPr userDrawn="1"/>
        </p:nvSpPr>
        <p:spPr bwMode="white">
          <a:xfrm>
            <a:off x="1" y="6200774"/>
            <a:ext cx="10806252" cy="6572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latin typeface="+mn-ea"/>
              <a:ea typeface="+mn-ea"/>
            </a:endParaRPr>
          </a:p>
        </p:txBody>
      </p:sp>
      <p:sp>
        <p:nvSpPr>
          <p:cNvPr id="2" name="タイトル 1"/>
          <p:cNvSpPr>
            <a:spLocks noGrp="1"/>
          </p:cNvSpPr>
          <p:nvPr>
            <p:ph type="title" hasCustomPrompt="1"/>
          </p:nvPr>
        </p:nvSpPr>
        <p:spPr/>
        <p:txBody>
          <a:bodyPr/>
          <a:lstStyle>
            <a:lvl1pPr>
              <a:defRPr>
                <a:latin typeface="+mn-ea"/>
                <a:ea typeface="+mn-ea"/>
              </a:defRPr>
            </a:lvl1pPr>
          </a:lstStyle>
          <a:p>
            <a:r>
              <a:rPr lang="en-US"/>
              <a:t>Title</a:t>
            </a:r>
          </a:p>
        </p:txBody>
      </p:sp>
      <p:sp>
        <p:nvSpPr>
          <p:cNvPr id="6" name="コンテンツ プレースホルダー 24"/>
          <p:cNvSpPr>
            <a:spLocks noGrp="1"/>
          </p:cNvSpPr>
          <p:nvPr>
            <p:ph sz="quarter" idx="17" hasCustomPrompt="1"/>
          </p:nvPr>
        </p:nvSpPr>
        <p:spPr>
          <a:xfrm>
            <a:off x="3" y="708845"/>
            <a:ext cx="12191998" cy="5491929"/>
          </a:xfrm>
          <a:prstGeom prst="rect">
            <a:avLst/>
          </a:prstGeom>
          <a:noFill/>
        </p:spPr>
        <p:txBody>
          <a:bodyPr lIns="720000" tIns="180000" rIns="720000" bIns="0" anchor="t" anchorCtr="0"/>
          <a:lstStyle>
            <a:lvl1pPr marL="0" indent="0" algn="l">
              <a:buFont typeface="Arial" panose="020B0604020202020204" pitchFamily="34" charset="0"/>
              <a:buNone/>
              <a:defRPr sz="1800" b="0">
                <a:solidFill>
                  <a:schemeClr val="tx1"/>
                </a:solidFill>
                <a:latin typeface="+mn-ea"/>
                <a:ea typeface="+mn-ea"/>
              </a:defRPr>
            </a:lvl1pPr>
            <a:lvl2pPr>
              <a:defRPr sz="1600">
                <a:latin typeface="+mn-ea"/>
                <a:ea typeface="+mn-ea"/>
              </a:defRPr>
            </a:lvl2pPr>
            <a:lvl3pPr>
              <a:defRPr sz="1400">
                <a:latin typeface="+mn-ea"/>
                <a:ea typeface="+mn-ea"/>
              </a:defRPr>
            </a:lvl3pPr>
            <a:lvl4pPr>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Tree>
    <p:extLst>
      <p:ext uri="{BB962C8B-B14F-4D97-AF65-F5344CB8AC3E}">
        <p14:creationId xmlns:p14="http://schemas.microsoft.com/office/powerpoint/2010/main" val="621019186"/>
      </p:ext>
    </p:extLst>
  </p:cSld>
  <p:clrMapOvr>
    <a:masterClrMapping/>
  </p:clrMapOvr>
  <p:hf hdr="0" ftr="0" dt="0"/>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p-Title only">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タイトル 4"/>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4116460122"/>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op-ex-Standard + Summary">
    <p:spTree>
      <p:nvGrpSpPr>
        <p:cNvPr id="1" name=""/>
        <p:cNvGrpSpPr/>
        <p:nvPr/>
      </p:nvGrpSpPr>
      <p:grpSpPr>
        <a:xfrm>
          <a:off x="0" y="0"/>
          <a:ext cx="0" cy="0"/>
          <a:chOff x="0" y="0"/>
          <a:chExt cx="0" cy="0"/>
        </a:xfrm>
      </p:grpSpPr>
      <p:sp>
        <p:nvSpPr>
          <p:cNvPr id="9" name="コンテンツ プレースホルダー 24"/>
          <p:cNvSpPr>
            <a:spLocks noGrp="1"/>
          </p:cNvSpPr>
          <p:nvPr>
            <p:ph sz="quarter" idx="17" hasCustomPrompt="1"/>
          </p:nvPr>
        </p:nvSpPr>
        <p:spPr>
          <a:xfrm>
            <a:off x="2" y="708845"/>
            <a:ext cx="12191999" cy="5491929"/>
          </a:xfrm>
          <a:prstGeom prst="rect">
            <a:avLst/>
          </a:prstGeom>
          <a:noFill/>
        </p:spPr>
        <p:txBody>
          <a:bodyPr lIns="720000" tIns="180000" rIns="720000" bIns="0" anchor="t" anchorCtr="0"/>
          <a:lstStyle>
            <a:lvl1pPr marL="0" indent="0" algn="l">
              <a:buFont typeface="Arial" panose="020B0604020202020204" pitchFamily="34" charset="0"/>
              <a:buNone/>
              <a:defRPr sz="1800" b="0">
                <a:solidFill>
                  <a:schemeClr val="tx1"/>
                </a:solidFill>
                <a:latin typeface="+mn-ea"/>
                <a:ea typeface="+mn-ea"/>
              </a:defRPr>
            </a:lvl1pPr>
            <a:lvl2pPr>
              <a:defRPr sz="1600">
                <a:latin typeface="+mn-ea"/>
                <a:ea typeface="+mn-ea"/>
              </a:defRPr>
            </a:lvl2pPr>
            <a:lvl3pPr>
              <a:defRPr sz="1400">
                <a:latin typeface="+mn-ea"/>
                <a:ea typeface="+mn-ea"/>
              </a:defRPr>
            </a:lvl3pPr>
            <a:lvl4pPr>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6" name="テキスト プレースホルダー 5"/>
          <p:cNvSpPr>
            <a:spLocks noGrp="1"/>
          </p:cNvSpPr>
          <p:nvPr>
            <p:ph type="body" sz="quarter" idx="18" hasCustomPrompt="1"/>
          </p:nvPr>
        </p:nvSpPr>
        <p:spPr>
          <a:xfrm>
            <a:off x="-1" y="5742793"/>
            <a:ext cx="12192001" cy="456628"/>
          </a:xfrm>
          <a:prstGeom prst="rect">
            <a:avLst/>
          </a:prstGeom>
        </p:spPr>
        <p:txBody>
          <a:bodyPr tIns="0" bIns="36000" anchor="b"/>
          <a:lstStyle>
            <a:lvl1pPr marL="0" indent="0" algn="ctr">
              <a:buNone/>
              <a:defRPr sz="2500" b="1">
                <a:solidFill>
                  <a:schemeClr val="bg2"/>
                </a:solidFill>
                <a:latin typeface="+mn-ea"/>
                <a:ea typeface="+mn-ea"/>
              </a:defRPr>
            </a:lvl1pPr>
          </a:lstStyle>
          <a:p>
            <a:pPr lvl="0"/>
            <a:r>
              <a:rPr kumimoji="1" lang="en-US" altLang="ja-JP"/>
              <a:t>Enter a summary.</a:t>
            </a:r>
          </a:p>
        </p:txBody>
      </p:sp>
      <p:sp>
        <p:nvSpPr>
          <p:cNvPr id="7" name="タイトル 6"/>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423077484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op-ex-Standard + Summary(High)">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5"/>
          <p:cNvSpPr>
            <a:spLocks noGrp="1"/>
          </p:cNvSpPr>
          <p:nvPr>
            <p:ph type="body" sz="quarter" idx="18" hasCustomPrompt="1"/>
          </p:nvPr>
        </p:nvSpPr>
        <p:spPr>
          <a:xfrm>
            <a:off x="0" y="729710"/>
            <a:ext cx="12192000" cy="456628"/>
          </a:xfrm>
          <a:prstGeom prst="rect">
            <a:avLst/>
          </a:prstGeom>
        </p:spPr>
        <p:txBody>
          <a:bodyPr tIns="72000" anchor="t"/>
          <a:lstStyle>
            <a:lvl1pPr marL="0" indent="0" algn="ctr">
              <a:buNone/>
              <a:defRPr sz="2500" b="1">
                <a:solidFill>
                  <a:schemeClr val="bg2"/>
                </a:solidFill>
                <a:latin typeface="+mn-ea"/>
                <a:ea typeface="+mn-ea"/>
              </a:defRPr>
            </a:lvl1pPr>
          </a:lstStyle>
          <a:p>
            <a:pPr lvl="0"/>
            <a:r>
              <a:rPr kumimoji="1" lang="en-US" altLang="ja-JP"/>
              <a:t>Enter a summary.</a:t>
            </a:r>
          </a:p>
        </p:txBody>
      </p:sp>
      <p:sp>
        <p:nvSpPr>
          <p:cNvPr id="7" name="コンテンツ プレースホルダー 24"/>
          <p:cNvSpPr>
            <a:spLocks noGrp="1"/>
          </p:cNvSpPr>
          <p:nvPr>
            <p:ph sz="quarter" idx="19" hasCustomPrompt="1"/>
          </p:nvPr>
        </p:nvSpPr>
        <p:spPr>
          <a:xfrm>
            <a:off x="2" y="1211859"/>
            <a:ext cx="12191998" cy="4988915"/>
          </a:xfrm>
          <a:prstGeom prst="rect">
            <a:avLst/>
          </a:prstGeom>
          <a:noFill/>
        </p:spPr>
        <p:txBody>
          <a:bodyPr lIns="720000" tIns="180000" rIns="720000" bIns="0" anchor="t" anchorCtr="0"/>
          <a:lstStyle>
            <a:lvl1pPr marL="0" indent="0" algn="l">
              <a:buFont typeface="Arial" panose="020B0604020202020204" pitchFamily="34" charset="0"/>
              <a:buNone/>
              <a:defRPr sz="1800" b="0">
                <a:solidFill>
                  <a:schemeClr val="tx1"/>
                </a:solidFill>
                <a:latin typeface="+mn-ea"/>
                <a:ea typeface="+mn-ea"/>
              </a:defRPr>
            </a:lvl1pPr>
            <a:lvl2pPr>
              <a:defRPr sz="1600">
                <a:latin typeface="+mn-ea"/>
                <a:ea typeface="+mn-ea"/>
              </a:defRPr>
            </a:lvl2pPr>
            <a:lvl3pPr>
              <a:defRPr sz="1400">
                <a:latin typeface="+mn-ea"/>
                <a:ea typeface="+mn-ea"/>
              </a:defRPr>
            </a:lvl3pPr>
            <a:lvl4pPr>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6" name="タイトル 5"/>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3075566295"/>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op-ex-1 Image + Summary">
    <p:spTree>
      <p:nvGrpSpPr>
        <p:cNvPr id="1" name=""/>
        <p:cNvGrpSpPr/>
        <p:nvPr/>
      </p:nvGrpSpPr>
      <p:grpSpPr>
        <a:xfrm>
          <a:off x="0" y="0"/>
          <a:ext cx="0" cy="0"/>
          <a:chOff x="0" y="0"/>
          <a:chExt cx="0" cy="0"/>
        </a:xfrm>
      </p:grpSpPr>
      <p:sp>
        <p:nvSpPr>
          <p:cNvPr id="11" name="テキスト プレースホルダー 9"/>
          <p:cNvSpPr>
            <a:spLocks noGrp="1"/>
          </p:cNvSpPr>
          <p:nvPr>
            <p:ph type="body" sz="quarter" idx="50" hasCustomPrompt="1"/>
          </p:nvPr>
        </p:nvSpPr>
        <p:spPr>
          <a:xfrm>
            <a:off x="696913" y="1243528"/>
            <a:ext cx="10801350" cy="4957247"/>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図プレースホルダー 6"/>
          <p:cNvSpPr>
            <a:spLocks noGrp="1"/>
          </p:cNvSpPr>
          <p:nvPr>
            <p:ph type="pic" sz="quarter" idx="19" hasCustomPrompt="1"/>
          </p:nvPr>
        </p:nvSpPr>
        <p:spPr bwMode="white">
          <a:xfrm>
            <a:off x="696913" y="1243528"/>
            <a:ext cx="10801350" cy="4957247"/>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6" name="テキスト プレースホルダー 5"/>
          <p:cNvSpPr>
            <a:spLocks noGrp="1"/>
          </p:cNvSpPr>
          <p:nvPr>
            <p:ph type="body" sz="quarter" idx="17" hasCustomPrompt="1"/>
          </p:nvPr>
        </p:nvSpPr>
        <p:spPr>
          <a:xfrm>
            <a:off x="1" y="757261"/>
            <a:ext cx="12191999" cy="445407"/>
          </a:xfrm>
          <a:prstGeom prst="rect">
            <a:avLst/>
          </a:prstGeom>
        </p:spPr>
        <p:txBody>
          <a:bodyPr/>
          <a:lstStyle>
            <a:lvl1pPr marL="0" indent="0" algn="ctr">
              <a:buNone/>
              <a:defRPr sz="2500" b="1">
                <a:solidFill>
                  <a:schemeClr val="bg2"/>
                </a:solidFill>
                <a:latin typeface="+mn-ea"/>
                <a:ea typeface="+mn-ea"/>
              </a:defRPr>
            </a:lvl1pPr>
          </a:lstStyle>
          <a:p>
            <a:pPr lvl="0"/>
            <a:r>
              <a:rPr kumimoji="1" lang="en-US" altLang="ja-JP"/>
              <a:t>Enter a summary.</a:t>
            </a:r>
          </a:p>
        </p:txBody>
      </p:sp>
      <p:sp>
        <p:nvSpPr>
          <p:cNvPr id="7" name="タイトル 6"/>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1493154068"/>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op-ex-2 Image + Summary">
    <p:spTree>
      <p:nvGrpSpPr>
        <p:cNvPr id="1" name=""/>
        <p:cNvGrpSpPr/>
        <p:nvPr/>
      </p:nvGrpSpPr>
      <p:grpSpPr>
        <a:xfrm>
          <a:off x="0" y="0"/>
          <a:ext cx="0" cy="0"/>
          <a:chOff x="0" y="0"/>
          <a:chExt cx="0" cy="0"/>
        </a:xfrm>
      </p:grpSpPr>
      <p:sp>
        <p:nvSpPr>
          <p:cNvPr id="9" name="テキスト プレースホルダー 9"/>
          <p:cNvSpPr>
            <a:spLocks noGrp="1"/>
          </p:cNvSpPr>
          <p:nvPr>
            <p:ph type="body" sz="quarter" idx="50" hasCustomPrompt="1"/>
          </p:nvPr>
        </p:nvSpPr>
        <p:spPr>
          <a:xfrm>
            <a:off x="6196869" y="1243528"/>
            <a:ext cx="5301394" cy="4957247"/>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11" name="テキスト プレースホルダー 9"/>
          <p:cNvSpPr>
            <a:spLocks noGrp="1"/>
          </p:cNvSpPr>
          <p:nvPr>
            <p:ph type="body" sz="quarter" idx="51" hasCustomPrompt="1"/>
          </p:nvPr>
        </p:nvSpPr>
        <p:spPr>
          <a:xfrm>
            <a:off x="696913" y="1243528"/>
            <a:ext cx="5302606" cy="4957247"/>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6" name="図プレースホルダー 6"/>
          <p:cNvSpPr>
            <a:spLocks noGrp="1"/>
          </p:cNvSpPr>
          <p:nvPr>
            <p:ph type="pic" sz="quarter" idx="19" hasCustomPrompt="1"/>
          </p:nvPr>
        </p:nvSpPr>
        <p:spPr bwMode="white">
          <a:xfrm>
            <a:off x="696913" y="1243528"/>
            <a:ext cx="5302605" cy="4957247"/>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5"/>
          <p:cNvSpPr>
            <a:spLocks noGrp="1"/>
          </p:cNvSpPr>
          <p:nvPr>
            <p:ph type="body" sz="quarter" idx="17" hasCustomPrompt="1"/>
          </p:nvPr>
        </p:nvSpPr>
        <p:spPr>
          <a:xfrm>
            <a:off x="1" y="757261"/>
            <a:ext cx="12191999" cy="445407"/>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500" b="1">
                <a:solidFill>
                  <a:schemeClr val="bg2"/>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7" name="図プレースホルダー 6"/>
          <p:cNvSpPr>
            <a:spLocks noGrp="1"/>
          </p:cNvSpPr>
          <p:nvPr>
            <p:ph type="pic" sz="quarter" idx="20" hasCustomPrompt="1"/>
          </p:nvPr>
        </p:nvSpPr>
        <p:spPr bwMode="white">
          <a:xfrm>
            <a:off x="6196869" y="1243528"/>
            <a:ext cx="5301394" cy="4957247"/>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8" name="タイトル 7"/>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2356596792"/>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op-ex-3 Image + Summary">
    <p:spTree>
      <p:nvGrpSpPr>
        <p:cNvPr id="1" name=""/>
        <p:cNvGrpSpPr/>
        <p:nvPr/>
      </p:nvGrpSpPr>
      <p:grpSpPr>
        <a:xfrm>
          <a:off x="0" y="0"/>
          <a:ext cx="0" cy="0"/>
          <a:chOff x="0" y="0"/>
          <a:chExt cx="0" cy="0"/>
        </a:xfrm>
      </p:grpSpPr>
      <p:sp>
        <p:nvSpPr>
          <p:cNvPr id="10" name="テキスト プレースホルダー 9"/>
          <p:cNvSpPr>
            <a:spLocks noGrp="1"/>
          </p:cNvSpPr>
          <p:nvPr>
            <p:ph type="body" sz="quarter" idx="50" hasCustomPrompt="1"/>
          </p:nvPr>
        </p:nvSpPr>
        <p:spPr>
          <a:xfrm>
            <a:off x="696913" y="1243528"/>
            <a:ext cx="3518167" cy="4957247"/>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05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12" name="テキスト プレースホルダー 9"/>
          <p:cNvSpPr>
            <a:spLocks noGrp="1"/>
          </p:cNvSpPr>
          <p:nvPr>
            <p:ph type="body" sz="quarter" idx="51" hasCustomPrompt="1"/>
          </p:nvPr>
        </p:nvSpPr>
        <p:spPr>
          <a:xfrm>
            <a:off x="4354841" y="1243528"/>
            <a:ext cx="3491453" cy="4957247"/>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05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13" name="テキスト プレースホルダー 9"/>
          <p:cNvSpPr>
            <a:spLocks noGrp="1"/>
          </p:cNvSpPr>
          <p:nvPr>
            <p:ph type="body" sz="quarter" idx="52" hasCustomPrompt="1"/>
          </p:nvPr>
        </p:nvSpPr>
        <p:spPr>
          <a:xfrm>
            <a:off x="7986052" y="1243527"/>
            <a:ext cx="3512211" cy="4957248"/>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05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5"/>
          <p:cNvSpPr>
            <a:spLocks noGrp="1"/>
          </p:cNvSpPr>
          <p:nvPr>
            <p:ph type="body" sz="quarter" idx="17" hasCustomPrompt="1"/>
          </p:nvPr>
        </p:nvSpPr>
        <p:spPr>
          <a:xfrm>
            <a:off x="0" y="757261"/>
            <a:ext cx="12192000" cy="445407"/>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500" b="1">
                <a:solidFill>
                  <a:schemeClr val="bg2"/>
                </a:solidFill>
                <a:latin typeface="Yu Gothic UI" panose="020B0500000000000000" pitchFamily="50" charset="-128"/>
                <a:ea typeface="Yu Gothic UI" panose="020B0500000000000000" pitchFamily="50" charset="-128"/>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6" name="図プレースホルダー 6"/>
          <p:cNvSpPr>
            <a:spLocks noGrp="1"/>
          </p:cNvSpPr>
          <p:nvPr>
            <p:ph type="pic" sz="quarter" idx="19" hasCustomPrompt="1"/>
          </p:nvPr>
        </p:nvSpPr>
        <p:spPr bwMode="white">
          <a:xfrm>
            <a:off x="696913" y="1243528"/>
            <a:ext cx="3518168" cy="4957247"/>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7" name="図プレースホルダー 6"/>
          <p:cNvSpPr>
            <a:spLocks noGrp="1"/>
          </p:cNvSpPr>
          <p:nvPr>
            <p:ph type="pic" sz="quarter" idx="20" hasCustomPrompt="1"/>
          </p:nvPr>
        </p:nvSpPr>
        <p:spPr bwMode="white">
          <a:xfrm>
            <a:off x="4354839" y="1243528"/>
            <a:ext cx="3491455" cy="4957247"/>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8" name="図プレースホルダー 6"/>
          <p:cNvSpPr>
            <a:spLocks noGrp="1"/>
          </p:cNvSpPr>
          <p:nvPr>
            <p:ph type="pic" sz="quarter" idx="21" hasCustomPrompt="1"/>
          </p:nvPr>
        </p:nvSpPr>
        <p:spPr bwMode="white">
          <a:xfrm>
            <a:off x="7986053" y="1243529"/>
            <a:ext cx="3512210" cy="4957246"/>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9" name="タイトル 8"/>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2406623171"/>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op-ex-Content page 1">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8"/>
          <p:cNvSpPr>
            <a:spLocks noGrp="1"/>
          </p:cNvSpPr>
          <p:nvPr>
            <p:ph type="body" sz="quarter" idx="30" hasCustomPrompt="1"/>
          </p:nvPr>
        </p:nvSpPr>
        <p:spPr>
          <a:xfrm>
            <a:off x="4335460" y="3928352"/>
            <a:ext cx="7856539" cy="2063125"/>
          </a:xfrm>
          <a:prstGeom prst="rect">
            <a:avLst/>
          </a:prstGeom>
        </p:spPr>
        <p:txBody>
          <a:bodyPr lIns="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marL="800100" indent="-342900">
              <a:lnSpc>
                <a:spcPct val="100000"/>
              </a:lnSpc>
              <a:buFont typeface="Arial" panose="020B0604020202020204" pitchFamily="34" charset="0"/>
              <a:buChar char="•"/>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vl5pPr marL="1828800" indent="0">
              <a:buNone/>
              <a:defRPr/>
            </a:lvl5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6" name="コンテンツ プレースホルダー 14"/>
          <p:cNvSpPr>
            <a:spLocks noGrp="1"/>
          </p:cNvSpPr>
          <p:nvPr>
            <p:ph sz="quarter" idx="24" hasCustomPrompt="1"/>
          </p:nvPr>
        </p:nvSpPr>
        <p:spPr>
          <a:xfrm>
            <a:off x="695326" y="934030"/>
            <a:ext cx="3435349" cy="2435471"/>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7" name="コンテンツ プレースホルダー 14"/>
          <p:cNvSpPr>
            <a:spLocks noGrp="1"/>
          </p:cNvSpPr>
          <p:nvPr>
            <p:ph sz="quarter" idx="25" hasCustomPrompt="1"/>
          </p:nvPr>
        </p:nvSpPr>
        <p:spPr>
          <a:xfrm>
            <a:off x="695326" y="3556007"/>
            <a:ext cx="3435349" cy="2435471"/>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8" name="テキスト プレースホルダー 11"/>
          <p:cNvSpPr>
            <a:spLocks noGrp="1"/>
          </p:cNvSpPr>
          <p:nvPr>
            <p:ph type="body" sz="quarter" idx="26" hasCustomPrompt="1"/>
          </p:nvPr>
        </p:nvSpPr>
        <p:spPr>
          <a:xfrm>
            <a:off x="4335463" y="933760"/>
            <a:ext cx="7856537" cy="292095"/>
          </a:xfrm>
          <a:prstGeom prst="rect">
            <a:avLst/>
          </a:prstGeom>
        </p:spPr>
        <p:txBody>
          <a:bodyPr lIns="0" tIns="0" rIns="720000" bIns="0"/>
          <a:lstStyle>
            <a:lvl1pPr>
              <a:defRPr sz="2200" b="1">
                <a:latin typeface="+mn-ea"/>
                <a:ea typeface="+mn-ea"/>
              </a:defRPr>
            </a:lvl1pPr>
          </a:lstStyle>
          <a:p>
            <a:pPr lvl="0"/>
            <a:r>
              <a:rPr kumimoji="1" lang="en-US" altLang="ja-JP"/>
              <a:t>Title</a:t>
            </a:r>
            <a:endParaRPr kumimoji="1" lang="ja-JP" altLang="en-US"/>
          </a:p>
        </p:txBody>
      </p:sp>
      <p:sp>
        <p:nvSpPr>
          <p:cNvPr id="9" name="テキスト プレースホルダー 11"/>
          <p:cNvSpPr>
            <a:spLocks noGrp="1"/>
          </p:cNvSpPr>
          <p:nvPr>
            <p:ph type="body" sz="quarter" idx="27" hasCustomPrompt="1"/>
          </p:nvPr>
        </p:nvSpPr>
        <p:spPr>
          <a:xfrm>
            <a:off x="4335463" y="3556007"/>
            <a:ext cx="7856537" cy="292095"/>
          </a:xfrm>
          <a:prstGeom prst="rect">
            <a:avLst/>
          </a:prstGeom>
        </p:spPr>
        <p:txBody>
          <a:bodyPr lIns="0" tIns="0" rIns="720000" bIns="0"/>
          <a:lstStyle>
            <a:lvl1pPr marL="0" indent="0">
              <a:buFont typeface="Arial" panose="020B0604020202020204" pitchFamily="34" charset="0"/>
              <a:buNone/>
              <a:defRPr sz="2200" b="1">
                <a:latin typeface="+mn-ea"/>
                <a:ea typeface="+mn-ea"/>
              </a:defRPr>
            </a:lvl1pPr>
            <a:lvl2pPr marL="457200" indent="0">
              <a:buNone/>
              <a:defRPr/>
            </a:lvl2pPr>
          </a:lstStyle>
          <a:p>
            <a:pPr lvl="0"/>
            <a:r>
              <a:rPr kumimoji="1" lang="en-US" altLang="ja-JP"/>
              <a:t>Title</a:t>
            </a:r>
          </a:p>
        </p:txBody>
      </p:sp>
      <p:sp>
        <p:nvSpPr>
          <p:cNvPr id="10" name="テキスト プレースホルダー 8"/>
          <p:cNvSpPr>
            <a:spLocks noGrp="1"/>
          </p:cNvSpPr>
          <p:nvPr>
            <p:ph type="body" sz="quarter" idx="28" hasCustomPrompt="1"/>
          </p:nvPr>
        </p:nvSpPr>
        <p:spPr>
          <a:xfrm>
            <a:off x="4335461" y="1307575"/>
            <a:ext cx="7856539" cy="2063125"/>
          </a:xfrm>
          <a:prstGeom prst="rect">
            <a:avLst/>
          </a:prstGeom>
        </p:spPr>
        <p:txBody>
          <a:bodyPr lIns="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marL="800100" indent="-342900">
              <a:lnSpc>
                <a:spcPct val="100000"/>
              </a:lnSpc>
              <a:buFont typeface="Arial" panose="020B0604020202020204" pitchFamily="34" charset="0"/>
              <a:buChar char="•"/>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vl5pPr marL="1828800" indent="0">
              <a:buNone/>
              <a:defRPr/>
            </a:lvl5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1" name="タイトル 10"/>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406870039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op-ex-Content page 2">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11"/>
          <p:cNvSpPr>
            <a:spLocks noGrp="1"/>
          </p:cNvSpPr>
          <p:nvPr>
            <p:ph type="body" sz="quarter" idx="26" hasCustomPrompt="1"/>
          </p:nvPr>
        </p:nvSpPr>
        <p:spPr>
          <a:xfrm>
            <a:off x="4335465" y="933760"/>
            <a:ext cx="3427068" cy="292095"/>
          </a:xfrm>
          <a:prstGeom prst="rect">
            <a:avLst/>
          </a:prstGeom>
        </p:spPr>
        <p:txBody>
          <a:bodyPr lIns="0" tIns="0" rIns="0" bIns="0"/>
          <a:lstStyle>
            <a:lvl1pPr>
              <a:defRPr sz="2200" b="1">
                <a:latin typeface="+mn-ea"/>
                <a:ea typeface="+mn-ea"/>
              </a:defRPr>
            </a:lvl1pPr>
          </a:lstStyle>
          <a:p>
            <a:pPr lvl="0"/>
            <a:r>
              <a:rPr kumimoji="1" lang="en-US" altLang="ja-JP"/>
              <a:t>Title</a:t>
            </a:r>
            <a:endParaRPr kumimoji="1" lang="ja-JP" altLang="en-US"/>
          </a:p>
        </p:txBody>
      </p:sp>
      <p:sp>
        <p:nvSpPr>
          <p:cNvPr id="6" name="テキスト プレースホルダー 11"/>
          <p:cNvSpPr>
            <a:spLocks noGrp="1"/>
          </p:cNvSpPr>
          <p:nvPr>
            <p:ph type="body" sz="quarter" idx="27" hasCustomPrompt="1"/>
          </p:nvPr>
        </p:nvSpPr>
        <p:spPr>
          <a:xfrm>
            <a:off x="4335465" y="3556007"/>
            <a:ext cx="3427068" cy="292095"/>
          </a:xfrm>
          <a:prstGeom prst="rect">
            <a:avLst/>
          </a:prstGeom>
        </p:spPr>
        <p:txBody>
          <a:bodyPr lIns="0" tIns="0" rIns="0" bIns="0"/>
          <a:lstStyle>
            <a:lvl1pPr>
              <a:defRPr sz="2200" b="1">
                <a:latin typeface="+mn-ea"/>
                <a:ea typeface="+mn-ea"/>
              </a:defRPr>
            </a:lvl1pPr>
          </a:lstStyle>
          <a:p>
            <a:pPr lvl="0"/>
            <a:r>
              <a:rPr kumimoji="1" lang="en-US" altLang="ja-JP"/>
              <a:t>Title</a:t>
            </a:r>
            <a:endParaRPr kumimoji="1" lang="ja-JP" altLang="en-US"/>
          </a:p>
        </p:txBody>
      </p:sp>
      <p:sp>
        <p:nvSpPr>
          <p:cNvPr id="7" name="テキスト プレースホルダー 11"/>
          <p:cNvSpPr>
            <a:spLocks noGrp="1"/>
          </p:cNvSpPr>
          <p:nvPr>
            <p:ph type="body" sz="quarter" idx="31" hasCustomPrompt="1"/>
          </p:nvPr>
        </p:nvSpPr>
        <p:spPr>
          <a:xfrm>
            <a:off x="8359141" y="933758"/>
            <a:ext cx="3832860" cy="5057718"/>
          </a:xfrm>
          <a:prstGeom prst="rect">
            <a:avLst/>
          </a:prstGeom>
        </p:spPr>
        <p:txBody>
          <a:bodyPr lIns="0" tIns="0" rIns="720000" bIns="0"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2"/>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8" name="右矢印 7"/>
          <p:cNvSpPr/>
          <p:nvPr userDrawn="1"/>
        </p:nvSpPr>
        <p:spPr>
          <a:xfrm>
            <a:off x="7874363" y="3354262"/>
            <a:ext cx="388127" cy="172604"/>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solidFill>
                <a:schemeClr val="tx2"/>
              </a:solidFill>
              <a:latin typeface="+mn-ea"/>
              <a:ea typeface="+mn-ea"/>
            </a:endParaRPr>
          </a:p>
        </p:txBody>
      </p:sp>
      <p:sp>
        <p:nvSpPr>
          <p:cNvPr id="9" name="コンテンツ プレースホルダー 14"/>
          <p:cNvSpPr>
            <a:spLocks noGrp="1"/>
          </p:cNvSpPr>
          <p:nvPr>
            <p:ph sz="quarter" idx="32" hasCustomPrompt="1"/>
          </p:nvPr>
        </p:nvSpPr>
        <p:spPr>
          <a:xfrm>
            <a:off x="695326" y="934030"/>
            <a:ext cx="3435349" cy="2435471"/>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0" name="コンテンツ プレースホルダー 14"/>
          <p:cNvSpPr>
            <a:spLocks noGrp="1"/>
          </p:cNvSpPr>
          <p:nvPr>
            <p:ph sz="quarter" idx="33" hasCustomPrompt="1"/>
          </p:nvPr>
        </p:nvSpPr>
        <p:spPr>
          <a:xfrm>
            <a:off x="695326" y="3556007"/>
            <a:ext cx="3435349" cy="2435471"/>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2" name="テキスト プレースホルダー 8"/>
          <p:cNvSpPr>
            <a:spLocks noGrp="1"/>
          </p:cNvSpPr>
          <p:nvPr>
            <p:ph type="body" sz="quarter" idx="30" hasCustomPrompt="1"/>
          </p:nvPr>
        </p:nvSpPr>
        <p:spPr>
          <a:xfrm>
            <a:off x="4335462" y="3928352"/>
            <a:ext cx="3442249" cy="2063125"/>
          </a:xfrm>
          <a:prstGeom prst="rect">
            <a:avLst/>
          </a:prstGeom>
        </p:spPr>
        <p:txBody>
          <a:bodyPr lIns="0" tIns="0" rIns="0" bIns="0"/>
          <a:lstStyle>
            <a:lvl1pPr marL="0" indent="0" algn="just">
              <a:lnSpc>
                <a:spcPct val="100000"/>
              </a:lnSpc>
              <a:spcBef>
                <a:spcPts val="0"/>
              </a:spcBef>
              <a:buFont typeface="Arial" panose="020B0604020202020204" pitchFamily="34" charset="0"/>
              <a:buNone/>
              <a:defRPr sz="1800">
                <a:latin typeface="+mn-ea"/>
                <a:ea typeface="+mn-ea"/>
              </a:defRPr>
            </a:lvl1pPr>
            <a:lvl2pPr marL="800100" indent="-342900">
              <a:lnSpc>
                <a:spcPct val="100000"/>
              </a:lnSpc>
              <a:buFont typeface="Arial" panose="020B0604020202020204" pitchFamily="34" charset="0"/>
              <a:buChar char="•"/>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vl5pPr marL="1828800" indent="0">
              <a:buNone/>
              <a:defRPr/>
            </a:lvl5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3" name="テキスト プレースホルダー 8"/>
          <p:cNvSpPr>
            <a:spLocks noGrp="1"/>
          </p:cNvSpPr>
          <p:nvPr>
            <p:ph type="body" sz="quarter" idx="28" hasCustomPrompt="1"/>
          </p:nvPr>
        </p:nvSpPr>
        <p:spPr>
          <a:xfrm>
            <a:off x="4335464" y="1307575"/>
            <a:ext cx="3442249" cy="2063125"/>
          </a:xfrm>
          <a:prstGeom prst="rect">
            <a:avLst/>
          </a:prstGeom>
        </p:spPr>
        <p:txBody>
          <a:bodyPr lIns="0" tIns="0" rIns="0" bIns="0"/>
          <a:lstStyle>
            <a:lvl1pPr marL="0" indent="0" algn="just">
              <a:lnSpc>
                <a:spcPct val="100000"/>
              </a:lnSpc>
              <a:spcBef>
                <a:spcPts val="0"/>
              </a:spcBef>
              <a:buFont typeface="Arial" panose="020B0604020202020204" pitchFamily="34" charset="0"/>
              <a:buNone/>
              <a:defRPr sz="1800">
                <a:latin typeface="+mn-ea"/>
                <a:ea typeface="+mn-ea"/>
              </a:defRPr>
            </a:lvl1pPr>
            <a:lvl2pPr marL="800100" indent="-342900">
              <a:lnSpc>
                <a:spcPct val="100000"/>
              </a:lnSpc>
              <a:buFont typeface="Arial" panose="020B0604020202020204" pitchFamily="34" charset="0"/>
              <a:buChar char="•"/>
              <a:defRPr sz="1600">
                <a:latin typeface="+mn-ea"/>
                <a:ea typeface="+mn-ea"/>
              </a:defRPr>
            </a:lvl2pPr>
            <a:lvl3pPr>
              <a:lnSpc>
                <a:spcPct val="100000"/>
              </a:lnSpc>
              <a:defRPr sz="1400">
                <a:latin typeface="+mn-ea"/>
                <a:ea typeface="+mn-ea"/>
              </a:defRPr>
            </a:lvl3pPr>
            <a:lvl4pPr>
              <a:lnSpc>
                <a:spcPct val="100000"/>
              </a:lnSpc>
              <a:defRPr sz="1400">
                <a:latin typeface="+mn-ea"/>
                <a:ea typeface="+mn-ea"/>
              </a:defRPr>
            </a:lvl4pPr>
            <a:lvl5pPr marL="1828800" indent="0">
              <a:buNone/>
              <a:defRPr/>
            </a:lvl5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1" name="タイトル 10"/>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3117113214"/>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op-ex-Content page 3">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7" name="コンテンツ プレースホルダー 14"/>
          <p:cNvSpPr>
            <a:spLocks noGrp="1"/>
          </p:cNvSpPr>
          <p:nvPr>
            <p:ph sz="quarter" idx="24" hasCustomPrompt="1"/>
          </p:nvPr>
        </p:nvSpPr>
        <p:spPr>
          <a:xfrm>
            <a:off x="702733" y="934030"/>
            <a:ext cx="342794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8" name="テキスト プレースホルダー 11"/>
          <p:cNvSpPr>
            <a:spLocks noGrp="1"/>
          </p:cNvSpPr>
          <p:nvPr>
            <p:ph type="body" sz="quarter" idx="26" hasCustomPrompt="1"/>
          </p:nvPr>
        </p:nvSpPr>
        <p:spPr>
          <a:xfrm>
            <a:off x="4335463" y="933760"/>
            <a:ext cx="7856537" cy="292095"/>
          </a:xfrm>
          <a:prstGeom prst="rect">
            <a:avLst/>
          </a:prstGeom>
        </p:spPr>
        <p:txBody>
          <a:bodyPr lIns="0" tIns="0" rIns="720000" bIns="0"/>
          <a:lstStyle>
            <a:lvl1pPr>
              <a:defRPr sz="2200" b="1">
                <a:latin typeface="+mn-ea"/>
                <a:ea typeface="+mn-ea"/>
              </a:defRPr>
            </a:lvl1pPr>
          </a:lstStyle>
          <a:p>
            <a:pPr lvl="0"/>
            <a:r>
              <a:rPr kumimoji="1" lang="en-US" altLang="ja-JP"/>
              <a:t>Title</a:t>
            </a:r>
            <a:endParaRPr kumimoji="1" lang="ja-JP" altLang="en-US"/>
          </a:p>
        </p:txBody>
      </p:sp>
      <p:sp>
        <p:nvSpPr>
          <p:cNvPr id="9" name="テキスト プレースホルダー 8"/>
          <p:cNvSpPr>
            <a:spLocks noGrp="1"/>
          </p:cNvSpPr>
          <p:nvPr>
            <p:ph type="body" sz="quarter" idx="28" hasCustomPrompt="1"/>
          </p:nvPr>
        </p:nvSpPr>
        <p:spPr>
          <a:xfrm>
            <a:off x="4335461" y="1307575"/>
            <a:ext cx="7856539" cy="1268641"/>
          </a:xfrm>
          <a:prstGeom prst="rect">
            <a:avLst/>
          </a:prstGeom>
        </p:spPr>
        <p:txBody>
          <a:bodyPr lIns="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0" name="コンテンツ プレースホルダー 14"/>
          <p:cNvSpPr>
            <a:spLocks noGrp="1"/>
          </p:cNvSpPr>
          <p:nvPr>
            <p:ph sz="quarter" idx="31" hasCustomPrompt="1"/>
          </p:nvPr>
        </p:nvSpPr>
        <p:spPr>
          <a:xfrm>
            <a:off x="702733" y="2704503"/>
            <a:ext cx="342794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1" name="テキスト プレースホルダー 11"/>
          <p:cNvSpPr>
            <a:spLocks noGrp="1"/>
          </p:cNvSpPr>
          <p:nvPr>
            <p:ph type="body" sz="quarter" idx="32" hasCustomPrompt="1"/>
          </p:nvPr>
        </p:nvSpPr>
        <p:spPr>
          <a:xfrm>
            <a:off x="4335463" y="2704235"/>
            <a:ext cx="7856537" cy="292095"/>
          </a:xfrm>
          <a:prstGeom prst="rect">
            <a:avLst/>
          </a:prstGeom>
        </p:spPr>
        <p:txBody>
          <a:bodyPr lIns="0" tIns="0" rIns="720000" bIns="0"/>
          <a:lstStyle>
            <a:lvl1pPr>
              <a:defRPr sz="2200" b="1">
                <a:latin typeface="+mn-ea"/>
                <a:ea typeface="+mn-ea"/>
              </a:defRPr>
            </a:lvl1pPr>
          </a:lstStyle>
          <a:p>
            <a:pPr lvl="0"/>
            <a:r>
              <a:rPr kumimoji="1" lang="en-US" altLang="ja-JP"/>
              <a:t>Title</a:t>
            </a:r>
            <a:endParaRPr kumimoji="1" lang="ja-JP" altLang="en-US"/>
          </a:p>
        </p:txBody>
      </p:sp>
      <p:sp>
        <p:nvSpPr>
          <p:cNvPr id="12" name="コンテンツ プレースホルダー 14"/>
          <p:cNvSpPr>
            <a:spLocks noGrp="1"/>
          </p:cNvSpPr>
          <p:nvPr>
            <p:ph sz="quarter" idx="34" hasCustomPrompt="1"/>
          </p:nvPr>
        </p:nvSpPr>
        <p:spPr>
          <a:xfrm>
            <a:off x="702733" y="4477790"/>
            <a:ext cx="342794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3" name="テキスト プレースホルダー 11"/>
          <p:cNvSpPr>
            <a:spLocks noGrp="1"/>
          </p:cNvSpPr>
          <p:nvPr>
            <p:ph type="body" sz="quarter" idx="35" hasCustomPrompt="1"/>
          </p:nvPr>
        </p:nvSpPr>
        <p:spPr>
          <a:xfrm>
            <a:off x="4335463" y="4477520"/>
            <a:ext cx="7856537" cy="292095"/>
          </a:xfrm>
          <a:prstGeom prst="rect">
            <a:avLst/>
          </a:prstGeom>
        </p:spPr>
        <p:txBody>
          <a:bodyPr lIns="0" tIns="0" rIns="720000" bIns="0"/>
          <a:lstStyle>
            <a:lvl1pPr>
              <a:defRPr sz="2200" b="1">
                <a:latin typeface="+mn-ea"/>
                <a:ea typeface="+mn-ea"/>
              </a:defRPr>
            </a:lvl1pPr>
          </a:lstStyle>
          <a:p>
            <a:pPr lvl="0"/>
            <a:r>
              <a:rPr kumimoji="1" lang="en-US" altLang="ja-JP"/>
              <a:t>Title</a:t>
            </a:r>
            <a:endParaRPr kumimoji="1" lang="ja-JP" altLang="en-US"/>
          </a:p>
        </p:txBody>
      </p:sp>
      <p:sp>
        <p:nvSpPr>
          <p:cNvPr id="17" name="テキスト プレースホルダー 8"/>
          <p:cNvSpPr>
            <a:spLocks noGrp="1"/>
          </p:cNvSpPr>
          <p:nvPr>
            <p:ph type="body" sz="quarter" idx="36" hasCustomPrompt="1"/>
          </p:nvPr>
        </p:nvSpPr>
        <p:spPr>
          <a:xfrm>
            <a:off x="4335461" y="3078049"/>
            <a:ext cx="7856539" cy="1268641"/>
          </a:xfrm>
          <a:prstGeom prst="rect">
            <a:avLst/>
          </a:prstGeom>
        </p:spPr>
        <p:txBody>
          <a:bodyPr lIns="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8" name="テキスト プレースホルダー 8"/>
          <p:cNvSpPr>
            <a:spLocks noGrp="1"/>
          </p:cNvSpPr>
          <p:nvPr>
            <p:ph type="body" sz="quarter" idx="37" hasCustomPrompt="1"/>
          </p:nvPr>
        </p:nvSpPr>
        <p:spPr>
          <a:xfrm>
            <a:off x="4335461" y="4853303"/>
            <a:ext cx="7856539" cy="1268641"/>
          </a:xfrm>
          <a:prstGeom prst="rect">
            <a:avLst/>
          </a:prstGeom>
        </p:spPr>
        <p:txBody>
          <a:bodyPr lIns="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5" name="タイトル 4"/>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429256321"/>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op-ex-Content page 4">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11"/>
          <p:cNvSpPr>
            <a:spLocks noGrp="1"/>
          </p:cNvSpPr>
          <p:nvPr>
            <p:ph type="body" sz="quarter" idx="26" hasCustomPrompt="1"/>
          </p:nvPr>
        </p:nvSpPr>
        <p:spPr>
          <a:xfrm>
            <a:off x="4335465" y="933760"/>
            <a:ext cx="3442247" cy="292095"/>
          </a:xfrm>
          <a:prstGeom prst="rect">
            <a:avLst/>
          </a:prstGeom>
        </p:spPr>
        <p:txBody>
          <a:bodyPr lIns="0" tIns="0" rIns="0" bIns="0"/>
          <a:lstStyle>
            <a:lvl1pPr>
              <a:defRPr sz="2200" b="1">
                <a:latin typeface="+mn-ea"/>
                <a:ea typeface="+mn-ea"/>
              </a:defRPr>
            </a:lvl1pPr>
          </a:lstStyle>
          <a:p>
            <a:pPr lvl="0"/>
            <a:r>
              <a:rPr kumimoji="1" lang="en-US" altLang="ja-JP"/>
              <a:t>Title</a:t>
            </a:r>
            <a:endParaRPr kumimoji="1" lang="ja-JP" altLang="en-US"/>
          </a:p>
        </p:txBody>
      </p:sp>
      <p:sp>
        <p:nvSpPr>
          <p:cNvPr id="6" name="テキスト プレースホルダー 11"/>
          <p:cNvSpPr>
            <a:spLocks noGrp="1"/>
          </p:cNvSpPr>
          <p:nvPr>
            <p:ph type="body" sz="quarter" idx="32" hasCustomPrompt="1"/>
          </p:nvPr>
        </p:nvSpPr>
        <p:spPr>
          <a:xfrm>
            <a:off x="4335465" y="2704235"/>
            <a:ext cx="3442247" cy="292095"/>
          </a:xfrm>
          <a:prstGeom prst="rect">
            <a:avLst/>
          </a:prstGeom>
        </p:spPr>
        <p:txBody>
          <a:bodyPr lIns="0" tIns="0" rIns="0" bIns="0"/>
          <a:lstStyle>
            <a:lvl1pPr>
              <a:defRPr sz="2200" b="1">
                <a:latin typeface="+mn-ea"/>
                <a:ea typeface="+mn-ea"/>
              </a:defRPr>
            </a:lvl1pPr>
          </a:lstStyle>
          <a:p>
            <a:pPr lvl="0"/>
            <a:r>
              <a:rPr kumimoji="1" lang="en-US" altLang="ja-JP"/>
              <a:t>Title</a:t>
            </a:r>
            <a:endParaRPr kumimoji="1" lang="ja-JP" altLang="en-US"/>
          </a:p>
        </p:txBody>
      </p:sp>
      <p:sp>
        <p:nvSpPr>
          <p:cNvPr id="7" name="テキスト プレースホルダー 11"/>
          <p:cNvSpPr>
            <a:spLocks noGrp="1"/>
          </p:cNvSpPr>
          <p:nvPr>
            <p:ph type="body" sz="quarter" idx="35" hasCustomPrompt="1"/>
          </p:nvPr>
        </p:nvSpPr>
        <p:spPr>
          <a:xfrm>
            <a:off x="4335465" y="4477520"/>
            <a:ext cx="3442247" cy="292095"/>
          </a:xfrm>
          <a:prstGeom prst="rect">
            <a:avLst/>
          </a:prstGeom>
        </p:spPr>
        <p:txBody>
          <a:bodyPr lIns="0" tIns="0" rIns="0" bIns="0"/>
          <a:lstStyle>
            <a:lvl1pPr>
              <a:defRPr sz="2200" b="1">
                <a:latin typeface="+mn-ea"/>
                <a:ea typeface="+mn-ea"/>
              </a:defRPr>
            </a:lvl1pPr>
          </a:lstStyle>
          <a:p>
            <a:pPr lvl="0"/>
            <a:r>
              <a:rPr kumimoji="1" lang="en-US" altLang="ja-JP"/>
              <a:t>Title</a:t>
            </a:r>
            <a:endParaRPr kumimoji="1" lang="ja-JP" altLang="en-US"/>
          </a:p>
        </p:txBody>
      </p:sp>
      <p:sp>
        <p:nvSpPr>
          <p:cNvPr id="8" name="テキスト プレースホルダー 11"/>
          <p:cNvSpPr>
            <a:spLocks noGrp="1"/>
          </p:cNvSpPr>
          <p:nvPr>
            <p:ph type="body" sz="quarter" idx="37" hasCustomPrompt="1"/>
          </p:nvPr>
        </p:nvSpPr>
        <p:spPr>
          <a:xfrm>
            <a:off x="8359141" y="933757"/>
            <a:ext cx="3832860" cy="5186217"/>
          </a:xfrm>
          <a:prstGeom prst="rect">
            <a:avLst/>
          </a:prstGeom>
        </p:spPr>
        <p:txBody>
          <a:bodyPr lIns="0" tIns="0" rIns="720000" bIns="0"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2"/>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9" name="右矢印 8"/>
          <p:cNvSpPr/>
          <p:nvPr userDrawn="1"/>
        </p:nvSpPr>
        <p:spPr>
          <a:xfrm>
            <a:off x="7874363" y="3354262"/>
            <a:ext cx="388127" cy="172604"/>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latin typeface="+mn-ea"/>
              <a:ea typeface="+mn-ea"/>
            </a:endParaRPr>
          </a:p>
        </p:txBody>
      </p:sp>
      <p:sp>
        <p:nvSpPr>
          <p:cNvPr id="10" name="コンテンツ プレースホルダー 14"/>
          <p:cNvSpPr>
            <a:spLocks noGrp="1"/>
          </p:cNvSpPr>
          <p:nvPr>
            <p:ph sz="quarter" idx="24" hasCustomPrompt="1"/>
          </p:nvPr>
        </p:nvSpPr>
        <p:spPr>
          <a:xfrm>
            <a:off x="696913" y="934030"/>
            <a:ext cx="343376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1" name="コンテンツ プレースホルダー 14"/>
          <p:cNvSpPr>
            <a:spLocks noGrp="1"/>
          </p:cNvSpPr>
          <p:nvPr>
            <p:ph sz="quarter" idx="31" hasCustomPrompt="1"/>
          </p:nvPr>
        </p:nvSpPr>
        <p:spPr>
          <a:xfrm>
            <a:off x="696913" y="2704503"/>
            <a:ext cx="343376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2" name="コンテンツ プレースホルダー 14"/>
          <p:cNvSpPr>
            <a:spLocks noGrp="1"/>
          </p:cNvSpPr>
          <p:nvPr>
            <p:ph sz="quarter" idx="34" hasCustomPrompt="1"/>
          </p:nvPr>
        </p:nvSpPr>
        <p:spPr>
          <a:xfrm>
            <a:off x="696913" y="4477790"/>
            <a:ext cx="343376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6" name="テキスト プレースホルダー 8"/>
          <p:cNvSpPr>
            <a:spLocks noGrp="1"/>
          </p:cNvSpPr>
          <p:nvPr>
            <p:ph type="body" sz="quarter" idx="28" hasCustomPrompt="1"/>
          </p:nvPr>
        </p:nvSpPr>
        <p:spPr>
          <a:xfrm>
            <a:off x="4335463" y="1307575"/>
            <a:ext cx="3442248" cy="1268641"/>
          </a:xfrm>
          <a:prstGeom prst="rect">
            <a:avLst/>
          </a:prstGeom>
        </p:spPr>
        <p:txBody>
          <a:bodyPr lIns="0" tIns="0" rIns="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21" name="テキスト プレースホルダー 8"/>
          <p:cNvSpPr>
            <a:spLocks noGrp="1"/>
          </p:cNvSpPr>
          <p:nvPr>
            <p:ph type="body" sz="quarter" idx="38" hasCustomPrompt="1"/>
          </p:nvPr>
        </p:nvSpPr>
        <p:spPr>
          <a:xfrm>
            <a:off x="4335463" y="3078049"/>
            <a:ext cx="3442248" cy="1268641"/>
          </a:xfrm>
          <a:prstGeom prst="rect">
            <a:avLst/>
          </a:prstGeom>
        </p:spPr>
        <p:txBody>
          <a:bodyPr lIns="0" tIns="0" rIns="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22" name="テキスト プレースホルダー 8"/>
          <p:cNvSpPr>
            <a:spLocks noGrp="1"/>
          </p:cNvSpPr>
          <p:nvPr>
            <p:ph type="body" sz="quarter" idx="39" hasCustomPrompt="1"/>
          </p:nvPr>
        </p:nvSpPr>
        <p:spPr>
          <a:xfrm>
            <a:off x="4335463" y="4848526"/>
            <a:ext cx="3442248" cy="1268641"/>
          </a:xfrm>
          <a:prstGeom prst="rect">
            <a:avLst/>
          </a:prstGeom>
        </p:spPr>
        <p:txBody>
          <a:bodyPr lIns="0" tIns="0" rIns="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3" name="タイトル 12"/>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3419639276"/>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op-ex-Content page 5">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コンテンツ プレースホルダー 14"/>
          <p:cNvSpPr>
            <a:spLocks noGrp="1"/>
          </p:cNvSpPr>
          <p:nvPr>
            <p:ph sz="quarter" idx="24" hasCustomPrompt="1"/>
          </p:nvPr>
        </p:nvSpPr>
        <p:spPr>
          <a:xfrm>
            <a:off x="696914" y="1235270"/>
            <a:ext cx="4991014" cy="2687699"/>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6" name="テキスト プレースホルダー 16"/>
          <p:cNvSpPr>
            <a:spLocks noGrp="1"/>
          </p:cNvSpPr>
          <p:nvPr>
            <p:ph type="body" sz="quarter" idx="22" hasCustomPrompt="1"/>
          </p:nvPr>
        </p:nvSpPr>
        <p:spPr>
          <a:xfrm>
            <a:off x="0" y="844510"/>
            <a:ext cx="6091613" cy="324039"/>
          </a:xfrm>
          <a:prstGeom prst="rect">
            <a:avLst/>
          </a:prstGeom>
        </p:spPr>
        <p:txBody>
          <a:bodyPr lIns="720000" tIns="0" rIns="360000" bIns="0"/>
          <a:lstStyle>
            <a:lvl1pPr algn="l">
              <a:defRPr sz="2200" b="1">
                <a:latin typeface="+mn-ea"/>
                <a:ea typeface="+mn-ea"/>
              </a:defRPr>
            </a:lvl1pPr>
          </a:lstStyle>
          <a:p>
            <a:pPr lvl="0"/>
            <a:r>
              <a:rPr kumimoji="1" lang="en-US" altLang="ja-JP"/>
              <a:t>Title</a:t>
            </a:r>
            <a:endParaRPr kumimoji="1" lang="ja-JP" altLang="en-US"/>
          </a:p>
        </p:txBody>
      </p:sp>
      <p:sp>
        <p:nvSpPr>
          <p:cNvPr id="7" name="テキスト プレースホルダー 16"/>
          <p:cNvSpPr>
            <a:spLocks noGrp="1"/>
          </p:cNvSpPr>
          <p:nvPr>
            <p:ph type="body" sz="quarter" idx="26" hasCustomPrompt="1"/>
          </p:nvPr>
        </p:nvSpPr>
        <p:spPr>
          <a:xfrm>
            <a:off x="6091613" y="844510"/>
            <a:ext cx="6100387" cy="324039"/>
          </a:xfrm>
          <a:prstGeom prst="rect">
            <a:avLst/>
          </a:prstGeom>
        </p:spPr>
        <p:txBody>
          <a:bodyPr lIns="396000" tIns="0" rIns="720000" bIns="0"/>
          <a:lstStyle>
            <a:lvl1pPr algn="l">
              <a:defRPr sz="2200" b="1">
                <a:latin typeface="+mn-ea"/>
                <a:ea typeface="+mn-ea"/>
              </a:defRPr>
            </a:lvl1pPr>
          </a:lstStyle>
          <a:p>
            <a:pPr lvl="0"/>
            <a:r>
              <a:rPr kumimoji="1" lang="en-US" altLang="ja-JP"/>
              <a:t>Title</a:t>
            </a:r>
            <a:endParaRPr kumimoji="1" lang="ja-JP" altLang="en-US"/>
          </a:p>
        </p:txBody>
      </p:sp>
      <p:sp>
        <p:nvSpPr>
          <p:cNvPr id="8" name="コンテンツ プレースホルダー 14"/>
          <p:cNvSpPr>
            <a:spLocks noGrp="1"/>
          </p:cNvSpPr>
          <p:nvPr>
            <p:ph sz="quarter" idx="28" hasCustomPrompt="1"/>
          </p:nvPr>
        </p:nvSpPr>
        <p:spPr>
          <a:xfrm>
            <a:off x="6506409" y="1235270"/>
            <a:ext cx="4991854" cy="2687699"/>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9" name="テキスト プレースホルダー 8"/>
          <p:cNvSpPr>
            <a:spLocks noGrp="1"/>
          </p:cNvSpPr>
          <p:nvPr>
            <p:ph type="body" sz="quarter" idx="23" hasCustomPrompt="1"/>
          </p:nvPr>
        </p:nvSpPr>
        <p:spPr>
          <a:xfrm>
            <a:off x="0" y="4026912"/>
            <a:ext cx="6091613" cy="1580982"/>
          </a:xfrm>
          <a:prstGeom prst="rect">
            <a:avLst/>
          </a:prstGeom>
        </p:spPr>
        <p:txBody>
          <a:bodyPr lIns="720000" tIns="0" rIns="36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0" name="テキスト プレースホルダー 8"/>
          <p:cNvSpPr>
            <a:spLocks noGrp="1"/>
          </p:cNvSpPr>
          <p:nvPr>
            <p:ph type="body" sz="quarter" idx="25" hasCustomPrompt="1"/>
          </p:nvPr>
        </p:nvSpPr>
        <p:spPr>
          <a:xfrm>
            <a:off x="6091613" y="4026912"/>
            <a:ext cx="6100387" cy="1580982"/>
          </a:xfrm>
          <a:prstGeom prst="rect">
            <a:avLst/>
          </a:prstGeom>
        </p:spPr>
        <p:txBody>
          <a:bodyPr lIns="39600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1" name="テキスト プレースホルダー 5"/>
          <p:cNvSpPr>
            <a:spLocks noGrp="1"/>
          </p:cNvSpPr>
          <p:nvPr>
            <p:ph type="body" sz="quarter" idx="17" hasCustomPrompt="1"/>
          </p:nvPr>
        </p:nvSpPr>
        <p:spPr>
          <a:xfrm>
            <a:off x="1" y="5689455"/>
            <a:ext cx="12191999" cy="445407"/>
          </a:xfrm>
          <a:prstGeom prst="rect">
            <a:avLst/>
          </a:prstGeom>
        </p:spPr>
        <p:txBody>
          <a:bodyPr lIns="720000" tIns="0" rIns="720000" bIns="36000" anchor="b"/>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500" b="1">
                <a:solidFill>
                  <a:schemeClr val="bg2"/>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12" name="タイトル 11"/>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2058530301"/>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op-ex-Content page 6">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コンテンツ プレースホルダー 14"/>
          <p:cNvSpPr>
            <a:spLocks noGrp="1"/>
          </p:cNvSpPr>
          <p:nvPr>
            <p:ph sz="quarter" idx="24" hasCustomPrompt="1"/>
          </p:nvPr>
        </p:nvSpPr>
        <p:spPr>
          <a:xfrm>
            <a:off x="696913" y="1235270"/>
            <a:ext cx="3364549" cy="2687699"/>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7" name="テキスト プレースホルダー 8"/>
          <p:cNvSpPr>
            <a:spLocks noGrp="1"/>
          </p:cNvSpPr>
          <p:nvPr>
            <p:ph type="body" sz="quarter" idx="23" hasCustomPrompt="1"/>
          </p:nvPr>
        </p:nvSpPr>
        <p:spPr>
          <a:xfrm>
            <a:off x="1" y="4026912"/>
            <a:ext cx="4229921" cy="1580982"/>
          </a:xfrm>
          <a:prstGeom prst="rect">
            <a:avLst/>
          </a:prstGeom>
        </p:spPr>
        <p:txBody>
          <a:bodyPr lIns="720000" tIns="0" rIns="18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8" name="コンテンツ プレースホルダー 14"/>
          <p:cNvSpPr>
            <a:spLocks noGrp="1"/>
          </p:cNvSpPr>
          <p:nvPr>
            <p:ph sz="quarter" idx="31" hasCustomPrompt="1"/>
          </p:nvPr>
        </p:nvSpPr>
        <p:spPr>
          <a:xfrm>
            <a:off x="4425245" y="1235270"/>
            <a:ext cx="3354777" cy="2687699"/>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0" name="テキスト プレースホルダー 8"/>
          <p:cNvSpPr>
            <a:spLocks noGrp="1"/>
          </p:cNvSpPr>
          <p:nvPr>
            <p:ph type="body" sz="quarter" idx="33" hasCustomPrompt="1"/>
          </p:nvPr>
        </p:nvSpPr>
        <p:spPr>
          <a:xfrm>
            <a:off x="4229922" y="4026912"/>
            <a:ext cx="3729964" cy="1580982"/>
          </a:xfrm>
          <a:prstGeom prst="rect">
            <a:avLst/>
          </a:prstGeom>
        </p:spPr>
        <p:txBody>
          <a:bodyPr lIns="180000" tIns="0" rIns="18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1" name="コンテンツ プレースホルダー 14"/>
          <p:cNvSpPr>
            <a:spLocks noGrp="1"/>
          </p:cNvSpPr>
          <p:nvPr>
            <p:ph sz="quarter" idx="34" hasCustomPrompt="1"/>
          </p:nvPr>
        </p:nvSpPr>
        <p:spPr>
          <a:xfrm>
            <a:off x="8143804" y="1235270"/>
            <a:ext cx="3354459" cy="2687699"/>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3" name="テキスト プレースホルダー 8"/>
          <p:cNvSpPr>
            <a:spLocks noGrp="1"/>
          </p:cNvSpPr>
          <p:nvPr>
            <p:ph type="body" sz="quarter" idx="36" hasCustomPrompt="1"/>
          </p:nvPr>
        </p:nvSpPr>
        <p:spPr>
          <a:xfrm>
            <a:off x="7959887" y="4026912"/>
            <a:ext cx="4229920" cy="1580982"/>
          </a:xfrm>
          <a:prstGeom prst="rect">
            <a:avLst/>
          </a:prstGeom>
        </p:spPr>
        <p:txBody>
          <a:bodyPr lIns="180000" tIns="0" rIns="720000" bIns="0"/>
          <a:lstStyle>
            <a:lvl1pPr algn="just">
              <a:lnSpc>
                <a:spcPct val="100000"/>
              </a:lnSpc>
              <a:spcBef>
                <a:spcPts val="0"/>
              </a:spcBef>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4" name="テキスト プレースホルダー 5"/>
          <p:cNvSpPr>
            <a:spLocks noGrp="1"/>
          </p:cNvSpPr>
          <p:nvPr>
            <p:ph type="body" sz="quarter" idx="17" hasCustomPrompt="1"/>
          </p:nvPr>
        </p:nvSpPr>
        <p:spPr>
          <a:xfrm>
            <a:off x="1" y="5689455"/>
            <a:ext cx="12189806" cy="445407"/>
          </a:xfrm>
          <a:prstGeom prst="rect">
            <a:avLst/>
          </a:prstGeom>
        </p:spPr>
        <p:txBody>
          <a:bodyPr lIns="720000" tIns="0" rIns="720000" bIns="36000"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500" b="1">
                <a:solidFill>
                  <a:schemeClr val="bg2"/>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17" name="テキスト プレースホルダー 16"/>
          <p:cNvSpPr>
            <a:spLocks noGrp="1"/>
          </p:cNvSpPr>
          <p:nvPr>
            <p:ph type="body" sz="quarter" idx="22" hasCustomPrompt="1"/>
          </p:nvPr>
        </p:nvSpPr>
        <p:spPr>
          <a:xfrm>
            <a:off x="1" y="844510"/>
            <a:ext cx="4229921" cy="324039"/>
          </a:xfrm>
          <a:prstGeom prst="rect">
            <a:avLst/>
          </a:prstGeom>
        </p:spPr>
        <p:txBody>
          <a:bodyPr lIns="720000" tIns="0" rIns="180000" bIns="0"/>
          <a:lstStyle>
            <a:lvl1pPr algn="l">
              <a:defRPr sz="2200" b="1">
                <a:latin typeface="+mn-ea"/>
                <a:ea typeface="+mn-ea"/>
              </a:defRPr>
            </a:lvl1pPr>
          </a:lstStyle>
          <a:p>
            <a:pPr lvl="0"/>
            <a:r>
              <a:rPr kumimoji="1" lang="en-US" altLang="ja-JP"/>
              <a:t>Title</a:t>
            </a:r>
            <a:endParaRPr kumimoji="1" lang="ja-JP" altLang="en-US"/>
          </a:p>
        </p:txBody>
      </p:sp>
      <p:sp>
        <p:nvSpPr>
          <p:cNvPr id="18" name="テキスト プレースホルダー 16"/>
          <p:cNvSpPr>
            <a:spLocks noGrp="1"/>
          </p:cNvSpPr>
          <p:nvPr>
            <p:ph type="body" sz="quarter" idx="26" hasCustomPrompt="1"/>
          </p:nvPr>
        </p:nvSpPr>
        <p:spPr>
          <a:xfrm>
            <a:off x="7959885" y="844510"/>
            <a:ext cx="4232115" cy="324039"/>
          </a:xfrm>
          <a:prstGeom prst="rect">
            <a:avLst/>
          </a:prstGeom>
        </p:spPr>
        <p:txBody>
          <a:bodyPr lIns="180000" tIns="0" rIns="720000" bIns="0"/>
          <a:lstStyle>
            <a:lvl1pPr algn="l">
              <a:defRPr sz="2200" b="1">
                <a:latin typeface="+mn-ea"/>
                <a:ea typeface="+mn-ea"/>
              </a:defRPr>
            </a:lvl1pPr>
          </a:lstStyle>
          <a:p>
            <a:pPr lvl="0"/>
            <a:r>
              <a:rPr kumimoji="1" lang="en-US" altLang="ja-JP"/>
              <a:t>Title</a:t>
            </a:r>
            <a:endParaRPr kumimoji="1" lang="ja-JP" altLang="en-US"/>
          </a:p>
        </p:txBody>
      </p:sp>
      <p:sp>
        <p:nvSpPr>
          <p:cNvPr id="19" name="テキスト プレースホルダー 16"/>
          <p:cNvSpPr>
            <a:spLocks noGrp="1"/>
          </p:cNvSpPr>
          <p:nvPr>
            <p:ph type="body" sz="quarter" idx="37" hasCustomPrompt="1"/>
          </p:nvPr>
        </p:nvSpPr>
        <p:spPr>
          <a:xfrm>
            <a:off x="4229923" y="844510"/>
            <a:ext cx="3729964" cy="324039"/>
          </a:xfrm>
          <a:prstGeom prst="rect">
            <a:avLst/>
          </a:prstGeom>
        </p:spPr>
        <p:txBody>
          <a:bodyPr lIns="180000" tIns="0" rIns="180000" bIns="0"/>
          <a:lstStyle>
            <a:lvl1pPr algn="l">
              <a:defRPr sz="2200" b="1">
                <a:latin typeface="+mn-ea"/>
                <a:ea typeface="+mn-ea"/>
              </a:defRPr>
            </a:lvl1pPr>
          </a:lstStyle>
          <a:p>
            <a:pPr lvl="0"/>
            <a:r>
              <a:rPr kumimoji="1" lang="en-US" altLang="ja-JP"/>
              <a:t>Title</a:t>
            </a:r>
            <a:endParaRPr kumimoji="1" lang="ja-JP" altLang="en-US"/>
          </a:p>
        </p:txBody>
      </p:sp>
      <p:sp>
        <p:nvSpPr>
          <p:cNvPr id="6" name="タイトル 5"/>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2545629163"/>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op-ex-Attached documents:Cover">
    <p:bg>
      <p:bgPr>
        <a:solidFill>
          <a:schemeClr val="bg1">
            <a:lumMod val="65000"/>
          </a:schemeClr>
        </a:solidFill>
        <a:effectLst/>
      </p:bgPr>
    </p:bg>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solidFill>
                  <a:schemeClr val="bg1"/>
                </a:solidFill>
                <a:latin typeface="+mn-ea"/>
                <a:ea typeface="+mn-ea"/>
              </a:defRPr>
            </a:lvl1pPr>
          </a:lstStyle>
          <a:p>
            <a:r>
              <a:rPr lang="en-US" altLang="ja-JP"/>
              <a:t>Title / Month XX, 2023 (Please enter it from the "Insert" → "Header and Footer")</a:t>
            </a:r>
            <a:endParaRPr lang="en-US"/>
          </a:p>
        </p:txBody>
      </p:sp>
      <p:sp>
        <p:nvSpPr>
          <p:cNvPr id="5" name="テキスト ボックス 4"/>
          <p:cNvSpPr txBox="1"/>
          <p:nvPr userDrawn="1"/>
        </p:nvSpPr>
        <p:spPr>
          <a:xfrm>
            <a:off x="1305879" y="2811595"/>
            <a:ext cx="5820824" cy="830997"/>
          </a:xfrm>
          <a:prstGeom prst="rect">
            <a:avLst/>
          </a:prstGeom>
          <a:noFill/>
        </p:spPr>
        <p:txBody>
          <a:bodyPr wrap="none" rtlCol="0">
            <a:spAutoFit/>
          </a:bodyPr>
          <a:lstStyle/>
          <a:p>
            <a:r>
              <a:rPr lang="en-US" altLang="ja-JP" sz="4800" b="0">
                <a:solidFill>
                  <a:schemeClr val="bg1"/>
                </a:solidFill>
                <a:latin typeface="+mn-ea"/>
                <a:ea typeface="+mn-ea"/>
              </a:rPr>
              <a:t>Attached documents</a:t>
            </a:r>
            <a:endParaRPr lang="ja-JP" altLang="en-US" sz="4800" b="0">
              <a:solidFill>
                <a:schemeClr val="bg1"/>
              </a:solidFill>
              <a:latin typeface="+mn-ea"/>
              <a:ea typeface="+mn-ea"/>
            </a:endParaRPr>
          </a:p>
        </p:txBody>
      </p:sp>
      <p:pic>
        <p:nvPicPr>
          <p:cNvPr id="11" name="図 10"/>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92647" y="6230014"/>
            <a:ext cx="1040415" cy="592385"/>
          </a:xfrm>
          <a:prstGeom prst="rect">
            <a:avLst/>
          </a:prstGeom>
        </p:spPr>
      </p:pic>
      <p:sp>
        <p:nvSpPr>
          <p:cNvPr id="12" name="スライド番号プレースホルダー 3"/>
          <p:cNvSpPr>
            <a:spLocks noGrp="1"/>
          </p:cNvSpPr>
          <p:nvPr>
            <p:ph type="sldNum" sz="quarter" idx="11"/>
          </p:nvPr>
        </p:nvSpPr>
        <p:spPr>
          <a:xfrm>
            <a:off x="11179741" y="6332075"/>
            <a:ext cx="736035" cy="365125"/>
          </a:xfrm>
          <a:prstGeom prst="rect">
            <a:avLst/>
          </a:prstGeom>
        </p:spPr>
        <p:txBody>
          <a:bodyPr/>
          <a:lstStyle>
            <a:lvl1pPr>
              <a:defRPr sz="1400">
                <a:solidFill>
                  <a:schemeClr val="bg1"/>
                </a:solidFill>
                <a:latin typeface="+mn-ea"/>
                <a:ea typeface="+mn-ea"/>
              </a:defRPr>
            </a:lvl1pPr>
          </a:lstStyle>
          <a:p>
            <a:fld id="{A4345066-4952-40C1-BC8B-CE2851EC3EF2}" type="slidenum">
              <a:rPr lang="ja-JP" altLang="en-US" smtClean="0"/>
              <a:pPr/>
              <a:t>‹#›</a:t>
            </a:fld>
            <a:endParaRPr lang="en-US" altLang="ja-JP" sz="900"/>
          </a:p>
        </p:txBody>
      </p:sp>
      <p:sp>
        <p:nvSpPr>
          <p:cNvPr id="13" name="テキスト ボックス 12"/>
          <p:cNvSpPr txBox="1"/>
          <p:nvPr userDrawn="1"/>
        </p:nvSpPr>
        <p:spPr>
          <a:xfrm>
            <a:off x="1305877" y="6525605"/>
            <a:ext cx="1624163" cy="176972"/>
          </a:xfrm>
          <a:prstGeom prst="rect">
            <a:avLst/>
          </a:prstGeom>
          <a:noFill/>
        </p:spPr>
        <p:txBody>
          <a:bodyPr wrap="none" rtlCol="0">
            <a:spAutoFit/>
          </a:bodyPr>
          <a:lstStyle/>
          <a:p>
            <a:r>
              <a:rPr kumimoji="1" lang="en-US" altLang="ja-JP" sz="550" spc="0">
                <a:solidFill>
                  <a:schemeClr val="bg1"/>
                </a:solidFill>
                <a:latin typeface="+mn-ea"/>
                <a:ea typeface="+mn-ea"/>
              </a:rPr>
              <a:t>© DENSO CORPORATION</a:t>
            </a:r>
            <a:r>
              <a:rPr kumimoji="1" lang="en-US" altLang="ja-JP" sz="550" spc="0" baseline="0">
                <a:solidFill>
                  <a:schemeClr val="bg1"/>
                </a:solidFill>
                <a:latin typeface="+mn-ea"/>
                <a:ea typeface="+mn-ea"/>
              </a:rPr>
              <a:t> All Rights Reserved.</a:t>
            </a:r>
            <a:endParaRPr kumimoji="1" lang="ja-JP" altLang="en-US" sz="550" spc="0">
              <a:solidFill>
                <a:schemeClr val="bg1"/>
              </a:solidFill>
              <a:latin typeface="+mn-ea"/>
              <a:ea typeface="+mn-ea"/>
            </a:endParaRPr>
          </a:p>
        </p:txBody>
      </p:sp>
      <p:pic>
        <p:nvPicPr>
          <p:cNvPr id="4" name="図 3"/>
          <p:cNvPicPr>
            <a:picLocks noChangeAspect="1"/>
          </p:cNvPicPr>
          <p:nvPr userDrawn="1"/>
        </p:nvPicPr>
        <p:blipFill rotWithShape="1">
          <a:blip r:embed="rId3" cstate="hqprint">
            <a:extLst>
              <a:ext uri="{28A0092B-C50C-407E-A947-70E740481C1C}">
                <a14:useLocalDpi xmlns:a14="http://schemas.microsoft.com/office/drawing/2010/main" val="0"/>
              </a:ext>
            </a:extLst>
          </a:blip>
          <a:srcRect b="959"/>
          <a:stretch/>
        </p:blipFill>
        <p:spPr>
          <a:xfrm>
            <a:off x="10896047" y="295424"/>
            <a:ext cx="929466" cy="296951"/>
          </a:xfrm>
          <a:prstGeom prst="rect">
            <a:avLst/>
          </a:prstGeom>
        </p:spPr>
      </p:pic>
    </p:spTree>
    <p:extLst>
      <p:ext uri="{BB962C8B-B14F-4D97-AF65-F5344CB8AC3E}">
        <p14:creationId xmlns:p14="http://schemas.microsoft.com/office/powerpoint/2010/main" val="1042944820"/>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op-ex-Attached documents">
    <p:spTree>
      <p:nvGrpSpPr>
        <p:cNvPr id="1" name=""/>
        <p:cNvGrpSpPr/>
        <p:nvPr/>
      </p:nvGrpSpPr>
      <p:grpSpPr>
        <a:xfrm>
          <a:off x="0" y="0"/>
          <a:ext cx="0" cy="0"/>
          <a:chOff x="0" y="0"/>
          <a:chExt cx="0" cy="0"/>
        </a:xfrm>
      </p:grpSpPr>
      <p:sp>
        <p:nvSpPr>
          <p:cNvPr id="7" name="角丸四角形 6"/>
          <p:cNvSpPr/>
          <p:nvPr userDrawn="1"/>
        </p:nvSpPr>
        <p:spPr>
          <a:xfrm>
            <a:off x="0" y="252409"/>
            <a:ext cx="1293019" cy="418152"/>
          </a:xfrm>
          <a:custGeom>
            <a:avLst/>
            <a:gdLst>
              <a:gd name="connsiteX0" fmla="*/ 0 w 1097756"/>
              <a:gd name="connsiteY0" fmla="*/ 0 h 415770"/>
              <a:gd name="connsiteX1" fmla="*/ 0 w 1097756"/>
              <a:gd name="connsiteY1" fmla="*/ 0 h 415770"/>
              <a:gd name="connsiteX2" fmla="*/ 1097756 w 1097756"/>
              <a:gd name="connsiteY2" fmla="*/ 0 h 415770"/>
              <a:gd name="connsiteX3" fmla="*/ 1097756 w 1097756"/>
              <a:gd name="connsiteY3" fmla="*/ 0 h 415770"/>
              <a:gd name="connsiteX4" fmla="*/ 1097756 w 1097756"/>
              <a:gd name="connsiteY4" fmla="*/ 415770 h 415770"/>
              <a:gd name="connsiteX5" fmla="*/ 1097756 w 1097756"/>
              <a:gd name="connsiteY5" fmla="*/ 415770 h 415770"/>
              <a:gd name="connsiteX6" fmla="*/ 0 w 1097756"/>
              <a:gd name="connsiteY6" fmla="*/ 415770 h 415770"/>
              <a:gd name="connsiteX7" fmla="*/ 0 w 1097756"/>
              <a:gd name="connsiteY7" fmla="*/ 415770 h 415770"/>
              <a:gd name="connsiteX8" fmla="*/ 0 w 1097756"/>
              <a:gd name="connsiteY8" fmla="*/ 0 h 415770"/>
              <a:gd name="connsiteX0" fmla="*/ 0 w 1216819"/>
              <a:gd name="connsiteY0" fmla="*/ 0 h 415770"/>
              <a:gd name="connsiteX1" fmla="*/ 0 w 1216819"/>
              <a:gd name="connsiteY1" fmla="*/ 0 h 415770"/>
              <a:gd name="connsiteX2" fmla="*/ 1097756 w 1216819"/>
              <a:gd name="connsiteY2" fmla="*/ 0 h 415770"/>
              <a:gd name="connsiteX3" fmla="*/ 1216819 w 1216819"/>
              <a:gd name="connsiteY3" fmla="*/ 0 h 415770"/>
              <a:gd name="connsiteX4" fmla="*/ 1097756 w 1216819"/>
              <a:gd name="connsiteY4" fmla="*/ 415770 h 415770"/>
              <a:gd name="connsiteX5" fmla="*/ 1097756 w 1216819"/>
              <a:gd name="connsiteY5" fmla="*/ 415770 h 415770"/>
              <a:gd name="connsiteX6" fmla="*/ 0 w 1216819"/>
              <a:gd name="connsiteY6" fmla="*/ 415770 h 415770"/>
              <a:gd name="connsiteX7" fmla="*/ 0 w 1216819"/>
              <a:gd name="connsiteY7" fmla="*/ 415770 h 415770"/>
              <a:gd name="connsiteX8" fmla="*/ 0 w 1216819"/>
              <a:gd name="connsiteY8" fmla="*/ 0 h 415770"/>
              <a:gd name="connsiteX0" fmla="*/ 0 w 1223579"/>
              <a:gd name="connsiteY0" fmla="*/ 2382 h 418152"/>
              <a:gd name="connsiteX1" fmla="*/ 0 w 1223579"/>
              <a:gd name="connsiteY1" fmla="*/ 2382 h 418152"/>
              <a:gd name="connsiteX2" fmla="*/ 1097756 w 1223579"/>
              <a:gd name="connsiteY2" fmla="*/ 2382 h 418152"/>
              <a:gd name="connsiteX3" fmla="*/ 1223579 w 1223579"/>
              <a:gd name="connsiteY3" fmla="*/ 0 h 418152"/>
              <a:gd name="connsiteX4" fmla="*/ 1097756 w 1223579"/>
              <a:gd name="connsiteY4" fmla="*/ 418152 h 418152"/>
              <a:gd name="connsiteX5" fmla="*/ 1097756 w 1223579"/>
              <a:gd name="connsiteY5" fmla="*/ 418152 h 418152"/>
              <a:gd name="connsiteX6" fmla="*/ 0 w 1223579"/>
              <a:gd name="connsiteY6" fmla="*/ 418152 h 418152"/>
              <a:gd name="connsiteX7" fmla="*/ 0 w 1223579"/>
              <a:gd name="connsiteY7" fmla="*/ 418152 h 418152"/>
              <a:gd name="connsiteX8" fmla="*/ 0 w 1223579"/>
              <a:gd name="connsiteY8" fmla="*/ 2382 h 41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3579" h="418152">
                <a:moveTo>
                  <a:pt x="0" y="2382"/>
                </a:moveTo>
                <a:lnTo>
                  <a:pt x="0" y="2382"/>
                </a:lnTo>
                <a:lnTo>
                  <a:pt x="1097756" y="2382"/>
                </a:lnTo>
                <a:lnTo>
                  <a:pt x="1223579" y="0"/>
                </a:lnTo>
                <a:lnTo>
                  <a:pt x="1097756" y="418152"/>
                </a:lnTo>
                <a:lnTo>
                  <a:pt x="1097756" y="418152"/>
                </a:lnTo>
                <a:lnTo>
                  <a:pt x="0" y="418152"/>
                </a:lnTo>
                <a:lnTo>
                  <a:pt x="0" y="418152"/>
                </a:lnTo>
                <a:lnTo>
                  <a:pt x="0" y="2382"/>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solidFill>
                <a:schemeClr val="bg1"/>
              </a:solidFill>
              <a:latin typeface="+mn-ea"/>
              <a:ea typeface="+mn-ea"/>
            </a:endParaRPr>
          </a:p>
        </p:txBody>
      </p:sp>
      <p:sp>
        <p:nvSpPr>
          <p:cNvPr id="2" name="タイトル 1"/>
          <p:cNvSpPr>
            <a:spLocks noGrp="1"/>
          </p:cNvSpPr>
          <p:nvPr>
            <p:ph type="title" hasCustomPrompt="1"/>
          </p:nvPr>
        </p:nvSpPr>
        <p:spPr>
          <a:xfrm>
            <a:off x="1150144" y="254791"/>
            <a:ext cx="9728200" cy="415770"/>
          </a:xfrm>
        </p:spPr>
        <p:txBody>
          <a:bodyPr/>
          <a:lstStyle>
            <a:lvl1pPr>
              <a:defRPr>
                <a:latin typeface="+mn-ea"/>
                <a:ea typeface="+mn-ea"/>
              </a:defRPr>
            </a:lvl1pPr>
          </a:lstStyle>
          <a:p>
            <a:r>
              <a:rPr kumimoji="1" lang="en-US" altLang="ja-JP"/>
              <a:t>Title</a:t>
            </a:r>
            <a:endParaRPr kumimoji="1" lang="ja-JP" altLang="en-US"/>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1000">
              <a:solidFill>
                <a:schemeClr val="bg1">
                  <a:lumMod val="65000"/>
                </a:schemeClr>
              </a:solidFill>
            </a:endParaRPr>
          </a:p>
        </p:txBody>
      </p:sp>
      <p:sp>
        <p:nvSpPr>
          <p:cNvPr id="8" name="テキスト ボックス 7"/>
          <p:cNvSpPr txBox="1"/>
          <p:nvPr userDrawn="1"/>
        </p:nvSpPr>
        <p:spPr>
          <a:xfrm>
            <a:off x="335061" y="293773"/>
            <a:ext cx="814647" cy="348813"/>
          </a:xfrm>
          <a:prstGeom prst="rect">
            <a:avLst/>
          </a:prstGeom>
          <a:noFill/>
        </p:spPr>
        <p:txBody>
          <a:bodyPr wrap="none" rtlCol="0">
            <a:spAutoFit/>
          </a:bodyPr>
          <a:lstStyle/>
          <a:p>
            <a:pPr>
              <a:lnSpc>
                <a:spcPts val="1000"/>
              </a:lnSpc>
            </a:pPr>
            <a:r>
              <a:rPr kumimoji="1" lang="en-US" altLang="ja-JP" sz="1000">
                <a:solidFill>
                  <a:schemeClr val="bg1"/>
                </a:solidFill>
                <a:latin typeface="+mn-ea"/>
                <a:ea typeface="+mn-ea"/>
              </a:rPr>
              <a:t>Attached</a:t>
            </a:r>
          </a:p>
          <a:p>
            <a:pPr>
              <a:lnSpc>
                <a:spcPts val="1000"/>
              </a:lnSpc>
            </a:pPr>
            <a:r>
              <a:rPr kumimoji="1" lang="en-US" altLang="ja-JP" sz="1000">
                <a:solidFill>
                  <a:schemeClr val="bg1"/>
                </a:solidFill>
                <a:latin typeface="+mn-ea"/>
                <a:ea typeface="+mn-ea"/>
              </a:rPr>
              <a:t>documents</a:t>
            </a:r>
            <a:endParaRPr kumimoji="1" lang="ja-JP" altLang="en-US" sz="1000">
              <a:solidFill>
                <a:schemeClr val="bg1"/>
              </a:solidFill>
              <a:latin typeface="+mn-ea"/>
              <a:ea typeface="+mn-ea"/>
            </a:endParaRPr>
          </a:p>
        </p:txBody>
      </p:sp>
      <p:sp>
        <p:nvSpPr>
          <p:cNvPr id="10" name="コンテンツ プレースホルダー 24"/>
          <p:cNvSpPr>
            <a:spLocks noGrp="1"/>
          </p:cNvSpPr>
          <p:nvPr>
            <p:ph sz="quarter" idx="17" hasCustomPrompt="1"/>
          </p:nvPr>
        </p:nvSpPr>
        <p:spPr>
          <a:xfrm>
            <a:off x="0" y="708845"/>
            <a:ext cx="12192001" cy="5491929"/>
          </a:xfrm>
          <a:prstGeom prst="rect">
            <a:avLst/>
          </a:prstGeom>
          <a:noFill/>
        </p:spPr>
        <p:txBody>
          <a:bodyPr lIns="720000" tIns="180000" rIns="720000" bIns="0" anchor="t" anchorCtr="0"/>
          <a:lstStyle>
            <a:lvl1pPr marL="0" indent="0" algn="l">
              <a:buFont typeface="Arial" panose="020B0604020202020204" pitchFamily="34" charset="0"/>
              <a:buNone/>
              <a:defRPr sz="1800" b="0">
                <a:solidFill>
                  <a:schemeClr val="tx1"/>
                </a:solidFill>
                <a:latin typeface="+mn-ea"/>
                <a:ea typeface="+mn-ea"/>
              </a:defRPr>
            </a:lvl1pPr>
            <a:lvl2pPr>
              <a:defRPr sz="1600">
                <a:latin typeface="+mn-ea"/>
                <a:ea typeface="+mn-ea"/>
              </a:defRPr>
            </a:lvl2pPr>
            <a:lvl3pPr>
              <a:defRPr sz="1400">
                <a:latin typeface="+mn-ea"/>
                <a:ea typeface="+mn-ea"/>
              </a:defRPr>
            </a:lvl3pPr>
            <a:lvl4pPr>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Tree>
    <p:extLst>
      <p:ext uri="{BB962C8B-B14F-4D97-AF65-F5344CB8AC3E}">
        <p14:creationId xmlns:p14="http://schemas.microsoft.com/office/powerpoint/2010/main" val="3537312395"/>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op-ex-Page with diagonal image">
    <p:spTree>
      <p:nvGrpSpPr>
        <p:cNvPr id="1" name=""/>
        <p:cNvGrpSpPr/>
        <p:nvPr/>
      </p:nvGrpSpPr>
      <p:grpSpPr>
        <a:xfrm>
          <a:off x="0" y="0"/>
          <a:ext cx="0" cy="0"/>
          <a:chOff x="0" y="0"/>
          <a:chExt cx="0" cy="0"/>
        </a:xfrm>
      </p:grpSpPr>
      <p:sp>
        <p:nvSpPr>
          <p:cNvPr id="18" name="テキスト プレースホルダー 9"/>
          <p:cNvSpPr>
            <a:spLocks noGrp="1"/>
          </p:cNvSpPr>
          <p:nvPr>
            <p:ph type="body" sz="quarter" idx="51" hasCustomPrompt="1"/>
          </p:nvPr>
        </p:nvSpPr>
        <p:spPr>
          <a:xfrm>
            <a:off x="7209267" y="3935252"/>
            <a:ext cx="4288996" cy="689201"/>
          </a:xfrm>
          <a:prstGeom prst="rect">
            <a:avLst/>
          </a:prstGeom>
        </p:spPr>
        <p:txBody>
          <a:bodyPr tIns="468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GML-Global Multimedia Library.</a:t>
            </a:r>
            <a:endParaRPr kumimoji="1" lang="ja-JP" altLang="en-US"/>
          </a:p>
        </p:txBody>
      </p:sp>
      <p:sp>
        <p:nvSpPr>
          <p:cNvPr id="16" name="テキスト プレースホルダー 9"/>
          <p:cNvSpPr>
            <a:spLocks noGrp="1"/>
          </p:cNvSpPr>
          <p:nvPr>
            <p:ph type="body" sz="quarter" idx="49" hasCustomPrompt="1"/>
          </p:nvPr>
        </p:nvSpPr>
        <p:spPr>
          <a:xfrm>
            <a:off x="7209267" y="3935252"/>
            <a:ext cx="4288996" cy="689201"/>
          </a:xfrm>
          <a:prstGeom prst="rect">
            <a:avLst/>
          </a:prstGeom>
        </p:spPr>
        <p:txBody>
          <a:bodyPr tIns="252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We recommended using images downloaded from</a:t>
            </a:r>
            <a:endParaRPr kumimoji="1" lang="ja-JP" altLang="en-US"/>
          </a:p>
        </p:txBody>
      </p:sp>
      <p:sp>
        <p:nvSpPr>
          <p:cNvPr id="17" name="テキスト プレースホルダー 9"/>
          <p:cNvSpPr>
            <a:spLocks noGrp="1"/>
          </p:cNvSpPr>
          <p:nvPr>
            <p:ph type="body" sz="quarter" idx="50" hasCustomPrompt="1"/>
          </p:nvPr>
        </p:nvSpPr>
        <p:spPr>
          <a:xfrm>
            <a:off x="7209267" y="3935252"/>
            <a:ext cx="4288996" cy="689201"/>
          </a:xfrm>
          <a:prstGeom prst="rect">
            <a:avLst/>
          </a:prstGeom>
        </p:spPr>
        <p:txBody>
          <a:bodyPr tIns="36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5" name="図プレースホルダー 6"/>
          <p:cNvSpPr>
            <a:spLocks noGrp="1"/>
          </p:cNvSpPr>
          <p:nvPr>
            <p:ph type="pic" sz="quarter" idx="15" hasCustomPrompt="1"/>
          </p:nvPr>
        </p:nvSpPr>
        <p:spPr bwMode="white">
          <a:xfrm>
            <a:off x="6082480" y="-776"/>
            <a:ext cx="6109519" cy="6858775"/>
          </a:xfrm>
          <a:custGeom>
            <a:avLst/>
            <a:gdLst>
              <a:gd name="connsiteX0" fmla="*/ 1017079 w 6102350"/>
              <a:gd name="connsiteY0" fmla="*/ 0 h 6864350"/>
              <a:gd name="connsiteX1" fmla="*/ 5085271 w 6102350"/>
              <a:gd name="connsiteY1" fmla="*/ 0 h 6864350"/>
              <a:gd name="connsiteX2" fmla="*/ 6102350 w 6102350"/>
              <a:gd name="connsiteY2" fmla="*/ 1017079 h 6864350"/>
              <a:gd name="connsiteX3" fmla="*/ 6102350 w 6102350"/>
              <a:gd name="connsiteY3" fmla="*/ 6864350 h 6864350"/>
              <a:gd name="connsiteX4" fmla="*/ 6102350 w 6102350"/>
              <a:gd name="connsiteY4" fmla="*/ 6864350 h 6864350"/>
              <a:gd name="connsiteX5" fmla="*/ 0 w 6102350"/>
              <a:gd name="connsiteY5" fmla="*/ 6864350 h 6864350"/>
              <a:gd name="connsiteX6" fmla="*/ 0 w 6102350"/>
              <a:gd name="connsiteY6" fmla="*/ 6864350 h 6864350"/>
              <a:gd name="connsiteX7" fmla="*/ 0 w 6102350"/>
              <a:gd name="connsiteY7" fmla="*/ 1017079 h 6864350"/>
              <a:gd name="connsiteX8" fmla="*/ 1017079 w 6102350"/>
              <a:gd name="connsiteY8" fmla="*/ 0 h 6864350"/>
              <a:gd name="connsiteX0" fmla="*/ 1017079 w 6102350"/>
              <a:gd name="connsiteY0" fmla="*/ 0 h 6864350"/>
              <a:gd name="connsiteX1" fmla="*/ 6102350 w 6102350"/>
              <a:gd name="connsiteY1" fmla="*/ 1017079 h 6864350"/>
              <a:gd name="connsiteX2" fmla="*/ 6102350 w 6102350"/>
              <a:gd name="connsiteY2" fmla="*/ 6864350 h 6864350"/>
              <a:gd name="connsiteX3" fmla="*/ 6102350 w 6102350"/>
              <a:gd name="connsiteY3" fmla="*/ 6864350 h 6864350"/>
              <a:gd name="connsiteX4" fmla="*/ 0 w 6102350"/>
              <a:gd name="connsiteY4" fmla="*/ 6864350 h 6864350"/>
              <a:gd name="connsiteX5" fmla="*/ 0 w 6102350"/>
              <a:gd name="connsiteY5" fmla="*/ 6864350 h 6864350"/>
              <a:gd name="connsiteX6" fmla="*/ 0 w 6102350"/>
              <a:gd name="connsiteY6" fmla="*/ 1017079 h 6864350"/>
              <a:gd name="connsiteX7" fmla="*/ 1017079 w 6102350"/>
              <a:gd name="connsiteY7" fmla="*/ 0 h 6864350"/>
              <a:gd name="connsiteX0" fmla="*/ 1017079 w 6110663"/>
              <a:gd name="connsiteY0" fmla="*/ 0 h 6864350"/>
              <a:gd name="connsiteX1" fmla="*/ 6110663 w 6110663"/>
              <a:gd name="connsiteY1" fmla="*/ 2926 h 6864350"/>
              <a:gd name="connsiteX2" fmla="*/ 6102350 w 6110663"/>
              <a:gd name="connsiteY2" fmla="*/ 6864350 h 6864350"/>
              <a:gd name="connsiteX3" fmla="*/ 6102350 w 6110663"/>
              <a:gd name="connsiteY3" fmla="*/ 6864350 h 6864350"/>
              <a:gd name="connsiteX4" fmla="*/ 0 w 6110663"/>
              <a:gd name="connsiteY4" fmla="*/ 6864350 h 6864350"/>
              <a:gd name="connsiteX5" fmla="*/ 0 w 6110663"/>
              <a:gd name="connsiteY5" fmla="*/ 6864350 h 6864350"/>
              <a:gd name="connsiteX6" fmla="*/ 0 w 6110663"/>
              <a:gd name="connsiteY6" fmla="*/ 1017079 h 6864350"/>
              <a:gd name="connsiteX7" fmla="*/ 1017079 w 6110663"/>
              <a:gd name="connsiteY7" fmla="*/ 0 h 6864350"/>
              <a:gd name="connsiteX0" fmla="*/ 2155923 w 6110663"/>
              <a:gd name="connsiteY0" fmla="*/ 5387 h 6861424"/>
              <a:gd name="connsiteX1" fmla="*/ 6110663 w 6110663"/>
              <a:gd name="connsiteY1" fmla="*/ 0 h 6861424"/>
              <a:gd name="connsiteX2" fmla="*/ 6102350 w 6110663"/>
              <a:gd name="connsiteY2" fmla="*/ 6861424 h 6861424"/>
              <a:gd name="connsiteX3" fmla="*/ 6102350 w 6110663"/>
              <a:gd name="connsiteY3" fmla="*/ 6861424 h 6861424"/>
              <a:gd name="connsiteX4" fmla="*/ 0 w 6110663"/>
              <a:gd name="connsiteY4" fmla="*/ 6861424 h 6861424"/>
              <a:gd name="connsiteX5" fmla="*/ 0 w 6110663"/>
              <a:gd name="connsiteY5" fmla="*/ 6861424 h 6861424"/>
              <a:gd name="connsiteX6" fmla="*/ 0 w 6110663"/>
              <a:gd name="connsiteY6" fmla="*/ 1014153 h 6861424"/>
              <a:gd name="connsiteX7" fmla="*/ 2155923 w 6110663"/>
              <a:gd name="connsiteY7" fmla="*/ 5387 h 6861424"/>
              <a:gd name="connsiteX0" fmla="*/ 2155923 w 6110663"/>
              <a:gd name="connsiteY0" fmla="*/ 5387 h 6861424"/>
              <a:gd name="connsiteX1" fmla="*/ 6110663 w 6110663"/>
              <a:gd name="connsiteY1" fmla="*/ 0 h 6861424"/>
              <a:gd name="connsiteX2" fmla="*/ 6102350 w 6110663"/>
              <a:gd name="connsiteY2" fmla="*/ 6861424 h 6861424"/>
              <a:gd name="connsiteX3" fmla="*/ 6102350 w 6110663"/>
              <a:gd name="connsiteY3" fmla="*/ 6861424 h 6861424"/>
              <a:gd name="connsiteX4" fmla="*/ 0 w 6110663"/>
              <a:gd name="connsiteY4" fmla="*/ 6861424 h 6861424"/>
              <a:gd name="connsiteX5" fmla="*/ 0 w 6110663"/>
              <a:gd name="connsiteY5" fmla="*/ 6861424 h 6861424"/>
              <a:gd name="connsiteX6" fmla="*/ 299259 w 6110663"/>
              <a:gd name="connsiteY6" fmla="*/ 5951913 h 6861424"/>
              <a:gd name="connsiteX7" fmla="*/ 2155923 w 6110663"/>
              <a:gd name="connsiteY7" fmla="*/ 5387 h 6861424"/>
              <a:gd name="connsiteX0" fmla="*/ 2155923 w 6110663"/>
              <a:gd name="connsiteY0" fmla="*/ 5387 h 6861424"/>
              <a:gd name="connsiteX1" fmla="*/ 6110663 w 6110663"/>
              <a:gd name="connsiteY1" fmla="*/ 0 h 6861424"/>
              <a:gd name="connsiteX2" fmla="*/ 6102350 w 6110663"/>
              <a:gd name="connsiteY2" fmla="*/ 6861424 h 6861424"/>
              <a:gd name="connsiteX3" fmla="*/ 6102350 w 6110663"/>
              <a:gd name="connsiteY3" fmla="*/ 6861424 h 6861424"/>
              <a:gd name="connsiteX4" fmla="*/ 0 w 6110663"/>
              <a:gd name="connsiteY4" fmla="*/ 6861424 h 6861424"/>
              <a:gd name="connsiteX5" fmla="*/ 0 w 6110663"/>
              <a:gd name="connsiteY5" fmla="*/ 6861424 h 6861424"/>
              <a:gd name="connsiteX6" fmla="*/ 2155923 w 6110663"/>
              <a:gd name="connsiteY6" fmla="*/ 5387 h 6861424"/>
              <a:gd name="connsiteX0" fmla="*/ 2205800 w 6110663"/>
              <a:gd name="connsiteY0" fmla="*/ 13700 h 6861424"/>
              <a:gd name="connsiteX1" fmla="*/ 6110663 w 6110663"/>
              <a:gd name="connsiteY1" fmla="*/ 0 h 6861424"/>
              <a:gd name="connsiteX2" fmla="*/ 6102350 w 6110663"/>
              <a:gd name="connsiteY2" fmla="*/ 6861424 h 6861424"/>
              <a:gd name="connsiteX3" fmla="*/ 6102350 w 6110663"/>
              <a:gd name="connsiteY3" fmla="*/ 6861424 h 6861424"/>
              <a:gd name="connsiteX4" fmla="*/ 0 w 6110663"/>
              <a:gd name="connsiteY4" fmla="*/ 6861424 h 6861424"/>
              <a:gd name="connsiteX5" fmla="*/ 0 w 6110663"/>
              <a:gd name="connsiteY5" fmla="*/ 6861424 h 6861424"/>
              <a:gd name="connsiteX6" fmla="*/ 2205800 w 6110663"/>
              <a:gd name="connsiteY6" fmla="*/ 13700 h 6861424"/>
              <a:gd name="connsiteX0" fmla="*/ 2205800 w 6110663"/>
              <a:gd name="connsiteY0" fmla="*/ 0 h 6863673"/>
              <a:gd name="connsiteX1" fmla="*/ 6110663 w 6110663"/>
              <a:gd name="connsiteY1" fmla="*/ 2249 h 6863673"/>
              <a:gd name="connsiteX2" fmla="*/ 6102350 w 6110663"/>
              <a:gd name="connsiteY2" fmla="*/ 6863673 h 6863673"/>
              <a:gd name="connsiteX3" fmla="*/ 6102350 w 6110663"/>
              <a:gd name="connsiteY3" fmla="*/ 6863673 h 6863673"/>
              <a:gd name="connsiteX4" fmla="*/ 0 w 6110663"/>
              <a:gd name="connsiteY4" fmla="*/ 6863673 h 6863673"/>
              <a:gd name="connsiteX5" fmla="*/ 0 w 6110663"/>
              <a:gd name="connsiteY5" fmla="*/ 6863673 h 6863673"/>
              <a:gd name="connsiteX6" fmla="*/ 2205800 w 6110663"/>
              <a:gd name="connsiteY6" fmla="*/ 0 h 6863673"/>
              <a:gd name="connsiteX0" fmla="*/ 2205800 w 6121295"/>
              <a:gd name="connsiteY0" fmla="*/ 3067 h 6866740"/>
              <a:gd name="connsiteX1" fmla="*/ 6121295 w 6121295"/>
              <a:gd name="connsiteY1" fmla="*/ 0 h 6866740"/>
              <a:gd name="connsiteX2" fmla="*/ 6102350 w 6121295"/>
              <a:gd name="connsiteY2" fmla="*/ 6866740 h 6866740"/>
              <a:gd name="connsiteX3" fmla="*/ 6102350 w 6121295"/>
              <a:gd name="connsiteY3" fmla="*/ 6866740 h 6866740"/>
              <a:gd name="connsiteX4" fmla="*/ 0 w 6121295"/>
              <a:gd name="connsiteY4" fmla="*/ 6866740 h 6866740"/>
              <a:gd name="connsiteX5" fmla="*/ 0 w 6121295"/>
              <a:gd name="connsiteY5" fmla="*/ 6866740 h 6866740"/>
              <a:gd name="connsiteX6" fmla="*/ 2205800 w 6121295"/>
              <a:gd name="connsiteY6" fmla="*/ 3067 h 6866740"/>
              <a:gd name="connsiteX0" fmla="*/ 2205800 w 6134100"/>
              <a:gd name="connsiteY0" fmla="*/ 3067 h 6866740"/>
              <a:gd name="connsiteX1" fmla="*/ 6121295 w 6134100"/>
              <a:gd name="connsiteY1" fmla="*/ 0 h 6866740"/>
              <a:gd name="connsiteX2" fmla="*/ 6102350 w 6134100"/>
              <a:gd name="connsiteY2" fmla="*/ 6866740 h 6866740"/>
              <a:gd name="connsiteX3" fmla="*/ 6134100 w 6134100"/>
              <a:gd name="connsiteY3" fmla="*/ 6866740 h 6866740"/>
              <a:gd name="connsiteX4" fmla="*/ 0 w 6134100"/>
              <a:gd name="connsiteY4" fmla="*/ 6866740 h 6866740"/>
              <a:gd name="connsiteX5" fmla="*/ 0 w 6134100"/>
              <a:gd name="connsiteY5" fmla="*/ 6866740 h 6866740"/>
              <a:gd name="connsiteX6" fmla="*/ 2205800 w 6134100"/>
              <a:gd name="connsiteY6" fmla="*/ 3067 h 6866740"/>
              <a:gd name="connsiteX0" fmla="*/ 2205800 w 6121295"/>
              <a:gd name="connsiteY0" fmla="*/ 3067 h 6866740"/>
              <a:gd name="connsiteX1" fmla="*/ 6121295 w 6121295"/>
              <a:gd name="connsiteY1" fmla="*/ 0 h 6866740"/>
              <a:gd name="connsiteX2" fmla="*/ 6102350 w 6121295"/>
              <a:gd name="connsiteY2" fmla="*/ 6866740 h 6866740"/>
              <a:gd name="connsiteX3" fmla="*/ 0 w 6121295"/>
              <a:gd name="connsiteY3" fmla="*/ 6866740 h 6866740"/>
              <a:gd name="connsiteX4" fmla="*/ 0 w 6121295"/>
              <a:gd name="connsiteY4" fmla="*/ 6866740 h 6866740"/>
              <a:gd name="connsiteX5" fmla="*/ 2205800 w 6121295"/>
              <a:gd name="connsiteY5" fmla="*/ 3067 h 6866740"/>
              <a:gd name="connsiteX0" fmla="*/ 2205800 w 6134100"/>
              <a:gd name="connsiteY0" fmla="*/ 3067 h 6873090"/>
              <a:gd name="connsiteX1" fmla="*/ 6121295 w 6134100"/>
              <a:gd name="connsiteY1" fmla="*/ 0 h 6873090"/>
              <a:gd name="connsiteX2" fmla="*/ 6134100 w 6134100"/>
              <a:gd name="connsiteY2" fmla="*/ 6873090 h 6873090"/>
              <a:gd name="connsiteX3" fmla="*/ 0 w 6134100"/>
              <a:gd name="connsiteY3" fmla="*/ 6866740 h 6873090"/>
              <a:gd name="connsiteX4" fmla="*/ 0 w 6134100"/>
              <a:gd name="connsiteY4" fmla="*/ 6866740 h 6873090"/>
              <a:gd name="connsiteX5" fmla="*/ 2205800 w 6134100"/>
              <a:gd name="connsiteY5" fmla="*/ 3067 h 6873090"/>
              <a:gd name="connsiteX0" fmla="*/ 2131630 w 6134100"/>
              <a:gd name="connsiteY0" fmla="*/ 11258 h 6873090"/>
              <a:gd name="connsiteX1" fmla="*/ 6121295 w 6134100"/>
              <a:gd name="connsiteY1" fmla="*/ 0 h 6873090"/>
              <a:gd name="connsiteX2" fmla="*/ 6134100 w 6134100"/>
              <a:gd name="connsiteY2" fmla="*/ 6873090 h 6873090"/>
              <a:gd name="connsiteX3" fmla="*/ 0 w 6134100"/>
              <a:gd name="connsiteY3" fmla="*/ 6866740 h 6873090"/>
              <a:gd name="connsiteX4" fmla="*/ 0 w 6134100"/>
              <a:gd name="connsiteY4" fmla="*/ 6866740 h 6873090"/>
              <a:gd name="connsiteX5" fmla="*/ 2131630 w 6134100"/>
              <a:gd name="connsiteY5" fmla="*/ 11258 h 6873090"/>
              <a:gd name="connsiteX0" fmla="*/ 2194717 w 6134100"/>
              <a:gd name="connsiteY0" fmla="*/ 807 h 6873090"/>
              <a:gd name="connsiteX1" fmla="*/ 6121295 w 6134100"/>
              <a:gd name="connsiteY1" fmla="*/ 0 h 6873090"/>
              <a:gd name="connsiteX2" fmla="*/ 6134100 w 6134100"/>
              <a:gd name="connsiteY2" fmla="*/ 6873090 h 6873090"/>
              <a:gd name="connsiteX3" fmla="*/ 0 w 6134100"/>
              <a:gd name="connsiteY3" fmla="*/ 6866740 h 6873090"/>
              <a:gd name="connsiteX4" fmla="*/ 0 w 6134100"/>
              <a:gd name="connsiteY4" fmla="*/ 6866740 h 6873090"/>
              <a:gd name="connsiteX5" fmla="*/ 2194717 w 6134100"/>
              <a:gd name="connsiteY5" fmla="*/ 807 h 6873090"/>
              <a:gd name="connsiteX0" fmla="*/ 2194717 w 6124571"/>
              <a:gd name="connsiteY0" fmla="*/ 807 h 6866740"/>
              <a:gd name="connsiteX1" fmla="*/ 6121295 w 6124571"/>
              <a:gd name="connsiteY1" fmla="*/ 0 h 6866740"/>
              <a:gd name="connsiteX2" fmla="*/ 6124571 w 6124571"/>
              <a:gd name="connsiteY2" fmla="*/ 6836787 h 6866740"/>
              <a:gd name="connsiteX3" fmla="*/ 0 w 6124571"/>
              <a:gd name="connsiteY3" fmla="*/ 6866740 h 6866740"/>
              <a:gd name="connsiteX4" fmla="*/ 0 w 6124571"/>
              <a:gd name="connsiteY4" fmla="*/ 6866740 h 6866740"/>
              <a:gd name="connsiteX5" fmla="*/ 2194717 w 6124571"/>
              <a:gd name="connsiteY5" fmla="*/ 807 h 6866740"/>
              <a:gd name="connsiteX0" fmla="*/ 2194717 w 6124571"/>
              <a:gd name="connsiteY0" fmla="*/ 807 h 6866740"/>
              <a:gd name="connsiteX1" fmla="*/ 6121295 w 6124571"/>
              <a:gd name="connsiteY1" fmla="*/ 0 h 6866740"/>
              <a:gd name="connsiteX2" fmla="*/ 6124571 w 6124571"/>
              <a:gd name="connsiteY2" fmla="*/ 6836787 h 6866740"/>
              <a:gd name="connsiteX3" fmla="*/ 0 w 6124571"/>
              <a:gd name="connsiteY3" fmla="*/ 6866740 h 6866740"/>
              <a:gd name="connsiteX4" fmla="*/ 11116 w 6124571"/>
              <a:gd name="connsiteY4" fmla="*/ 6836751 h 6866740"/>
              <a:gd name="connsiteX5" fmla="*/ 2194717 w 6124571"/>
              <a:gd name="connsiteY5" fmla="*/ 807 h 6866740"/>
              <a:gd name="connsiteX0" fmla="*/ 2183601 w 6113455"/>
              <a:gd name="connsiteY0" fmla="*/ 807 h 6910935"/>
              <a:gd name="connsiteX1" fmla="*/ 6110179 w 6113455"/>
              <a:gd name="connsiteY1" fmla="*/ 0 h 6910935"/>
              <a:gd name="connsiteX2" fmla="*/ 6113455 w 6113455"/>
              <a:gd name="connsiteY2" fmla="*/ 6836787 h 6910935"/>
              <a:gd name="connsiteX3" fmla="*/ 15881 w 6113455"/>
              <a:gd name="connsiteY3" fmla="*/ 6910935 h 6910935"/>
              <a:gd name="connsiteX4" fmla="*/ 0 w 6113455"/>
              <a:gd name="connsiteY4" fmla="*/ 6836751 h 6910935"/>
              <a:gd name="connsiteX5" fmla="*/ 2183601 w 6113455"/>
              <a:gd name="connsiteY5" fmla="*/ 807 h 6910935"/>
              <a:gd name="connsiteX0" fmla="*/ 2183601 w 6113455"/>
              <a:gd name="connsiteY0" fmla="*/ 807 h 6836787"/>
              <a:gd name="connsiteX1" fmla="*/ 6110179 w 6113455"/>
              <a:gd name="connsiteY1" fmla="*/ 0 h 6836787"/>
              <a:gd name="connsiteX2" fmla="*/ 6113455 w 6113455"/>
              <a:gd name="connsiteY2" fmla="*/ 6836787 h 6836787"/>
              <a:gd name="connsiteX3" fmla="*/ 0 w 6113455"/>
              <a:gd name="connsiteY3" fmla="*/ 6836751 h 6836787"/>
              <a:gd name="connsiteX4" fmla="*/ 2183601 w 6113455"/>
              <a:gd name="connsiteY4" fmla="*/ 807 h 6836787"/>
              <a:gd name="connsiteX0" fmla="*/ 2175661 w 6113455"/>
              <a:gd name="connsiteY0" fmla="*/ 22905 h 6836787"/>
              <a:gd name="connsiteX1" fmla="*/ 6110179 w 6113455"/>
              <a:gd name="connsiteY1" fmla="*/ 0 h 6836787"/>
              <a:gd name="connsiteX2" fmla="*/ 6113455 w 6113455"/>
              <a:gd name="connsiteY2" fmla="*/ 6836787 h 6836787"/>
              <a:gd name="connsiteX3" fmla="*/ 0 w 6113455"/>
              <a:gd name="connsiteY3" fmla="*/ 6836751 h 6836787"/>
              <a:gd name="connsiteX4" fmla="*/ 2175661 w 6113455"/>
              <a:gd name="connsiteY4" fmla="*/ 22905 h 6836787"/>
              <a:gd name="connsiteX0" fmla="*/ 2175661 w 6113455"/>
              <a:gd name="connsiteY0" fmla="*/ 0 h 6813882"/>
              <a:gd name="connsiteX1" fmla="*/ 6111768 w 6113455"/>
              <a:gd name="connsiteY1" fmla="*/ 771 h 6813882"/>
              <a:gd name="connsiteX2" fmla="*/ 6113455 w 6113455"/>
              <a:gd name="connsiteY2" fmla="*/ 6813882 h 6813882"/>
              <a:gd name="connsiteX3" fmla="*/ 0 w 6113455"/>
              <a:gd name="connsiteY3" fmla="*/ 6813846 h 6813882"/>
              <a:gd name="connsiteX4" fmla="*/ 2175661 w 6113455"/>
              <a:gd name="connsiteY4" fmla="*/ 0 h 6813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3455" h="6813882">
                <a:moveTo>
                  <a:pt x="2175661" y="0"/>
                </a:moveTo>
                <a:lnTo>
                  <a:pt x="6111768" y="771"/>
                </a:lnTo>
                <a:cubicBezTo>
                  <a:pt x="6116036" y="2291801"/>
                  <a:pt x="6109187" y="4522852"/>
                  <a:pt x="6113455" y="6813882"/>
                </a:cubicBezTo>
                <a:lnTo>
                  <a:pt x="0" y="6813846"/>
                </a:lnTo>
                <a:lnTo>
                  <a:pt x="2175661" y="0"/>
                </a:lnTo>
                <a:close/>
              </a:path>
            </a:pathLst>
          </a:custGeom>
          <a:solidFill>
            <a:schemeClr val="tx2">
              <a:alpha val="70000"/>
            </a:schemeClr>
          </a:solidFill>
        </p:spPr>
        <p:txBody>
          <a:bodyPr lIns="0" tIns="0" rIns="0" bIns="900000"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50000"/>
                  </a:schemeClr>
                </a:solidFill>
                <a:latin typeface="Yu Gothic UI" panose="020B0500000000000000" pitchFamily="50" charset="-128"/>
                <a:ea typeface="Yu Gothic UI" panose="020B0500000000000000" pitchFamily="50" charset="-128"/>
              </a:defRPr>
            </a:lvl1pPr>
          </a:lstStyle>
          <a:p>
            <a:r>
              <a:rPr kumimoji="1" lang="en-US" altLang="ja-JP"/>
              <a:t>Click to add a picture.</a:t>
            </a:r>
            <a:endParaRPr kumimoji="1" lang="ja-JP" altLang="en-US"/>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1179741" y="6332075"/>
            <a:ext cx="736035" cy="365125"/>
          </a:xfrm>
          <a:prstGeom prst="rect">
            <a:avLst/>
          </a:prstGeom>
        </p:spPr>
        <p:txBody>
          <a:bodyPr/>
          <a:lstStyle>
            <a:lvl1pPr>
              <a:defRPr sz="1400">
                <a:solidFill>
                  <a:schemeClr val="bg1"/>
                </a:solidFill>
                <a:latin typeface="+mn-ea"/>
                <a:ea typeface="+mn-ea"/>
              </a:defRPr>
            </a:lvl1pPr>
          </a:lstStyle>
          <a:p>
            <a:fld id="{A4345066-4952-40C1-BC8B-CE2851EC3EF2}" type="slidenum">
              <a:rPr lang="ja-JP" altLang="en-US" smtClean="0"/>
              <a:pPr/>
              <a:t>‹#›</a:t>
            </a:fld>
            <a:endParaRPr lang="en-US" altLang="ja-JP" sz="900"/>
          </a:p>
        </p:txBody>
      </p:sp>
      <p:sp>
        <p:nvSpPr>
          <p:cNvPr id="6" name="テキスト プレースホルダー 8"/>
          <p:cNvSpPr>
            <a:spLocks noGrp="1"/>
          </p:cNvSpPr>
          <p:nvPr>
            <p:ph type="body" sz="quarter" idx="23" hasCustomPrompt="1"/>
          </p:nvPr>
        </p:nvSpPr>
        <p:spPr>
          <a:xfrm>
            <a:off x="706683" y="1368113"/>
            <a:ext cx="6602123" cy="4067132"/>
          </a:xfrm>
          <a:prstGeom prst="rect">
            <a:avLst/>
          </a:prstGeom>
        </p:spPr>
        <p:txBody>
          <a:bodyPr lIns="0" tIns="0" rIns="0" bIns="0"/>
          <a:lstStyle>
            <a:lvl1pPr algn="l">
              <a:lnSpc>
                <a:spcPct val="100000"/>
              </a:lnSpc>
              <a:spcBef>
                <a:spcPts val="0"/>
              </a:spcBef>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8" name="タイトル 7"/>
          <p:cNvSpPr>
            <a:spLocks noGrp="1"/>
          </p:cNvSpPr>
          <p:nvPr>
            <p:ph type="title" hasCustomPrompt="1"/>
          </p:nvPr>
        </p:nvSpPr>
        <p:spPr>
          <a:xfrm>
            <a:off x="1" y="820407"/>
            <a:ext cx="10806252" cy="415770"/>
          </a:xfrm>
        </p:spPr>
        <p:txBody>
          <a:bodyPr/>
          <a:lstStyle>
            <a:lvl1pPr>
              <a:defRPr>
                <a:latin typeface="+mn-ea"/>
                <a:ea typeface="+mn-ea"/>
              </a:defRPr>
            </a:lvl1pPr>
          </a:lstStyle>
          <a:p>
            <a:r>
              <a:rPr kumimoji="1" lang="en-US" altLang="ja-JP"/>
              <a:t>Title</a:t>
            </a:r>
            <a:endParaRPr kumimoji="1" lang="ja-JP" altLang="en-US"/>
          </a:p>
        </p:txBody>
      </p:sp>
      <p:sp>
        <p:nvSpPr>
          <p:cNvPr id="12" name="テキスト プレースホルダー 13"/>
          <p:cNvSpPr>
            <a:spLocks noGrp="1"/>
          </p:cNvSpPr>
          <p:nvPr>
            <p:ph type="body" sz="quarter" idx="52" hasCustomPrompt="1"/>
          </p:nvPr>
        </p:nvSpPr>
        <p:spPr>
          <a:xfrm>
            <a:off x="10884620" y="282538"/>
            <a:ext cx="951738" cy="323931"/>
          </a:xfrm>
          <a:prstGeom prst="rect">
            <a:avLst/>
          </a:prstGeom>
          <a:blipFill>
            <a:blip r:embed="rId2"/>
            <a:stretch>
              <a:fillRect/>
            </a:stretch>
          </a:blipFill>
        </p:spPr>
        <p:txBody>
          <a:bodyPr/>
          <a:lstStyle>
            <a:lvl1pPr>
              <a:defRPr baseline="0">
                <a:latin typeface="Yu Gothic UI" panose="020B0500000000000000" pitchFamily="50" charset="-128"/>
                <a:ea typeface="Yu Gothic UI" panose="020B0500000000000000" pitchFamily="50" charset="-128"/>
              </a:defRPr>
            </a:lvl1pPr>
          </a:lstStyle>
          <a:p>
            <a:pPr lvl="0"/>
            <a:r>
              <a:rPr kumimoji="1" lang="en-US" altLang="ja-JP"/>
              <a:t> </a:t>
            </a:r>
            <a:endParaRPr kumimoji="1" lang="ja-JP" altLang="en-US"/>
          </a:p>
        </p:txBody>
      </p:sp>
    </p:spTree>
    <p:extLst>
      <p:ext uri="{BB962C8B-B14F-4D97-AF65-F5344CB8AC3E}">
        <p14:creationId xmlns:p14="http://schemas.microsoft.com/office/powerpoint/2010/main" val="1553757952"/>
      </p:ext>
    </p:extLst>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op-ex-Full screen image">
    <p:spTree>
      <p:nvGrpSpPr>
        <p:cNvPr id="1" name=""/>
        <p:cNvGrpSpPr/>
        <p:nvPr/>
      </p:nvGrpSpPr>
      <p:grpSpPr>
        <a:xfrm>
          <a:off x="0" y="0"/>
          <a:ext cx="0" cy="0"/>
          <a:chOff x="0" y="0"/>
          <a:chExt cx="0" cy="0"/>
        </a:xfrm>
      </p:grpSpPr>
      <p:sp>
        <p:nvSpPr>
          <p:cNvPr id="14" name="テキスト プレースホルダー 9"/>
          <p:cNvSpPr>
            <a:spLocks noGrp="1"/>
          </p:cNvSpPr>
          <p:nvPr>
            <p:ph type="body" sz="quarter" idx="49" hasCustomPrompt="1"/>
          </p:nvPr>
        </p:nvSpPr>
        <p:spPr>
          <a:xfrm>
            <a:off x="0" y="2"/>
            <a:ext cx="12192000" cy="6850062"/>
          </a:xfrm>
          <a:prstGeom prst="rect">
            <a:avLst/>
          </a:prstGeom>
        </p:spPr>
        <p:txBody>
          <a:bodyPr tIns="4320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We recommended using images downloaded from GML-Global Multimedia Library.</a:t>
            </a:r>
            <a:endParaRPr kumimoji="1" lang="ja-JP" altLang="en-US"/>
          </a:p>
        </p:txBody>
      </p:sp>
      <p:sp>
        <p:nvSpPr>
          <p:cNvPr id="15" name="テキスト プレースホルダー 9"/>
          <p:cNvSpPr>
            <a:spLocks noGrp="1"/>
          </p:cNvSpPr>
          <p:nvPr>
            <p:ph type="body" sz="quarter" idx="50" hasCustomPrompt="1"/>
          </p:nvPr>
        </p:nvSpPr>
        <p:spPr>
          <a:xfrm>
            <a:off x="0" y="0"/>
            <a:ext cx="12192000" cy="6858000"/>
          </a:xfrm>
          <a:prstGeom prst="rect">
            <a:avLst/>
          </a:prstGeom>
        </p:spPr>
        <p:txBody>
          <a:bodyPr tIns="4104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5" name="図プレースホルダー 5"/>
          <p:cNvSpPr>
            <a:spLocks noGrp="1"/>
          </p:cNvSpPr>
          <p:nvPr>
            <p:ph type="pic" sz="quarter" idx="12" hasCustomPrompt="1"/>
          </p:nvPr>
        </p:nvSpPr>
        <p:spPr bwMode="white">
          <a:xfrm>
            <a:off x="0" y="0"/>
            <a:ext cx="12192000" cy="6857999"/>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6" name="テキスト プレースホルダー 4"/>
          <p:cNvSpPr>
            <a:spLocks noGrp="1"/>
          </p:cNvSpPr>
          <p:nvPr>
            <p:ph type="body" sz="quarter" idx="32" hasCustomPrompt="1"/>
          </p:nvPr>
        </p:nvSpPr>
        <p:spPr>
          <a:xfrm>
            <a:off x="195263" y="6226643"/>
            <a:ext cx="1046135" cy="598022"/>
          </a:xfrm>
          <a:prstGeom prst="rect">
            <a:avLst/>
          </a:prstGeom>
          <a:blipFill>
            <a:blip r:embed="rId2"/>
            <a:stretch>
              <a:fillRect/>
            </a:stretch>
          </a:blipFill>
        </p:spPr>
        <p:txBody>
          <a:bodyPr/>
          <a:lstStyle>
            <a:lvl1pPr>
              <a:defRPr>
                <a:latin typeface="+mn-ea"/>
                <a:ea typeface="+mn-ea"/>
              </a:defRPr>
            </a:lvl1pPr>
          </a:lstStyle>
          <a:p>
            <a:r>
              <a:rPr kumimoji="1" lang="ja-JP" altLang="en-US"/>
              <a:t>　</a:t>
            </a:r>
          </a:p>
        </p:txBody>
      </p:sp>
      <p:sp>
        <p:nvSpPr>
          <p:cNvPr id="7" name="テキスト プレースホルダー 4"/>
          <p:cNvSpPr>
            <a:spLocks noGrp="1"/>
          </p:cNvSpPr>
          <p:nvPr>
            <p:ph type="body" sz="quarter" idx="33" hasCustomPrompt="1"/>
          </p:nvPr>
        </p:nvSpPr>
        <p:spPr>
          <a:xfrm>
            <a:off x="1346202" y="6540500"/>
            <a:ext cx="1714500" cy="156698"/>
          </a:xfrm>
          <a:prstGeom prst="rect">
            <a:avLst/>
          </a:prstGeom>
          <a:blipFill>
            <a:blip r:embed="rId3"/>
            <a:stretch>
              <a:fillRect/>
            </a:stretch>
          </a:blipFill>
        </p:spPr>
        <p:txBody>
          <a:bodyPr/>
          <a:lstStyle>
            <a:lvl1pPr>
              <a:defRPr>
                <a:latin typeface="+mn-ea"/>
                <a:ea typeface="+mn-ea"/>
              </a:defRPr>
            </a:lvl1pPr>
          </a:lstStyle>
          <a:p>
            <a:pPr lvl="0"/>
            <a:r>
              <a:rPr kumimoji="1" lang="ja-JP" altLang="en-US"/>
              <a:t>　</a:t>
            </a:r>
          </a:p>
        </p:txBody>
      </p:sp>
      <p:sp>
        <p:nvSpPr>
          <p:cNvPr id="3" name="フッター プレースホルダー 2"/>
          <p:cNvSpPr>
            <a:spLocks noGrp="1"/>
          </p:cNvSpPr>
          <p:nvPr>
            <p:ph type="ftr" sz="quarter" idx="10"/>
          </p:nvPr>
        </p:nvSpPr>
        <p:spPr/>
        <p:txBody>
          <a:bodyPr/>
          <a:lstStyle>
            <a:lvl1pPr>
              <a:defRPr>
                <a:solidFill>
                  <a:schemeClr val="bg1"/>
                </a:solidFill>
                <a:latin typeface="+mn-ea"/>
                <a:ea typeface="+mn-ea"/>
              </a:defRPr>
            </a:lvl1pPr>
          </a:lstStyle>
          <a:p>
            <a:r>
              <a:rPr lang="en-US" altLang="ja-JP"/>
              <a:t>Title / Month XX, 2023 (Please enter it from the "Insert" → "Header and Footer")</a:t>
            </a:r>
            <a:endParaRPr lang="en-US"/>
          </a:p>
        </p:txBody>
      </p:sp>
      <p:sp>
        <p:nvSpPr>
          <p:cNvPr id="10" name="スライド番号プレースホルダー 3"/>
          <p:cNvSpPr>
            <a:spLocks noGrp="1"/>
          </p:cNvSpPr>
          <p:nvPr>
            <p:ph type="sldNum" sz="quarter" idx="11"/>
          </p:nvPr>
        </p:nvSpPr>
        <p:spPr>
          <a:xfrm>
            <a:off x="11179741" y="6332075"/>
            <a:ext cx="736035" cy="365125"/>
          </a:xfrm>
          <a:prstGeom prst="rect">
            <a:avLst/>
          </a:prstGeom>
        </p:spPr>
        <p:txBody>
          <a:bodyPr/>
          <a:lstStyle>
            <a:lvl1pPr>
              <a:defRPr sz="1400">
                <a:solidFill>
                  <a:schemeClr val="bg1"/>
                </a:solidFill>
                <a:latin typeface="+mn-ea"/>
                <a:ea typeface="+mn-ea"/>
              </a:defRPr>
            </a:lvl1pPr>
          </a:lstStyle>
          <a:p>
            <a:fld id="{A4345066-4952-40C1-BC8B-CE2851EC3EF2}" type="slidenum">
              <a:rPr lang="ja-JP" altLang="en-US" smtClean="0"/>
              <a:pPr/>
              <a:t>‹#›</a:t>
            </a:fld>
            <a:endParaRPr lang="en-US" altLang="ja-JP" sz="900"/>
          </a:p>
        </p:txBody>
      </p:sp>
      <p:sp>
        <p:nvSpPr>
          <p:cNvPr id="11" name="テキスト プレースホルダー 13"/>
          <p:cNvSpPr>
            <a:spLocks noGrp="1"/>
          </p:cNvSpPr>
          <p:nvPr>
            <p:ph type="body" sz="quarter" idx="52" hasCustomPrompt="1"/>
          </p:nvPr>
        </p:nvSpPr>
        <p:spPr>
          <a:xfrm>
            <a:off x="10884620" y="282538"/>
            <a:ext cx="951738" cy="323931"/>
          </a:xfrm>
          <a:prstGeom prst="rect">
            <a:avLst/>
          </a:prstGeom>
          <a:blipFill>
            <a:blip r:embed="rId4"/>
            <a:stretch>
              <a:fillRect/>
            </a:stretch>
          </a:blipFill>
        </p:spPr>
        <p:txBody>
          <a:bodyPr/>
          <a:lstStyle>
            <a:lvl1pPr>
              <a:defRPr baseline="0">
                <a:latin typeface="+mn-ea"/>
                <a:ea typeface="+mn-ea"/>
              </a:defRPr>
            </a:lvl1pPr>
          </a:lstStyle>
          <a:p>
            <a:pPr lvl="0"/>
            <a:r>
              <a:rPr kumimoji="1" lang="en-US" altLang="ja-JP"/>
              <a:t> </a:t>
            </a:r>
            <a:endParaRPr kumimoji="1" lang="ja-JP" altLang="en-US"/>
          </a:p>
        </p:txBody>
      </p:sp>
    </p:spTree>
    <p:extLst>
      <p:ext uri="{BB962C8B-B14F-4D97-AF65-F5344CB8AC3E}">
        <p14:creationId xmlns:p14="http://schemas.microsoft.com/office/powerpoint/2010/main" val="3870465495"/>
      </p:ext>
    </p:extLst>
  </p:cSld>
  <p:clrMapOvr>
    <a:masterClrMapping/>
  </p:clrMapOvr>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op-ex-Close">
    <p:spTree>
      <p:nvGrpSpPr>
        <p:cNvPr id="1" name=""/>
        <p:cNvGrpSpPr/>
        <p:nvPr/>
      </p:nvGrpSpPr>
      <p:grpSpPr>
        <a:xfrm>
          <a:off x="0" y="0"/>
          <a:ext cx="0" cy="0"/>
          <a:chOff x="0" y="0"/>
          <a:chExt cx="0" cy="0"/>
        </a:xfrm>
      </p:grpSpPr>
      <p:sp>
        <p:nvSpPr>
          <p:cNvPr id="11" name="テキスト プレースホルダー 9"/>
          <p:cNvSpPr>
            <a:spLocks noGrp="1"/>
          </p:cNvSpPr>
          <p:nvPr>
            <p:ph type="body" sz="quarter" idx="51" hasCustomPrompt="1"/>
          </p:nvPr>
        </p:nvSpPr>
        <p:spPr>
          <a:xfrm>
            <a:off x="3572656" y="0"/>
            <a:ext cx="8619343" cy="6850063"/>
          </a:xfrm>
          <a:prstGeom prst="rect">
            <a:avLst/>
          </a:prstGeom>
        </p:spPr>
        <p:txBody>
          <a:bodyPr tIns="4536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GML-Global Multimedia Library.</a:t>
            </a:r>
            <a:endParaRPr kumimoji="1" lang="ja-JP" altLang="en-US"/>
          </a:p>
        </p:txBody>
      </p:sp>
      <p:sp>
        <p:nvSpPr>
          <p:cNvPr id="20" name="テキスト プレースホルダー 9"/>
          <p:cNvSpPr>
            <a:spLocks noGrp="1"/>
          </p:cNvSpPr>
          <p:nvPr>
            <p:ph type="body" sz="quarter" idx="49" hasCustomPrompt="1"/>
          </p:nvPr>
        </p:nvSpPr>
        <p:spPr>
          <a:xfrm>
            <a:off x="3575049" y="0"/>
            <a:ext cx="8612553" cy="6850063"/>
          </a:xfrm>
          <a:prstGeom prst="rect">
            <a:avLst/>
          </a:prstGeom>
        </p:spPr>
        <p:txBody>
          <a:bodyPr tIns="4320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We recommended using images downloaded from</a:t>
            </a:r>
            <a:endParaRPr kumimoji="1" lang="ja-JP" altLang="en-US"/>
          </a:p>
        </p:txBody>
      </p:sp>
      <p:sp>
        <p:nvSpPr>
          <p:cNvPr id="21" name="テキスト プレースホルダー 9"/>
          <p:cNvSpPr>
            <a:spLocks noGrp="1"/>
          </p:cNvSpPr>
          <p:nvPr>
            <p:ph type="body" sz="quarter" idx="50" hasCustomPrompt="1"/>
          </p:nvPr>
        </p:nvSpPr>
        <p:spPr>
          <a:xfrm>
            <a:off x="3575049" y="0"/>
            <a:ext cx="8612553" cy="6850063"/>
          </a:xfrm>
          <a:prstGeom prst="rect">
            <a:avLst/>
          </a:prstGeom>
        </p:spPr>
        <p:txBody>
          <a:bodyPr tIns="4104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12" name="図プレースホルダー 2"/>
          <p:cNvSpPr>
            <a:spLocks noGrp="1"/>
          </p:cNvSpPr>
          <p:nvPr>
            <p:ph type="pic" sz="quarter" idx="17" hasCustomPrompt="1"/>
          </p:nvPr>
        </p:nvSpPr>
        <p:spPr bwMode="white">
          <a:xfrm>
            <a:off x="3575049" y="-505"/>
            <a:ext cx="8620577" cy="6854802"/>
          </a:xfrm>
          <a:custGeom>
            <a:avLst/>
            <a:gdLst>
              <a:gd name="connsiteX0" fmla="*/ 1144081 w 8621713"/>
              <a:gd name="connsiteY0" fmla="*/ 0 h 6864350"/>
              <a:gd name="connsiteX1" fmla="*/ 7477632 w 8621713"/>
              <a:gd name="connsiteY1" fmla="*/ 0 h 6864350"/>
              <a:gd name="connsiteX2" fmla="*/ 8621713 w 8621713"/>
              <a:gd name="connsiteY2" fmla="*/ 1144081 h 6864350"/>
              <a:gd name="connsiteX3" fmla="*/ 8621713 w 8621713"/>
              <a:gd name="connsiteY3" fmla="*/ 6864350 h 6864350"/>
              <a:gd name="connsiteX4" fmla="*/ 8621713 w 8621713"/>
              <a:gd name="connsiteY4" fmla="*/ 6864350 h 6864350"/>
              <a:gd name="connsiteX5" fmla="*/ 0 w 8621713"/>
              <a:gd name="connsiteY5" fmla="*/ 6864350 h 6864350"/>
              <a:gd name="connsiteX6" fmla="*/ 0 w 8621713"/>
              <a:gd name="connsiteY6" fmla="*/ 6864350 h 6864350"/>
              <a:gd name="connsiteX7" fmla="*/ 0 w 8621713"/>
              <a:gd name="connsiteY7" fmla="*/ 1144081 h 6864350"/>
              <a:gd name="connsiteX8" fmla="*/ 1144081 w 8621713"/>
              <a:gd name="connsiteY8" fmla="*/ 0 h 6864350"/>
              <a:gd name="connsiteX0" fmla="*/ 1144081 w 8621713"/>
              <a:gd name="connsiteY0" fmla="*/ 0 h 6864350"/>
              <a:gd name="connsiteX1" fmla="*/ 8621713 w 8621713"/>
              <a:gd name="connsiteY1" fmla="*/ 1144081 h 6864350"/>
              <a:gd name="connsiteX2" fmla="*/ 8621713 w 8621713"/>
              <a:gd name="connsiteY2" fmla="*/ 6864350 h 6864350"/>
              <a:gd name="connsiteX3" fmla="*/ 8621713 w 8621713"/>
              <a:gd name="connsiteY3" fmla="*/ 6864350 h 6864350"/>
              <a:gd name="connsiteX4" fmla="*/ 0 w 8621713"/>
              <a:gd name="connsiteY4" fmla="*/ 6864350 h 6864350"/>
              <a:gd name="connsiteX5" fmla="*/ 0 w 8621713"/>
              <a:gd name="connsiteY5" fmla="*/ 6864350 h 6864350"/>
              <a:gd name="connsiteX6" fmla="*/ 0 w 8621713"/>
              <a:gd name="connsiteY6" fmla="*/ 1144081 h 6864350"/>
              <a:gd name="connsiteX7" fmla="*/ 1144081 w 8621713"/>
              <a:gd name="connsiteY7" fmla="*/ 0 h 6864350"/>
              <a:gd name="connsiteX0" fmla="*/ 1144081 w 8634413"/>
              <a:gd name="connsiteY0" fmla="*/ 5269 h 6869619"/>
              <a:gd name="connsiteX1" fmla="*/ 8634413 w 8634413"/>
              <a:gd name="connsiteY1" fmla="*/ 0 h 6869619"/>
              <a:gd name="connsiteX2" fmla="*/ 8621713 w 8634413"/>
              <a:gd name="connsiteY2" fmla="*/ 6869619 h 6869619"/>
              <a:gd name="connsiteX3" fmla="*/ 8621713 w 8634413"/>
              <a:gd name="connsiteY3" fmla="*/ 6869619 h 6869619"/>
              <a:gd name="connsiteX4" fmla="*/ 0 w 8634413"/>
              <a:gd name="connsiteY4" fmla="*/ 6869619 h 6869619"/>
              <a:gd name="connsiteX5" fmla="*/ 0 w 8634413"/>
              <a:gd name="connsiteY5" fmla="*/ 6869619 h 6869619"/>
              <a:gd name="connsiteX6" fmla="*/ 0 w 8634413"/>
              <a:gd name="connsiteY6" fmla="*/ 1149350 h 6869619"/>
              <a:gd name="connsiteX7" fmla="*/ 1144081 w 8634413"/>
              <a:gd name="connsiteY7" fmla="*/ 5269 h 6869619"/>
              <a:gd name="connsiteX0" fmla="*/ 1004381 w 8634413"/>
              <a:gd name="connsiteY0" fmla="*/ 5269 h 6869619"/>
              <a:gd name="connsiteX1" fmla="*/ 8634413 w 8634413"/>
              <a:gd name="connsiteY1" fmla="*/ 0 h 6869619"/>
              <a:gd name="connsiteX2" fmla="*/ 8621713 w 8634413"/>
              <a:gd name="connsiteY2" fmla="*/ 6869619 h 6869619"/>
              <a:gd name="connsiteX3" fmla="*/ 8621713 w 8634413"/>
              <a:gd name="connsiteY3" fmla="*/ 6869619 h 6869619"/>
              <a:gd name="connsiteX4" fmla="*/ 0 w 8634413"/>
              <a:gd name="connsiteY4" fmla="*/ 6869619 h 6869619"/>
              <a:gd name="connsiteX5" fmla="*/ 0 w 8634413"/>
              <a:gd name="connsiteY5" fmla="*/ 6869619 h 6869619"/>
              <a:gd name="connsiteX6" fmla="*/ 0 w 8634413"/>
              <a:gd name="connsiteY6" fmla="*/ 1149350 h 6869619"/>
              <a:gd name="connsiteX7" fmla="*/ 1004381 w 8634413"/>
              <a:gd name="connsiteY7" fmla="*/ 5269 h 6869619"/>
              <a:gd name="connsiteX0" fmla="*/ 2007681 w 8634413"/>
              <a:gd name="connsiteY0" fmla="*/ 5269 h 6869619"/>
              <a:gd name="connsiteX1" fmla="*/ 8634413 w 8634413"/>
              <a:gd name="connsiteY1" fmla="*/ 0 h 6869619"/>
              <a:gd name="connsiteX2" fmla="*/ 8621713 w 8634413"/>
              <a:gd name="connsiteY2" fmla="*/ 6869619 h 6869619"/>
              <a:gd name="connsiteX3" fmla="*/ 8621713 w 8634413"/>
              <a:gd name="connsiteY3" fmla="*/ 6869619 h 6869619"/>
              <a:gd name="connsiteX4" fmla="*/ 0 w 8634413"/>
              <a:gd name="connsiteY4" fmla="*/ 6869619 h 6869619"/>
              <a:gd name="connsiteX5" fmla="*/ 0 w 8634413"/>
              <a:gd name="connsiteY5" fmla="*/ 6869619 h 6869619"/>
              <a:gd name="connsiteX6" fmla="*/ 0 w 8634413"/>
              <a:gd name="connsiteY6" fmla="*/ 1149350 h 6869619"/>
              <a:gd name="connsiteX7" fmla="*/ 2007681 w 8634413"/>
              <a:gd name="connsiteY7" fmla="*/ 5269 h 6869619"/>
              <a:gd name="connsiteX0" fmla="*/ 2007681 w 8634413"/>
              <a:gd name="connsiteY0" fmla="*/ 5269 h 6869619"/>
              <a:gd name="connsiteX1" fmla="*/ 8634413 w 8634413"/>
              <a:gd name="connsiteY1" fmla="*/ 0 h 6869619"/>
              <a:gd name="connsiteX2" fmla="*/ 8621713 w 8634413"/>
              <a:gd name="connsiteY2" fmla="*/ 6869619 h 6869619"/>
              <a:gd name="connsiteX3" fmla="*/ 8621713 w 8634413"/>
              <a:gd name="connsiteY3" fmla="*/ 6869619 h 6869619"/>
              <a:gd name="connsiteX4" fmla="*/ 0 w 8634413"/>
              <a:gd name="connsiteY4" fmla="*/ 6869619 h 6869619"/>
              <a:gd name="connsiteX5" fmla="*/ 0 w 8634413"/>
              <a:gd name="connsiteY5" fmla="*/ 6869619 h 6869619"/>
              <a:gd name="connsiteX6" fmla="*/ 2007681 w 8634413"/>
              <a:gd name="connsiteY6" fmla="*/ 5269 h 6869619"/>
              <a:gd name="connsiteX0" fmla="*/ 2007681 w 8622316"/>
              <a:gd name="connsiteY0" fmla="*/ 506 h 6864856"/>
              <a:gd name="connsiteX1" fmla="*/ 8610600 w 8622316"/>
              <a:gd name="connsiteY1" fmla="*/ 0 h 6864856"/>
              <a:gd name="connsiteX2" fmla="*/ 8621713 w 8622316"/>
              <a:gd name="connsiteY2" fmla="*/ 6864856 h 6864856"/>
              <a:gd name="connsiteX3" fmla="*/ 8621713 w 8622316"/>
              <a:gd name="connsiteY3" fmla="*/ 6864856 h 6864856"/>
              <a:gd name="connsiteX4" fmla="*/ 0 w 8622316"/>
              <a:gd name="connsiteY4" fmla="*/ 6864856 h 6864856"/>
              <a:gd name="connsiteX5" fmla="*/ 0 w 8622316"/>
              <a:gd name="connsiteY5" fmla="*/ 6864856 h 6864856"/>
              <a:gd name="connsiteX6" fmla="*/ 2007681 w 8622316"/>
              <a:gd name="connsiteY6" fmla="*/ 506 h 6864856"/>
              <a:gd name="connsiteX0" fmla="*/ 2007681 w 8622316"/>
              <a:gd name="connsiteY0" fmla="*/ 506 h 6864856"/>
              <a:gd name="connsiteX1" fmla="*/ 8610600 w 8622316"/>
              <a:gd name="connsiteY1" fmla="*/ 0 h 6864856"/>
              <a:gd name="connsiteX2" fmla="*/ 8621713 w 8622316"/>
              <a:gd name="connsiteY2" fmla="*/ 6864856 h 6864856"/>
              <a:gd name="connsiteX3" fmla="*/ 8612188 w 8622316"/>
              <a:gd name="connsiteY3" fmla="*/ 6852156 h 6864856"/>
              <a:gd name="connsiteX4" fmla="*/ 0 w 8622316"/>
              <a:gd name="connsiteY4" fmla="*/ 6864856 h 6864856"/>
              <a:gd name="connsiteX5" fmla="*/ 0 w 8622316"/>
              <a:gd name="connsiteY5" fmla="*/ 6864856 h 6864856"/>
              <a:gd name="connsiteX6" fmla="*/ 2007681 w 8622316"/>
              <a:gd name="connsiteY6" fmla="*/ 506 h 6864856"/>
              <a:gd name="connsiteX0" fmla="*/ 2007681 w 8622316"/>
              <a:gd name="connsiteY0" fmla="*/ 506 h 6864856"/>
              <a:gd name="connsiteX1" fmla="*/ 8610600 w 8622316"/>
              <a:gd name="connsiteY1" fmla="*/ 0 h 6864856"/>
              <a:gd name="connsiteX2" fmla="*/ 8621713 w 8622316"/>
              <a:gd name="connsiteY2" fmla="*/ 6864856 h 6864856"/>
              <a:gd name="connsiteX3" fmla="*/ 8612188 w 8622316"/>
              <a:gd name="connsiteY3" fmla="*/ 6852156 h 6864856"/>
              <a:gd name="connsiteX4" fmla="*/ 0 w 8622316"/>
              <a:gd name="connsiteY4" fmla="*/ 6864856 h 6864856"/>
              <a:gd name="connsiteX5" fmla="*/ 4233 w 8622316"/>
              <a:gd name="connsiteY5" fmla="*/ 6852156 h 6864856"/>
              <a:gd name="connsiteX6" fmla="*/ 2007681 w 8622316"/>
              <a:gd name="connsiteY6" fmla="*/ 506 h 6864856"/>
              <a:gd name="connsiteX0" fmla="*/ 2003448 w 8618083"/>
              <a:gd name="connsiteY0" fmla="*/ 506 h 6864856"/>
              <a:gd name="connsiteX1" fmla="*/ 8606367 w 8618083"/>
              <a:gd name="connsiteY1" fmla="*/ 0 h 6864856"/>
              <a:gd name="connsiteX2" fmla="*/ 8617480 w 8618083"/>
              <a:gd name="connsiteY2" fmla="*/ 6864856 h 6864856"/>
              <a:gd name="connsiteX3" fmla="*/ 8607955 w 8618083"/>
              <a:gd name="connsiteY3" fmla="*/ 6852156 h 6864856"/>
              <a:gd name="connsiteX4" fmla="*/ 0 w 8618083"/>
              <a:gd name="connsiteY4" fmla="*/ 6852156 h 6864856"/>
              <a:gd name="connsiteX5" fmla="*/ 2003448 w 8618083"/>
              <a:gd name="connsiteY5" fmla="*/ 506 h 6864856"/>
              <a:gd name="connsiteX0" fmla="*/ 2014032 w 8628667"/>
              <a:gd name="connsiteY0" fmla="*/ 506 h 6864883"/>
              <a:gd name="connsiteX1" fmla="*/ 8616951 w 8628667"/>
              <a:gd name="connsiteY1" fmla="*/ 0 h 6864883"/>
              <a:gd name="connsiteX2" fmla="*/ 8628064 w 8628667"/>
              <a:gd name="connsiteY2" fmla="*/ 6864856 h 6864883"/>
              <a:gd name="connsiteX3" fmla="*/ 8618539 w 8628667"/>
              <a:gd name="connsiteY3" fmla="*/ 6852156 h 6864883"/>
              <a:gd name="connsiteX4" fmla="*/ 0 w 8628667"/>
              <a:gd name="connsiteY4" fmla="*/ 6864883 h 6864883"/>
              <a:gd name="connsiteX5" fmla="*/ 2014032 w 8628667"/>
              <a:gd name="connsiteY5" fmla="*/ 506 h 6864883"/>
              <a:gd name="connsiteX0" fmla="*/ 2014032 w 8628667"/>
              <a:gd name="connsiteY0" fmla="*/ 506 h 6937000"/>
              <a:gd name="connsiteX1" fmla="*/ 8616951 w 8628667"/>
              <a:gd name="connsiteY1" fmla="*/ 0 h 6937000"/>
              <a:gd name="connsiteX2" fmla="*/ 8628064 w 8628667"/>
              <a:gd name="connsiteY2" fmla="*/ 6864856 h 6937000"/>
              <a:gd name="connsiteX3" fmla="*/ 8580439 w 8628667"/>
              <a:gd name="connsiteY3" fmla="*/ 6937000 h 6937000"/>
              <a:gd name="connsiteX4" fmla="*/ 0 w 8628667"/>
              <a:gd name="connsiteY4" fmla="*/ 6864883 h 6937000"/>
              <a:gd name="connsiteX5" fmla="*/ 2014032 w 8628667"/>
              <a:gd name="connsiteY5" fmla="*/ 506 h 6937000"/>
              <a:gd name="connsiteX0" fmla="*/ 2014032 w 8628667"/>
              <a:gd name="connsiteY0" fmla="*/ 506 h 6864883"/>
              <a:gd name="connsiteX1" fmla="*/ 8616951 w 8628667"/>
              <a:gd name="connsiteY1" fmla="*/ 0 h 6864883"/>
              <a:gd name="connsiteX2" fmla="*/ 8628064 w 8628667"/>
              <a:gd name="connsiteY2" fmla="*/ 6864856 h 6864883"/>
              <a:gd name="connsiteX3" fmla="*/ 0 w 8628667"/>
              <a:gd name="connsiteY3" fmla="*/ 6864883 h 6864883"/>
              <a:gd name="connsiteX4" fmla="*/ 2014032 w 8628667"/>
              <a:gd name="connsiteY4" fmla="*/ 506 h 6864883"/>
              <a:gd name="connsiteX0" fmla="*/ 2014032 w 8620577"/>
              <a:gd name="connsiteY0" fmla="*/ 506 h 6869098"/>
              <a:gd name="connsiteX1" fmla="*/ 8616951 w 8620577"/>
              <a:gd name="connsiteY1" fmla="*/ 0 h 6869098"/>
              <a:gd name="connsiteX2" fmla="*/ 8619598 w 8620577"/>
              <a:gd name="connsiteY2" fmla="*/ 6869098 h 6869098"/>
              <a:gd name="connsiteX3" fmla="*/ 0 w 8620577"/>
              <a:gd name="connsiteY3" fmla="*/ 6864883 h 6869098"/>
              <a:gd name="connsiteX4" fmla="*/ 2014032 w 8620577"/>
              <a:gd name="connsiteY4" fmla="*/ 506 h 6869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20577" h="6869098">
                <a:moveTo>
                  <a:pt x="2014032" y="506"/>
                </a:moveTo>
                <a:lnTo>
                  <a:pt x="8616951" y="0"/>
                </a:lnTo>
                <a:cubicBezTo>
                  <a:pt x="8612718" y="2289873"/>
                  <a:pt x="8623831" y="4579225"/>
                  <a:pt x="8619598" y="6869098"/>
                </a:cubicBezTo>
                <a:lnTo>
                  <a:pt x="0" y="6864883"/>
                </a:lnTo>
                <a:lnTo>
                  <a:pt x="2014032" y="506"/>
                </a:lnTo>
                <a:close/>
              </a:path>
            </a:pathLst>
          </a:custGeom>
          <a:solidFill>
            <a:schemeClr val="tx2">
              <a:alpha val="70000"/>
            </a:schemeClr>
          </a:solidFill>
        </p:spPr>
        <p:txBody>
          <a:bodyPr lIns="0" tIns="0" rIns="0" bIns="900000" anchor="ctr"/>
          <a:lstStyle>
            <a:lvl1pPr algn="ctr">
              <a:defRPr sz="1800" baseline="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13" name="テキスト プレースホルダー 25"/>
          <p:cNvSpPr>
            <a:spLocks noGrp="1"/>
          </p:cNvSpPr>
          <p:nvPr>
            <p:ph type="body" sz="quarter" idx="15" hasCustomPrompt="1"/>
          </p:nvPr>
        </p:nvSpPr>
        <p:spPr>
          <a:xfrm>
            <a:off x="1" y="0"/>
            <a:ext cx="6605954" cy="6850063"/>
          </a:xfrm>
          <a:prstGeom prst="rect">
            <a:avLst/>
          </a:prstGeom>
          <a:blipFill>
            <a:blip r:embed="rId2"/>
            <a:stretch>
              <a:fillRect/>
            </a:stretch>
          </a:blipFill>
        </p:spPr>
        <p:txBody>
          <a:bodyPr lIns="828000" tIns="360000" rIns="360000" bIns="360000" anchor="ctr" anchorCtr="0"/>
          <a:lstStyle>
            <a:lvl1pPr>
              <a:lnSpc>
                <a:spcPct val="100000"/>
              </a:lnSpc>
              <a:defRPr sz="2500" b="0" i="1" spc="0">
                <a:solidFill>
                  <a:schemeClr val="bg2"/>
                </a:solidFill>
                <a:latin typeface="+mn-ea"/>
                <a:ea typeface="+mn-ea"/>
              </a:defRPr>
            </a:lvl1pPr>
            <a:lvl2pPr>
              <a:defRPr sz="2400">
                <a:solidFill>
                  <a:schemeClr val="bg2"/>
                </a:solidFill>
              </a:defRPr>
            </a:lvl2pPr>
            <a:lvl3pPr>
              <a:defRPr sz="2000">
                <a:solidFill>
                  <a:schemeClr val="bg2"/>
                </a:solidFill>
              </a:defRPr>
            </a:lvl3pPr>
            <a:lvl4pPr>
              <a:defRPr sz="1800">
                <a:solidFill>
                  <a:schemeClr val="bg2"/>
                </a:solidFill>
              </a:defRPr>
            </a:lvl4pPr>
            <a:lvl5pPr>
              <a:defRPr sz="1000">
                <a:solidFill>
                  <a:schemeClr val="bg2"/>
                </a:solidFill>
              </a:defRPr>
            </a:lvl5pPr>
          </a:lstStyle>
          <a:p>
            <a:pPr lvl="0"/>
            <a:r>
              <a:rPr kumimoji="1" lang="en-US" altLang="ja-JP"/>
              <a:t>Enter the closing message.</a:t>
            </a:r>
          </a:p>
        </p:txBody>
      </p:sp>
      <p:sp>
        <p:nvSpPr>
          <p:cNvPr id="14" name="テキスト プレースホルダー 4"/>
          <p:cNvSpPr>
            <a:spLocks noGrp="1"/>
          </p:cNvSpPr>
          <p:nvPr>
            <p:ph type="body" sz="quarter" idx="32" hasCustomPrompt="1"/>
          </p:nvPr>
        </p:nvSpPr>
        <p:spPr>
          <a:xfrm>
            <a:off x="195263" y="6226643"/>
            <a:ext cx="1046135" cy="598022"/>
          </a:xfrm>
          <a:prstGeom prst="rect">
            <a:avLst/>
          </a:prstGeom>
          <a:blipFill>
            <a:blip r:embed="rId3"/>
            <a:stretch>
              <a:fillRect/>
            </a:stretch>
          </a:blipFill>
        </p:spPr>
        <p:txBody>
          <a:bodyPr/>
          <a:lstStyle>
            <a:lvl1pPr>
              <a:defRPr>
                <a:latin typeface="+mn-ea"/>
                <a:ea typeface="+mn-ea"/>
              </a:defRPr>
            </a:lvl1pPr>
          </a:lstStyle>
          <a:p>
            <a:r>
              <a:rPr kumimoji="1" lang="ja-JP" altLang="en-US"/>
              <a:t>　</a:t>
            </a:r>
          </a:p>
        </p:txBody>
      </p:sp>
      <p:sp>
        <p:nvSpPr>
          <p:cNvPr id="15" name="テキスト プレースホルダー 4"/>
          <p:cNvSpPr>
            <a:spLocks noGrp="1"/>
          </p:cNvSpPr>
          <p:nvPr>
            <p:ph type="body" sz="quarter" idx="34" hasCustomPrompt="1"/>
          </p:nvPr>
        </p:nvSpPr>
        <p:spPr>
          <a:xfrm>
            <a:off x="1348581" y="6538897"/>
            <a:ext cx="1718468" cy="162887"/>
          </a:xfrm>
          <a:prstGeom prst="rect">
            <a:avLst/>
          </a:prstGeom>
          <a:blipFill>
            <a:blip r:embed="rId4"/>
            <a:stretch>
              <a:fillRect/>
            </a:stretch>
          </a:blipFill>
        </p:spPr>
        <p:txBody>
          <a:bodyPr/>
          <a:lstStyle>
            <a:lvl1pPr>
              <a:defRPr>
                <a:latin typeface="+mn-ea"/>
                <a:ea typeface="+mn-ea"/>
              </a:defRPr>
            </a:lvl1pPr>
          </a:lstStyle>
          <a:p>
            <a:pPr lvl="0"/>
            <a:r>
              <a:rPr kumimoji="1" lang="ja-JP" altLang="en-US"/>
              <a:t>　</a:t>
            </a:r>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19" name="スライド番号プレースホルダー 3"/>
          <p:cNvSpPr>
            <a:spLocks noGrp="1"/>
          </p:cNvSpPr>
          <p:nvPr>
            <p:ph type="sldNum" sz="quarter" idx="11"/>
          </p:nvPr>
        </p:nvSpPr>
        <p:spPr>
          <a:xfrm>
            <a:off x="11179741" y="6332075"/>
            <a:ext cx="736035" cy="365125"/>
          </a:xfrm>
          <a:prstGeom prst="rect">
            <a:avLst/>
          </a:prstGeom>
        </p:spPr>
        <p:txBody>
          <a:bodyPr/>
          <a:lstStyle>
            <a:lvl1pPr>
              <a:defRPr sz="1400">
                <a:solidFill>
                  <a:schemeClr val="bg1"/>
                </a:solidFill>
                <a:latin typeface="+mn-ea"/>
                <a:ea typeface="+mn-ea"/>
              </a:defRPr>
            </a:lvl1pPr>
          </a:lstStyle>
          <a:p>
            <a:fld id="{A4345066-4952-40C1-BC8B-CE2851EC3EF2}" type="slidenum">
              <a:rPr lang="ja-JP" altLang="en-US" smtClean="0"/>
              <a:pPr/>
              <a:t>‹#›</a:t>
            </a:fld>
            <a:endParaRPr lang="en-US" altLang="ja-JP" sz="900"/>
          </a:p>
        </p:txBody>
      </p:sp>
      <p:sp>
        <p:nvSpPr>
          <p:cNvPr id="17" name="テキスト プレースホルダー 13"/>
          <p:cNvSpPr>
            <a:spLocks noGrp="1"/>
          </p:cNvSpPr>
          <p:nvPr>
            <p:ph type="body" sz="quarter" idx="52" hasCustomPrompt="1"/>
          </p:nvPr>
        </p:nvSpPr>
        <p:spPr>
          <a:xfrm>
            <a:off x="10884620" y="282538"/>
            <a:ext cx="951738" cy="323931"/>
          </a:xfrm>
          <a:prstGeom prst="rect">
            <a:avLst/>
          </a:prstGeom>
          <a:blipFill>
            <a:blip r:embed="rId5"/>
            <a:stretch>
              <a:fillRect/>
            </a:stretch>
          </a:blipFill>
        </p:spPr>
        <p:txBody>
          <a:bodyPr/>
          <a:lstStyle>
            <a:lvl1pPr>
              <a:defRPr baseline="0">
                <a:latin typeface="+mn-ea"/>
                <a:ea typeface="+mn-ea"/>
              </a:defRPr>
            </a:lvl1pPr>
          </a:lstStyle>
          <a:p>
            <a:pPr lvl="0"/>
            <a:r>
              <a:rPr kumimoji="1" lang="en-US" altLang="ja-JP"/>
              <a:t> </a:t>
            </a:r>
            <a:endParaRPr kumimoji="1" lang="ja-JP" altLang="en-US"/>
          </a:p>
        </p:txBody>
      </p:sp>
    </p:spTree>
    <p:extLst>
      <p:ext uri="{BB962C8B-B14F-4D97-AF65-F5344CB8AC3E}">
        <p14:creationId xmlns:p14="http://schemas.microsoft.com/office/powerpoint/2010/main" val="565990472"/>
      </p:ext>
    </p:extLst>
  </p:cSld>
  <p:clrMapOvr>
    <a:masterClrMapping/>
  </p:clrMapOvr>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op-ex-Logo">
    <p:bg>
      <p:bgPr>
        <a:solidFill>
          <a:schemeClr val="bg1"/>
        </a:solidFill>
        <a:effectLst/>
      </p:bgPr>
    </p:bg>
    <p:spTree>
      <p:nvGrpSpPr>
        <p:cNvPr id="1" name=""/>
        <p:cNvGrpSpPr/>
        <p:nvPr/>
      </p:nvGrpSpPr>
      <p:grpSpPr>
        <a:xfrm>
          <a:off x="0" y="0"/>
          <a:ext cx="0" cy="0"/>
          <a:chOff x="0" y="0"/>
          <a:chExt cx="0" cy="0"/>
        </a:xfrm>
      </p:grpSpPr>
      <p:pic>
        <p:nvPicPr>
          <p:cNvPr id="5" name="図 4"/>
          <p:cNvPicPr>
            <a:picLocks noChangeAspect="1"/>
          </p:cNvPicPr>
          <p:nvPr userDrawn="1"/>
        </p:nvPicPr>
        <p:blipFill>
          <a:blip r:embed="rId2"/>
          <a:stretch>
            <a:fillRect/>
          </a:stretch>
        </p:blipFill>
        <p:spPr>
          <a:xfrm>
            <a:off x="4153850" y="2730815"/>
            <a:ext cx="3908111" cy="1489926"/>
          </a:xfrm>
          <a:prstGeom prst="rect">
            <a:avLst/>
          </a:prstGeom>
        </p:spPr>
      </p:pic>
    </p:spTree>
    <p:extLst>
      <p:ext uri="{BB962C8B-B14F-4D97-AF65-F5344CB8AC3E}">
        <p14:creationId xmlns:p14="http://schemas.microsoft.com/office/powerpoint/2010/main" val="1563935424"/>
      </p:ext>
    </p:extLst>
  </p:cSld>
  <p:clrMapOvr>
    <a:masterClrMapping/>
  </p:clrMapOvr>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sec-ex-Cover:Graphics present">
    <p:bg>
      <p:bgPr>
        <a:solidFill>
          <a:schemeClr val="bg1"/>
        </a:solidFill>
        <a:effectLst/>
      </p:bgPr>
    </p:bg>
    <p:spTree>
      <p:nvGrpSpPr>
        <p:cNvPr id="1" name=""/>
        <p:cNvGrpSpPr/>
        <p:nvPr/>
      </p:nvGrpSpPr>
      <p:grpSpPr>
        <a:xfrm>
          <a:off x="0" y="0"/>
          <a:ext cx="0" cy="0"/>
          <a:chOff x="0" y="0"/>
          <a:chExt cx="0" cy="0"/>
        </a:xfrm>
      </p:grpSpPr>
      <p:sp>
        <p:nvSpPr>
          <p:cNvPr id="34" name="テキスト プレースホルダー 9"/>
          <p:cNvSpPr>
            <a:spLocks noGrp="1"/>
          </p:cNvSpPr>
          <p:nvPr>
            <p:ph type="body" sz="quarter" idx="51" hasCustomPrompt="1"/>
          </p:nvPr>
        </p:nvSpPr>
        <p:spPr>
          <a:xfrm>
            <a:off x="8351415" y="4284299"/>
            <a:ext cx="3842429" cy="687591"/>
          </a:xfrm>
          <a:prstGeom prst="rect">
            <a:avLst/>
          </a:prstGeom>
        </p:spPr>
        <p:txBody>
          <a:bodyPr wrap="none" lIns="0" tIns="46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lumMod val="75000"/>
                    <a:lumOff val="25000"/>
                  </a:schemeClr>
                </a:solidFill>
                <a:latin typeface="+mn-ea"/>
                <a:ea typeface="+mn-ea"/>
              </a:defRPr>
            </a:lvl1pPr>
          </a:lstStyle>
          <a:p>
            <a:pPr lvl="0"/>
            <a:r>
              <a:rPr kumimoji="1" lang="en-US" altLang="ja-JP"/>
              <a:t>GML-Global Multimedia Library.</a:t>
            </a:r>
            <a:endParaRPr kumimoji="1" lang="ja-JP" altLang="en-US"/>
          </a:p>
        </p:txBody>
      </p:sp>
      <p:sp>
        <p:nvSpPr>
          <p:cNvPr id="38" name="テキスト プレースホルダー 9"/>
          <p:cNvSpPr>
            <a:spLocks noGrp="1"/>
          </p:cNvSpPr>
          <p:nvPr>
            <p:ph type="body" sz="quarter" idx="49" hasCustomPrompt="1"/>
          </p:nvPr>
        </p:nvSpPr>
        <p:spPr>
          <a:xfrm>
            <a:off x="8351415" y="4284299"/>
            <a:ext cx="3842429" cy="687591"/>
          </a:xfrm>
          <a:prstGeom prst="rect">
            <a:avLst/>
          </a:prstGeom>
        </p:spPr>
        <p:txBody>
          <a:bodyPr wrap="none" lIns="0" tIns="252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lumMod val="75000"/>
                    <a:lumOff val="25000"/>
                  </a:schemeClr>
                </a:solidFill>
                <a:latin typeface="+mn-ea"/>
                <a:ea typeface="+mn-ea"/>
              </a:defRPr>
            </a:lvl1pPr>
          </a:lstStyle>
          <a:p>
            <a:pPr lvl="0"/>
            <a:r>
              <a:rPr kumimoji="1" lang="en-US" altLang="ja-JP"/>
              <a:t>We recommended using images downloaded from</a:t>
            </a:r>
            <a:endParaRPr kumimoji="1" lang="ja-JP" altLang="en-US"/>
          </a:p>
        </p:txBody>
      </p:sp>
      <p:sp>
        <p:nvSpPr>
          <p:cNvPr id="39" name="テキスト プレースホルダー 9"/>
          <p:cNvSpPr>
            <a:spLocks noGrp="1"/>
          </p:cNvSpPr>
          <p:nvPr>
            <p:ph type="body" sz="quarter" idx="50" hasCustomPrompt="1"/>
          </p:nvPr>
        </p:nvSpPr>
        <p:spPr>
          <a:xfrm>
            <a:off x="8351415" y="4284299"/>
            <a:ext cx="3842429" cy="687591"/>
          </a:xfrm>
          <a:prstGeom prst="rect">
            <a:avLst/>
          </a:prstGeom>
        </p:spPr>
        <p:txBody>
          <a:bodyPr wrap="none" lIns="0" tIns="36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lumMod val="75000"/>
                    <a:lumOff val="25000"/>
                  </a:schemeClr>
                </a:solidFill>
                <a:latin typeface="+mn-ea"/>
                <a:ea typeface="+mn-ea"/>
              </a:defRPr>
            </a:lvl1pPr>
          </a:lstStyle>
          <a:p>
            <a:pPr lvl="0"/>
            <a:r>
              <a:rPr kumimoji="1" lang="en-US" altLang="ja-JP"/>
              <a:t>Please use images that have no copyright issues.</a:t>
            </a:r>
            <a:endParaRPr kumimoji="1" lang="ja-JP" altLang="en-US"/>
          </a:p>
        </p:txBody>
      </p:sp>
      <p:sp>
        <p:nvSpPr>
          <p:cNvPr id="32" name="図プレースホルダー 8"/>
          <p:cNvSpPr>
            <a:spLocks noGrp="1"/>
          </p:cNvSpPr>
          <p:nvPr>
            <p:ph type="pic" sz="quarter" idx="32" hasCustomPrompt="1"/>
          </p:nvPr>
        </p:nvSpPr>
        <p:spPr>
          <a:xfrm>
            <a:off x="6700211" y="0"/>
            <a:ext cx="6391275" cy="6858000"/>
          </a:xfrm>
          <a:custGeom>
            <a:avLst/>
            <a:gdLst>
              <a:gd name="connsiteX0" fmla="*/ 0 w 6391275"/>
              <a:gd name="connsiteY0" fmla="*/ 0 h 6858000"/>
              <a:gd name="connsiteX1" fmla="*/ 6391275 w 6391275"/>
              <a:gd name="connsiteY1" fmla="*/ 0 h 6858000"/>
              <a:gd name="connsiteX2" fmla="*/ 6391275 w 6391275"/>
              <a:gd name="connsiteY2" fmla="*/ 6858000 h 6858000"/>
              <a:gd name="connsiteX3" fmla="*/ 0 w 6391275"/>
              <a:gd name="connsiteY3" fmla="*/ 6858000 h 6858000"/>
              <a:gd name="connsiteX4" fmla="*/ 0 w 6391275"/>
              <a:gd name="connsiteY4" fmla="*/ 0 h 6858000"/>
              <a:gd name="connsiteX0" fmla="*/ 2181225 w 6391275"/>
              <a:gd name="connsiteY0" fmla="*/ 0 h 6858000"/>
              <a:gd name="connsiteX1" fmla="*/ 6391275 w 6391275"/>
              <a:gd name="connsiteY1" fmla="*/ 0 h 6858000"/>
              <a:gd name="connsiteX2" fmla="*/ 6391275 w 6391275"/>
              <a:gd name="connsiteY2" fmla="*/ 6858000 h 6858000"/>
              <a:gd name="connsiteX3" fmla="*/ 0 w 6391275"/>
              <a:gd name="connsiteY3" fmla="*/ 6858000 h 6858000"/>
              <a:gd name="connsiteX4" fmla="*/ 2181225 w 639127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1275" h="6858000">
                <a:moveTo>
                  <a:pt x="2181225" y="0"/>
                </a:moveTo>
                <a:lnTo>
                  <a:pt x="6391275" y="0"/>
                </a:lnTo>
                <a:lnTo>
                  <a:pt x="6391275" y="6858000"/>
                </a:lnTo>
                <a:lnTo>
                  <a:pt x="0" y="6858000"/>
                </a:lnTo>
                <a:lnTo>
                  <a:pt x="2181225" y="0"/>
                </a:lnTo>
                <a:close/>
              </a:path>
            </a:pathLst>
          </a:custGeom>
        </p:spPr>
        <p:txBody>
          <a:bodyPr lIns="3060000" tIns="0" rIns="0" bIns="0" anchor="ctr"/>
          <a:lstStyle>
            <a:lvl1pPr algn="ctr">
              <a:defRPr sz="1600" baseline="0">
                <a:solidFill>
                  <a:schemeClr val="bg1">
                    <a:lumMod val="50000"/>
                  </a:schemeClr>
                </a:solidFill>
                <a:latin typeface="+mn-ea"/>
                <a:ea typeface="+mn-ea"/>
              </a:defRPr>
            </a:lvl1pPr>
          </a:lstStyle>
          <a:p>
            <a:r>
              <a:rPr kumimoji="1" lang="ja-JP" altLang="en-US"/>
              <a:t>←</a:t>
            </a:r>
            <a:r>
              <a:rPr kumimoji="1" lang="en-US" altLang="ja-JP"/>
              <a:t>Click to add a picture.</a:t>
            </a:r>
          </a:p>
        </p:txBody>
      </p:sp>
      <p:sp>
        <p:nvSpPr>
          <p:cNvPr id="33" name="テキスト プレースホルダー 6"/>
          <p:cNvSpPr>
            <a:spLocks noGrp="1"/>
          </p:cNvSpPr>
          <p:nvPr>
            <p:ph type="body" sz="quarter" idx="44" hasCustomPrompt="1"/>
          </p:nvPr>
        </p:nvSpPr>
        <p:spPr>
          <a:xfrm>
            <a:off x="1" y="2"/>
            <a:ext cx="9902825" cy="6850063"/>
          </a:xfrm>
          <a:prstGeom prst="rect">
            <a:avLst/>
          </a:prstGeom>
          <a:blipFill>
            <a:blip r:embed="rId2"/>
            <a:stretch>
              <a:fillRect/>
            </a:stretch>
          </a:blipFill>
        </p:spPr>
        <p:txBody>
          <a:bodyPr/>
          <a:lstStyle>
            <a:lvl1pPr>
              <a:defRPr>
                <a:latin typeface="+mn-ea"/>
                <a:ea typeface="+mn-ea"/>
              </a:defRPr>
            </a:lvl1pPr>
          </a:lstStyle>
          <a:p>
            <a:pPr lvl="0"/>
            <a:r>
              <a:rPr lang="ja-JP" altLang="en-US"/>
              <a:t> </a:t>
            </a:r>
            <a:endParaRPr lang="en-US"/>
          </a:p>
        </p:txBody>
      </p:sp>
      <p:sp>
        <p:nvSpPr>
          <p:cNvPr id="10" name="テキスト プレースホルダー 7"/>
          <p:cNvSpPr>
            <a:spLocks noGrp="1"/>
          </p:cNvSpPr>
          <p:nvPr>
            <p:ph type="body" sz="quarter" idx="11" hasCustomPrompt="1"/>
          </p:nvPr>
        </p:nvSpPr>
        <p:spPr>
          <a:xfrm>
            <a:off x="543097" y="5248447"/>
            <a:ext cx="3559468" cy="394175"/>
          </a:xfrm>
          <a:prstGeom prst="rect">
            <a:avLst/>
          </a:prstGeom>
        </p:spPr>
        <p:txBody>
          <a:bodyPr anchor="b"/>
          <a:lstStyle>
            <a:lvl1pPr>
              <a:lnSpc>
                <a:spcPct val="100000"/>
              </a:lnSpc>
              <a:defRPr sz="1800" baseline="0">
                <a:solidFill>
                  <a:schemeClr val="tx1"/>
                </a:solidFill>
                <a:latin typeface="+mn-ea"/>
                <a:ea typeface="+mn-ea"/>
              </a:defRPr>
            </a:lvl1pPr>
          </a:lstStyle>
          <a:p>
            <a:pPr lvl="0"/>
            <a:r>
              <a:rPr kumimoji="1" lang="en-US" altLang="ja-JP"/>
              <a:t>Presenter Name</a:t>
            </a:r>
            <a:r>
              <a:rPr kumimoji="1" lang="ja-JP" altLang="en-US"/>
              <a:t>　　</a:t>
            </a:r>
          </a:p>
        </p:txBody>
      </p:sp>
      <p:pic>
        <p:nvPicPr>
          <p:cNvPr id="30" name="図 29"/>
          <p:cNvPicPr>
            <a:picLocks noChangeAspect="1"/>
          </p:cNvPicPr>
          <p:nvPr userDrawn="1"/>
        </p:nvPicPr>
        <p:blipFill>
          <a:blip r:embed="rId3"/>
          <a:stretch>
            <a:fillRect/>
          </a:stretch>
        </p:blipFill>
        <p:spPr>
          <a:xfrm>
            <a:off x="629161" y="616744"/>
            <a:ext cx="2199867" cy="838676"/>
          </a:xfrm>
          <a:prstGeom prst="rect">
            <a:avLst/>
          </a:prstGeom>
        </p:spPr>
      </p:pic>
      <p:sp>
        <p:nvSpPr>
          <p:cNvPr id="15" name="テキスト プレースホルダー 14"/>
          <p:cNvSpPr>
            <a:spLocks noGrp="1"/>
          </p:cNvSpPr>
          <p:nvPr>
            <p:ph type="body" sz="quarter" idx="37" hasCustomPrompt="1"/>
          </p:nvPr>
        </p:nvSpPr>
        <p:spPr>
          <a:xfrm>
            <a:off x="561976" y="4978703"/>
            <a:ext cx="3535739" cy="269742"/>
          </a:xfrm>
          <a:prstGeom prst="rect">
            <a:avLst/>
          </a:prstGeom>
        </p:spPr>
        <p:txBody>
          <a:bodyPr/>
          <a:lstStyle>
            <a:lvl1pPr>
              <a:defRPr lang="ja-JP" altLang="en-US" sz="1600" dirty="0">
                <a:latin typeface="+mn-ea"/>
                <a:ea typeface="+mn-ea"/>
              </a:defRPr>
            </a:lvl1pPr>
          </a:lstStyle>
          <a:p>
            <a:pPr lvl="0"/>
            <a:r>
              <a:rPr kumimoji="1" lang="en-US" altLang="ja-JP"/>
              <a:t>00/****/2023</a:t>
            </a:r>
            <a:endParaRPr kumimoji="1" lang="ja-JP" altLang="en-US"/>
          </a:p>
        </p:txBody>
      </p:sp>
      <p:sp>
        <p:nvSpPr>
          <p:cNvPr id="25" name="テキスト プレースホルダー 7"/>
          <p:cNvSpPr>
            <a:spLocks noGrp="1"/>
          </p:cNvSpPr>
          <p:nvPr>
            <p:ph type="body" sz="quarter" idx="12" hasCustomPrompt="1"/>
          </p:nvPr>
        </p:nvSpPr>
        <p:spPr>
          <a:xfrm>
            <a:off x="543097" y="5659032"/>
            <a:ext cx="3559468" cy="645332"/>
          </a:xfrm>
          <a:prstGeom prst="rect">
            <a:avLst/>
          </a:prstGeom>
        </p:spPr>
        <p:txBody>
          <a:bodyPr anchor="b"/>
          <a:lstStyle>
            <a:lvl1pPr algn="l">
              <a:lnSpc>
                <a:spcPts val="600"/>
              </a:lnSpc>
              <a:defRPr sz="1200" baseline="0">
                <a:solidFill>
                  <a:schemeClr val="tx1"/>
                </a:solidFill>
                <a:latin typeface="+mn-ea"/>
                <a:ea typeface="+mn-ea"/>
              </a:defRPr>
            </a:lvl1pPr>
          </a:lstStyle>
          <a:p>
            <a:pPr lvl="0"/>
            <a:r>
              <a:rPr kumimoji="1" lang="en-US" altLang="ja-JP"/>
              <a:t>Enter up to 3 lines of department name.</a:t>
            </a:r>
          </a:p>
        </p:txBody>
      </p:sp>
      <p:sp>
        <p:nvSpPr>
          <p:cNvPr id="23" name="テキスト プレースホルダー 7"/>
          <p:cNvSpPr>
            <a:spLocks noGrp="1"/>
          </p:cNvSpPr>
          <p:nvPr>
            <p:ph type="body" sz="quarter" idx="38" hasCustomPrompt="1"/>
          </p:nvPr>
        </p:nvSpPr>
        <p:spPr>
          <a:xfrm>
            <a:off x="548190" y="1984232"/>
            <a:ext cx="6152021" cy="2306880"/>
          </a:xfrm>
          <a:prstGeom prst="rect">
            <a:avLst/>
          </a:prstGeom>
        </p:spPr>
        <p:txBody>
          <a:bodyPr anchor="ctr"/>
          <a:lstStyle>
            <a:lvl1pPr>
              <a:lnSpc>
                <a:spcPts val="5000"/>
              </a:lnSpc>
              <a:defRPr sz="3000" b="1">
                <a:solidFill>
                  <a:schemeClr val="tx1"/>
                </a:solidFill>
                <a:latin typeface="+mn-ea"/>
                <a:ea typeface="+mn-ea"/>
              </a:defRPr>
            </a:lvl1pPr>
          </a:lstStyle>
          <a:p>
            <a:pPr lvl="0"/>
            <a:r>
              <a:rPr kumimoji="1" lang="en-US" altLang="ja-JP"/>
              <a:t>Enter up to 3 lines of title.</a:t>
            </a:r>
            <a:r>
              <a:rPr kumimoji="1" lang="ja-JP" altLang="en-US"/>
              <a:t>　　</a:t>
            </a:r>
          </a:p>
        </p:txBody>
      </p:sp>
      <p:sp>
        <p:nvSpPr>
          <p:cNvPr id="35" name="図プレースホルダー 12"/>
          <p:cNvSpPr>
            <a:spLocks noGrp="1"/>
          </p:cNvSpPr>
          <p:nvPr>
            <p:ph type="pic" sz="quarter" idx="13" hasCustomPrompt="1"/>
          </p:nvPr>
        </p:nvSpPr>
        <p:spPr>
          <a:xfrm>
            <a:off x="4917539" y="5455388"/>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36" name="図プレースホルダー 12"/>
          <p:cNvSpPr>
            <a:spLocks noGrp="1"/>
          </p:cNvSpPr>
          <p:nvPr>
            <p:ph type="pic" sz="quarter" idx="14" hasCustomPrompt="1"/>
          </p:nvPr>
        </p:nvSpPr>
        <p:spPr>
          <a:xfrm>
            <a:off x="5325025" y="5455388"/>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37" name="図プレースホルダー 12"/>
          <p:cNvSpPr>
            <a:spLocks noGrp="1"/>
          </p:cNvSpPr>
          <p:nvPr>
            <p:ph type="pic" sz="quarter" idx="18" hasCustomPrompt="1"/>
          </p:nvPr>
        </p:nvSpPr>
        <p:spPr>
          <a:xfrm>
            <a:off x="4917539" y="5865677"/>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41" name="図プレースホルダー 12"/>
          <p:cNvSpPr>
            <a:spLocks noGrp="1"/>
          </p:cNvSpPr>
          <p:nvPr>
            <p:ph type="pic" sz="quarter" idx="19" hasCustomPrompt="1"/>
          </p:nvPr>
        </p:nvSpPr>
        <p:spPr>
          <a:xfrm>
            <a:off x="5325025" y="5865677"/>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42" name="図プレースホルダー 12"/>
          <p:cNvSpPr>
            <a:spLocks noGrp="1"/>
          </p:cNvSpPr>
          <p:nvPr>
            <p:ph type="pic" sz="quarter" idx="23" hasCustomPrompt="1"/>
          </p:nvPr>
        </p:nvSpPr>
        <p:spPr>
          <a:xfrm>
            <a:off x="4510051" y="5455388"/>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43" name="図プレースホルダー 12"/>
          <p:cNvSpPr>
            <a:spLocks noGrp="1"/>
          </p:cNvSpPr>
          <p:nvPr>
            <p:ph type="pic" sz="quarter" idx="24" hasCustomPrompt="1"/>
          </p:nvPr>
        </p:nvSpPr>
        <p:spPr>
          <a:xfrm>
            <a:off x="4510051" y="5865677"/>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48" name="図プレースホルダー 12"/>
          <p:cNvSpPr>
            <a:spLocks noGrp="1"/>
          </p:cNvSpPr>
          <p:nvPr>
            <p:ph type="pic" sz="quarter" idx="28" hasCustomPrompt="1"/>
          </p:nvPr>
        </p:nvSpPr>
        <p:spPr>
          <a:xfrm>
            <a:off x="4917539" y="5042896"/>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49" name="図プレースホルダー 12"/>
          <p:cNvSpPr>
            <a:spLocks noGrp="1"/>
          </p:cNvSpPr>
          <p:nvPr>
            <p:ph type="pic" sz="quarter" idx="29" hasCustomPrompt="1"/>
          </p:nvPr>
        </p:nvSpPr>
        <p:spPr>
          <a:xfrm>
            <a:off x="5325025" y="5042896"/>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50" name="図プレースホルダー 12"/>
          <p:cNvSpPr>
            <a:spLocks noGrp="1"/>
          </p:cNvSpPr>
          <p:nvPr>
            <p:ph type="pic" sz="quarter" idx="30" hasCustomPrompt="1"/>
          </p:nvPr>
        </p:nvSpPr>
        <p:spPr>
          <a:xfrm>
            <a:off x="4510051" y="5042896"/>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51" name="図プレースホルダー 12"/>
          <p:cNvSpPr>
            <a:spLocks noGrp="1"/>
          </p:cNvSpPr>
          <p:nvPr>
            <p:ph type="pic" sz="quarter" idx="33" hasCustomPrompt="1"/>
          </p:nvPr>
        </p:nvSpPr>
        <p:spPr>
          <a:xfrm>
            <a:off x="4102565" y="5455388"/>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52" name="図プレースホルダー 12"/>
          <p:cNvSpPr>
            <a:spLocks noGrp="1"/>
          </p:cNvSpPr>
          <p:nvPr>
            <p:ph type="pic" sz="quarter" idx="34" hasCustomPrompt="1"/>
          </p:nvPr>
        </p:nvSpPr>
        <p:spPr>
          <a:xfrm>
            <a:off x="4102565" y="5865677"/>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53" name="図プレースホルダー 12"/>
          <p:cNvSpPr>
            <a:spLocks noGrp="1"/>
          </p:cNvSpPr>
          <p:nvPr>
            <p:ph type="pic" sz="quarter" idx="35" hasCustomPrompt="1"/>
          </p:nvPr>
        </p:nvSpPr>
        <p:spPr>
          <a:xfrm>
            <a:off x="4102565" y="5042896"/>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44" name="テキスト プレースホルダー 13"/>
          <p:cNvSpPr>
            <a:spLocks noGrp="1"/>
          </p:cNvSpPr>
          <p:nvPr>
            <p:ph type="body" sz="quarter" idx="52" hasCustomPrompt="1"/>
          </p:nvPr>
        </p:nvSpPr>
        <p:spPr>
          <a:xfrm>
            <a:off x="11064897" y="296069"/>
            <a:ext cx="755740" cy="296869"/>
          </a:xfrm>
          <a:prstGeom prst="rect">
            <a:avLst/>
          </a:prstGeom>
          <a:blipFill>
            <a:blip r:embed="rId4"/>
            <a:stretch>
              <a:fillRect/>
            </a:stretch>
          </a:blipFill>
        </p:spPr>
        <p:txBody>
          <a:bodyPr/>
          <a:lstStyle>
            <a:lvl1pPr>
              <a:defRPr baseline="0">
                <a:latin typeface="+mn-ea"/>
                <a:ea typeface="+mn-ea"/>
              </a:defRPr>
            </a:lvl1pPr>
          </a:lstStyle>
          <a:p>
            <a:pPr lvl="0"/>
            <a:r>
              <a:rPr kumimoji="1" lang="en-US" altLang="ja-JP"/>
              <a:t> </a:t>
            </a:r>
            <a:endParaRPr kumimoji="1" lang="ja-JP" altLang="en-US"/>
          </a:p>
        </p:txBody>
      </p:sp>
    </p:spTree>
    <p:extLst>
      <p:ext uri="{BB962C8B-B14F-4D97-AF65-F5344CB8AC3E}">
        <p14:creationId xmlns:p14="http://schemas.microsoft.com/office/powerpoint/2010/main" val="886382193"/>
      </p:ext>
    </p:extLst>
  </p:cSld>
  <p:clrMapOvr>
    <a:masterClrMapping/>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ex-Cover:No graphics">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図 5"/>
          <p:cNvPicPr>
            <a:picLocks noChangeAspect="1"/>
          </p:cNvPicPr>
          <p:nvPr userDrawn="1"/>
        </p:nvPicPr>
        <p:blipFill>
          <a:blip r:embed="rId3"/>
          <a:stretch>
            <a:fillRect/>
          </a:stretch>
        </p:blipFill>
        <p:spPr>
          <a:xfrm>
            <a:off x="629161" y="616744"/>
            <a:ext cx="2199867" cy="838676"/>
          </a:xfrm>
          <a:prstGeom prst="rect">
            <a:avLst/>
          </a:prstGeom>
        </p:spPr>
      </p:pic>
      <p:sp>
        <p:nvSpPr>
          <p:cNvPr id="13" name="図プレースホルダー 12"/>
          <p:cNvSpPr>
            <a:spLocks noGrp="1"/>
          </p:cNvSpPr>
          <p:nvPr>
            <p:ph type="pic" sz="quarter" idx="13" hasCustomPrompt="1"/>
          </p:nvPr>
        </p:nvSpPr>
        <p:spPr>
          <a:xfrm>
            <a:off x="7143303"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29" name="図プレースホルダー 12"/>
          <p:cNvSpPr>
            <a:spLocks noGrp="1"/>
          </p:cNvSpPr>
          <p:nvPr>
            <p:ph type="pic" sz="quarter" idx="14" hasCustomPrompt="1"/>
          </p:nvPr>
        </p:nvSpPr>
        <p:spPr>
          <a:xfrm>
            <a:off x="7586921"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39" name="図プレースホルダー 12"/>
          <p:cNvSpPr>
            <a:spLocks noGrp="1"/>
          </p:cNvSpPr>
          <p:nvPr>
            <p:ph type="pic" sz="quarter" idx="18" hasCustomPrompt="1"/>
          </p:nvPr>
        </p:nvSpPr>
        <p:spPr>
          <a:xfrm>
            <a:off x="7143303"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40" name="図プレースホルダー 12"/>
          <p:cNvSpPr>
            <a:spLocks noGrp="1"/>
          </p:cNvSpPr>
          <p:nvPr>
            <p:ph type="pic" sz="quarter" idx="19" hasCustomPrompt="1"/>
          </p:nvPr>
        </p:nvSpPr>
        <p:spPr>
          <a:xfrm>
            <a:off x="7586921"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44" name="図プレースホルダー 12"/>
          <p:cNvSpPr>
            <a:spLocks noGrp="1"/>
          </p:cNvSpPr>
          <p:nvPr>
            <p:ph type="pic" sz="quarter" idx="23" hasCustomPrompt="1"/>
          </p:nvPr>
        </p:nvSpPr>
        <p:spPr>
          <a:xfrm>
            <a:off x="6699687"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45" name="図プレースホルダー 12"/>
          <p:cNvSpPr>
            <a:spLocks noGrp="1"/>
          </p:cNvSpPr>
          <p:nvPr>
            <p:ph type="pic" sz="quarter" idx="24" hasCustomPrompt="1"/>
          </p:nvPr>
        </p:nvSpPr>
        <p:spPr>
          <a:xfrm>
            <a:off x="6699687"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26" name="図プレースホルダー 12"/>
          <p:cNvSpPr>
            <a:spLocks noGrp="1"/>
          </p:cNvSpPr>
          <p:nvPr>
            <p:ph type="pic" sz="quarter" idx="33" hasCustomPrompt="1"/>
          </p:nvPr>
        </p:nvSpPr>
        <p:spPr>
          <a:xfrm>
            <a:off x="6256071"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27" name="図プレースホルダー 12"/>
          <p:cNvSpPr>
            <a:spLocks noGrp="1"/>
          </p:cNvSpPr>
          <p:nvPr>
            <p:ph type="pic" sz="quarter" idx="34" hasCustomPrompt="1"/>
          </p:nvPr>
        </p:nvSpPr>
        <p:spPr>
          <a:xfrm>
            <a:off x="6256071"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23" name="図プレースホルダー 12"/>
          <p:cNvSpPr>
            <a:spLocks noGrp="1"/>
          </p:cNvSpPr>
          <p:nvPr>
            <p:ph type="pic" sz="quarter" idx="36" hasCustomPrompt="1"/>
          </p:nvPr>
        </p:nvSpPr>
        <p:spPr>
          <a:xfrm>
            <a:off x="5812455"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30" name="図プレースホルダー 12"/>
          <p:cNvSpPr>
            <a:spLocks noGrp="1"/>
          </p:cNvSpPr>
          <p:nvPr>
            <p:ph type="pic" sz="quarter" idx="37" hasCustomPrompt="1"/>
          </p:nvPr>
        </p:nvSpPr>
        <p:spPr>
          <a:xfrm>
            <a:off x="5812455"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31" name="図プレースホルダー 12"/>
          <p:cNvSpPr>
            <a:spLocks noGrp="1"/>
          </p:cNvSpPr>
          <p:nvPr>
            <p:ph type="pic" sz="quarter" idx="38" hasCustomPrompt="1"/>
          </p:nvPr>
        </p:nvSpPr>
        <p:spPr>
          <a:xfrm>
            <a:off x="5368839"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32" name="図プレースホルダー 12"/>
          <p:cNvSpPr>
            <a:spLocks noGrp="1"/>
          </p:cNvSpPr>
          <p:nvPr>
            <p:ph type="pic" sz="quarter" idx="39" hasCustomPrompt="1"/>
          </p:nvPr>
        </p:nvSpPr>
        <p:spPr>
          <a:xfrm>
            <a:off x="5368839"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83" name="テキスト プレースホルダー 7"/>
          <p:cNvSpPr>
            <a:spLocks noGrp="1"/>
          </p:cNvSpPr>
          <p:nvPr>
            <p:ph type="body" sz="quarter" idx="11" hasCustomPrompt="1"/>
          </p:nvPr>
        </p:nvSpPr>
        <p:spPr>
          <a:xfrm>
            <a:off x="543098" y="5315231"/>
            <a:ext cx="4783435" cy="403701"/>
          </a:xfrm>
          <a:prstGeom prst="rect">
            <a:avLst/>
          </a:prstGeom>
        </p:spPr>
        <p:txBody>
          <a:bodyPr/>
          <a:lstStyle>
            <a:lvl1pPr>
              <a:lnSpc>
                <a:spcPct val="100000"/>
              </a:lnSpc>
              <a:defRPr sz="2000" baseline="0">
                <a:solidFill>
                  <a:schemeClr val="tx1"/>
                </a:solidFill>
                <a:latin typeface="+mn-ea"/>
                <a:ea typeface="+mn-ea"/>
              </a:defRPr>
            </a:lvl1pPr>
          </a:lstStyle>
          <a:p>
            <a:pPr lvl="0"/>
            <a:r>
              <a:rPr kumimoji="1" lang="en-US" altLang="ja-JP"/>
              <a:t>Presenter Name </a:t>
            </a:r>
            <a:r>
              <a:rPr kumimoji="1" lang="ja-JP" altLang="en-US"/>
              <a:t>　　</a:t>
            </a:r>
          </a:p>
        </p:txBody>
      </p:sp>
      <p:sp>
        <p:nvSpPr>
          <p:cNvPr id="84" name="テキスト プレースホルダー 7"/>
          <p:cNvSpPr>
            <a:spLocks noGrp="1"/>
          </p:cNvSpPr>
          <p:nvPr>
            <p:ph type="body" sz="quarter" idx="12" hasCustomPrompt="1"/>
          </p:nvPr>
        </p:nvSpPr>
        <p:spPr>
          <a:xfrm>
            <a:off x="539922" y="5718930"/>
            <a:ext cx="4786881" cy="576752"/>
          </a:xfrm>
          <a:prstGeom prst="rect">
            <a:avLst/>
          </a:prstGeom>
        </p:spPr>
        <p:txBody>
          <a:bodyPr rIns="36000" anchor="b"/>
          <a:lstStyle>
            <a:lvl1pPr algn="l">
              <a:lnSpc>
                <a:spcPts val="900"/>
              </a:lnSpc>
              <a:defRPr sz="1200" baseline="0">
                <a:solidFill>
                  <a:schemeClr val="tx1"/>
                </a:solidFill>
                <a:latin typeface="+mn-ea"/>
                <a:ea typeface="+mn-ea"/>
              </a:defRPr>
            </a:lvl1pPr>
          </a:lstStyle>
          <a:p>
            <a:pPr lvl="0"/>
            <a:r>
              <a:rPr kumimoji="1" lang="en-US" altLang="ja-JP"/>
              <a:t>Enter up to 2 lines of department name.</a:t>
            </a:r>
          </a:p>
        </p:txBody>
      </p:sp>
      <p:sp>
        <p:nvSpPr>
          <p:cNvPr id="86" name="テキスト プレースホルダー 14"/>
          <p:cNvSpPr>
            <a:spLocks noGrp="1"/>
          </p:cNvSpPr>
          <p:nvPr>
            <p:ph type="body" sz="quarter" idx="40" hasCustomPrompt="1"/>
          </p:nvPr>
        </p:nvSpPr>
        <p:spPr>
          <a:xfrm>
            <a:off x="567977" y="4978703"/>
            <a:ext cx="4758556" cy="349250"/>
          </a:xfrm>
          <a:prstGeom prst="rect">
            <a:avLst/>
          </a:prstGeom>
        </p:spPr>
        <p:txBody>
          <a:bodyPr/>
          <a:lstStyle>
            <a:lvl1pPr>
              <a:defRPr lang="ja-JP" altLang="en-US" sz="1600" dirty="0">
                <a:latin typeface="+mn-ea"/>
                <a:ea typeface="+mn-ea"/>
              </a:defRPr>
            </a:lvl1pPr>
          </a:lstStyle>
          <a:p>
            <a:pPr lvl="0"/>
            <a:r>
              <a:rPr kumimoji="1" lang="en-US" altLang="ja-JP"/>
              <a:t>00/****/2023</a:t>
            </a:r>
            <a:endParaRPr kumimoji="1" lang="ja-JP" altLang="en-US"/>
          </a:p>
        </p:txBody>
      </p:sp>
      <p:sp>
        <p:nvSpPr>
          <p:cNvPr id="34" name="テキスト プレースホルダー 7"/>
          <p:cNvSpPr>
            <a:spLocks noGrp="1"/>
          </p:cNvSpPr>
          <p:nvPr>
            <p:ph type="body" sz="quarter" idx="41" hasCustomPrompt="1"/>
          </p:nvPr>
        </p:nvSpPr>
        <p:spPr>
          <a:xfrm>
            <a:off x="548191" y="1984232"/>
            <a:ext cx="8567235" cy="2306880"/>
          </a:xfrm>
          <a:prstGeom prst="rect">
            <a:avLst/>
          </a:prstGeom>
        </p:spPr>
        <p:txBody>
          <a:bodyPr anchor="ctr"/>
          <a:lstStyle>
            <a:lvl1pPr>
              <a:lnSpc>
                <a:spcPts val="5000"/>
              </a:lnSpc>
              <a:defRPr sz="3000" b="1">
                <a:solidFill>
                  <a:schemeClr val="tx1"/>
                </a:solidFill>
                <a:latin typeface="+mn-ea"/>
                <a:ea typeface="+mn-ea"/>
              </a:defRPr>
            </a:lvl1pPr>
          </a:lstStyle>
          <a:p>
            <a:pPr lvl="0"/>
            <a:r>
              <a:rPr kumimoji="1" lang="en-US" altLang="ja-JP"/>
              <a:t>Enter up to 3 lines of title.</a:t>
            </a:r>
            <a:r>
              <a:rPr kumimoji="1" lang="ja-JP" altLang="en-US"/>
              <a:t>　　</a:t>
            </a:r>
          </a:p>
        </p:txBody>
      </p:sp>
      <p:pic>
        <p:nvPicPr>
          <p:cNvPr id="25" name="図 24"/>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1069775" y="295989"/>
            <a:ext cx="755740" cy="296951"/>
          </a:xfrm>
          <a:prstGeom prst="rect">
            <a:avLst/>
          </a:prstGeom>
        </p:spPr>
      </p:pic>
    </p:spTree>
    <p:extLst>
      <p:ext uri="{BB962C8B-B14F-4D97-AF65-F5344CB8AC3E}">
        <p14:creationId xmlns:p14="http://schemas.microsoft.com/office/powerpoint/2010/main" val="158887519"/>
      </p:ext>
    </p:extLst>
  </p:cSld>
  <p:clrMapOvr>
    <a:masterClrMapping/>
  </p:clrMapOvr>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ex-Agenda">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3"/>
          <p:cNvSpPr>
            <a:spLocks noGrp="1"/>
          </p:cNvSpPr>
          <p:nvPr>
            <p:ph type="body" sz="quarter" idx="18" hasCustomPrompt="1"/>
          </p:nvPr>
        </p:nvSpPr>
        <p:spPr>
          <a:xfrm>
            <a:off x="1694925" y="1740611"/>
            <a:ext cx="10497075" cy="4371182"/>
          </a:xfrm>
          <a:prstGeom prst="rect">
            <a:avLst/>
          </a:prstGeom>
        </p:spPr>
        <p:txBody>
          <a:bodyPr rIns="720000" numCol="1" spcCol="504000"/>
          <a:lstStyle>
            <a:lvl1pPr marL="457200" indent="-457200" fontAlgn="b">
              <a:lnSpc>
                <a:spcPct val="100000"/>
              </a:lnSpc>
              <a:buSzPct val="85000"/>
              <a:buFont typeface="+mj-lt"/>
              <a:buAutoNum type="arabicPeriod"/>
              <a:defRPr sz="2500">
                <a:latin typeface="+mn-ea"/>
                <a:ea typeface="+mn-ea"/>
              </a:defRPr>
            </a:lvl1pPr>
            <a:lvl2pPr marL="800100" indent="-342900" fontAlgn="b">
              <a:lnSpc>
                <a:spcPct val="100000"/>
              </a:lnSpc>
              <a:buSzPct val="85000"/>
              <a:buFont typeface="+mj-lt"/>
              <a:buAutoNum type="arabicPeriod"/>
              <a:defRPr sz="1800">
                <a:latin typeface="+mn-ea"/>
                <a:ea typeface="+mn-ea"/>
              </a:defRPr>
            </a:lvl2pPr>
            <a:lvl3pPr marL="1257300" indent="-342900" fontAlgn="b">
              <a:lnSpc>
                <a:spcPct val="100000"/>
              </a:lnSpc>
              <a:buSzPct val="85000"/>
              <a:buFont typeface="+mj-lt"/>
              <a:buAutoNum type="arabicPeriod"/>
              <a:defRPr sz="1800">
                <a:latin typeface="+mn-ea"/>
                <a:ea typeface="+mn-ea"/>
              </a:defRPr>
            </a:lvl3pPr>
            <a:lvl4pPr marL="1714500" indent="-342900" fontAlgn="b">
              <a:lnSpc>
                <a:spcPct val="100000"/>
              </a:lnSpc>
              <a:buSzPct val="85000"/>
              <a:buFont typeface="+mj-lt"/>
              <a:buAutoNum type="arabicPeriod"/>
              <a:defRPr sz="1800">
                <a:latin typeface="+mn-ea"/>
                <a:ea typeface="+mn-ea"/>
              </a:defRPr>
            </a:lvl4pPr>
            <a:lvl5pPr marL="2171700" indent="-342900" fontAlgn="b">
              <a:lnSpc>
                <a:spcPct val="100000"/>
              </a:lnSpc>
              <a:buSzPct val="85000"/>
              <a:buFont typeface="+mj-lt"/>
              <a:buAutoNum type="arabicPeriod"/>
              <a:defRPr sz="1800">
                <a:latin typeface="+mn-ea"/>
                <a:ea typeface="+mn-ea"/>
              </a:defRPr>
            </a:lvl5pPr>
          </a:lstStyle>
          <a:p>
            <a:pPr lvl="0"/>
            <a:r>
              <a:rPr kumimoji="1" lang="en-US" altLang="ja-JP"/>
              <a:t>Title</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endParaRPr kumimoji="1" lang="ja-JP" altLang="en-US"/>
          </a:p>
          <a:p>
            <a:pPr lvl="4"/>
            <a:r>
              <a:rPr kumimoji="1" lang="en-US" altLang="ja-JP"/>
              <a:t>Fifth level</a:t>
            </a:r>
            <a:endParaRPr kumimoji="1" lang="ja-JP" altLang="en-US"/>
          </a:p>
        </p:txBody>
      </p:sp>
      <p:sp>
        <p:nvSpPr>
          <p:cNvPr id="6" name="テキスト プレースホルダー 9"/>
          <p:cNvSpPr>
            <a:spLocks noGrp="1"/>
          </p:cNvSpPr>
          <p:nvPr>
            <p:ph type="body" sz="quarter" idx="12" hasCustomPrompt="1"/>
          </p:nvPr>
        </p:nvSpPr>
        <p:spPr>
          <a:xfrm>
            <a:off x="631955" y="465672"/>
            <a:ext cx="10137645" cy="1171094"/>
          </a:xfrm>
          <a:prstGeom prst="rect">
            <a:avLst/>
          </a:prstGeom>
        </p:spPr>
        <p:txBody>
          <a:bodyPr/>
          <a:lstStyle>
            <a:lvl1pPr marL="0" indent="0">
              <a:buNone/>
              <a:defRPr sz="6800">
                <a:solidFill>
                  <a:schemeClr val="bg2"/>
                </a:solidFill>
                <a:latin typeface="+mn-ea"/>
                <a:ea typeface="+mn-ea"/>
              </a:defRPr>
            </a:lvl1pPr>
          </a:lstStyle>
          <a:p>
            <a:pPr lvl="0"/>
            <a:r>
              <a:rPr kumimoji="1" lang="en-US" altLang="ja-JP"/>
              <a:t>Agenda(Please enter)</a:t>
            </a:r>
            <a:endParaRPr kumimoji="1" lang="ja-JP" altLang="en-US"/>
          </a:p>
        </p:txBody>
      </p:sp>
    </p:spTree>
    <p:extLst>
      <p:ext uri="{BB962C8B-B14F-4D97-AF65-F5344CB8AC3E}">
        <p14:creationId xmlns:p14="http://schemas.microsoft.com/office/powerpoint/2010/main" val="903513452"/>
      </p:ext>
    </p:extLst>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ex-Title">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6" name="テキスト プレースホルダー 9"/>
          <p:cNvSpPr>
            <a:spLocks noGrp="1"/>
          </p:cNvSpPr>
          <p:nvPr>
            <p:ph type="body" sz="quarter" idx="12" hasCustomPrompt="1"/>
          </p:nvPr>
        </p:nvSpPr>
        <p:spPr>
          <a:xfrm>
            <a:off x="1000040" y="2557428"/>
            <a:ext cx="10496635" cy="609600"/>
          </a:xfrm>
          <a:prstGeom prst="rect">
            <a:avLst/>
          </a:prstGeom>
        </p:spPr>
        <p:txBody>
          <a:bodyPr/>
          <a:lstStyle>
            <a:lvl1pPr marL="0" indent="0">
              <a:buNone/>
              <a:defRPr sz="3800">
                <a:solidFill>
                  <a:schemeClr val="bg2"/>
                </a:solidFill>
                <a:latin typeface="+mn-ea"/>
                <a:ea typeface="+mn-ea"/>
              </a:defRPr>
            </a:lvl1pPr>
          </a:lstStyle>
          <a:p>
            <a:pPr lvl="0"/>
            <a:r>
              <a:rPr kumimoji="1" lang="en-US" altLang="ja-JP"/>
              <a:t>Enter a title</a:t>
            </a:r>
            <a:endParaRPr kumimoji="1" lang="ja-JP" altLang="en-US"/>
          </a:p>
        </p:txBody>
      </p:sp>
      <p:sp>
        <p:nvSpPr>
          <p:cNvPr id="7" name="テキスト プレースホルダー 9"/>
          <p:cNvSpPr>
            <a:spLocks noGrp="1"/>
          </p:cNvSpPr>
          <p:nvPr>
            <p:ph type="body" sz="quarter" idx="13" hasCustomPrompt="1"/>
          </p:nvPr>
        </p:nvSpPr>
        <p:spPr>
          <a:xfrm>
            <a:off x="1028615" y="3227437"/>
            <a:ext cx="10468060" cy="6096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700">
                <a:solidFill>
                  <a:schemeClr val="bg2"/>
                </a:solidFill>
                <a:latin typeface="+mn-ea"/>
                <a:ea typeface="+mn-ea"/>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Subtitle</a:t>
            </a:r>
            <a:endParaRPr kumimoji="1" lang="ja-JP" altLang="en-US"/>
          </a:p>
        </p:txBody>
      </p:sp>
      <p:sp>
        <p:nvSpPr>
          <p:cNvPr id="16" name="テキスト プレースホルダー 5"/>
          <p:cNvSpPr>
            <a:spLocks noGrp="1"/>
          </p:cNvSpPr>
          <p:nvPr>
            <p:ph type="body" sz="quarter" idx="19" hasCustomPrompt="1"/>
          </p:nvPr>
        </p:nvSpPr>
        <p:spPr>
          <a:xfrm>
            <a:off x="485075" y="278226"/>
            <a:ext cx="2847695" cy="1976765"/>
          </a:xfrm>
          <a:prstGeom prst="rect">
            <a:avLst/>
          </a:prstGeom>
        </p:spPr>
        <p:txBody>
          <a:bodyPr/>
          <a:lstStyle>
            <a:lvl1pPr>
              <a:defRPr sz="15500">
                <a:solidFill>
                  <a:schemeClr val="bg2"/>
                </a:solidFill>
                <a:latin typeface="+mn-ea"/>
                <a:ea typeface="+mn-ea"/>
              </a:defRPr>
            </a:lvl1pPr>
          </a:lstStyle>
          <a:p>
            <a:pPr lvl="0"/>
            <a:r>
              <a:rPr kumimoji="1" lang="en-US" altLang="ja-JP"/>
              <a:t>0</a:t>
            </a:r>
            <a:endParaRPr kumimoji="1" lang="ja-JP" altLang="en-US"/>
          </a:p>
        </p:txBody>
      </p:sp>
      <p:sp>
        <p:nvSpPr>
          <p:cNvPr id="9" name="フッター プレースホルダー 3"/>
          <p:cNvSpPr>
            <a:spLocks noGrp="1"/>
          </p:cNvSpPr>
          <p:nvPr>
            <p:ph type="ftr" sz="quarter" idx="3"/>
          </p:nvPr>
        </p:nvSpPr>
        <p:spPr>
          <a:xfrm>
            <a:off x="1306648" y="6269163"/>
            <a:ext cx="4623616" cy="365125"/>
          </a:xfrm>
          <a:prstGeom prst="rect">
            <a:avLst/>
          </a:prstGeom>
        </p:spPr>
        <p:txBody>
          <a:bodyPr anchor="ctr"/>
          <a:lstStyle>
            <a:lvl1pPr>
              <a:defRPr lang="ja-JP" altLang="en-US" sz="800">
                <a:solidFill>
                  <a:schemeClr val="bg1">
                    <a:lumMod val="65000"/>
                  </a:schemeClr>
                </a:solidFill>
                <a:latin typeface="+mn-ea"/>
                <a:ea typeface="+mn-ea"/>
              </a:defRPr>
            </a:lvl1pPr>
          </a:lstStyle>
          <a:p>
            <a:r>
              <a:rPr lang="en-US" altLang="ja-JP"/>
              <a:t>Title / Month XX, 2023 (Please enter it from the "Insert" → "Header and Footer")</a:t>
            </a:r>
            <a:endParaRPr lang="en-US"/>
          </a:p>
        </p:txBody>
      </p:sp>
    </p:spTree>
    <p:extLst>
      <p:ext uri="{BB962C8B-B14F-4D97-AF65-F5344CB8AC3E}">
        <p14:creationId xmlns:p14="http://schemas.microsoft.com/office/powerpoint/2010/main" val="3509212213"/>
      </p:ext>
    </p:extLst>
  </p:cSld>
  <p:clrMapOvr>
    <a:masterClrMapping/>
  </p:clrMapOvr>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Standar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コンテンツ プレースホルダー 24"/>
          <p:cNvSpPr>
            <a:spLocks noGrp="1"/>
          </p:cNvSpPr>
          <p:nvPr>
            <p:ph sz="quarter" idx="17" hasCustomPrompt="1"/>
          </p:nvPr>
        </p:nvSpPr>
        <p:spPr>
          <a:xfrm>
            <a:off x="2" y="708845"/>
            <a:ext cx="12191999" cy="5491929"/>
          </a:xfrm>
          <a:prstGeom prst="rect">
            <a:avLst/>
          </a:prstGeom>
          <a:noFill/>
        </p:spPr>
        <p:txBody>
          <a:bodyPr lIns="720000" tIns="180000" rIns="720000" bIns="0" anchor="t" anchorCtr="0"/>
          <a:lstStyle>
            <a:lvl1pPr marL="0" indent="0" algn="l">
              <a:buFont typeface="Arial" panose="020B0604020202020204" pitchFamily="34" charset="0"/>
              <a:buNone/>
              <a:defRPr sz="1800" b="0">
                <a:solidFill>
                  <a:schemeClr val="tx1"/>
                </a:solidFill>
                <a:latin typeface="+mn-ea"/>
                <a:ea typeface="+mn-ea"/>
              </a:defRPr>
            </a:lvl1pPr>
            <a:lvl2pPr>
              <a:defRPr sz="1600">
                <a:latin typeface="+mn-ea"/>
                <a:ea typeface="+mn-ea"/>
              </a:defRPr>
            </a:lvl2pPr>
            <a:lvl3pPr>
              <a:defRPr sz="1400">
                <a:latin typeface="+mn-ea"/>
                <a:ea typeface="+mn-ea"/>
              </a:defRPr>
            </a:lvl3pPr>
            <a:lvl4pPr>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2" name="タイトル 1"/>
          <p:cNvSpPr>
            <a:spLocks noGrp="1"/>
          </p:cNvSpPr>
          <p:nvPr>
            <p:ph type="title" hasCustomPrompt="1"/>
          </p:nvPr>
        </p:nvSpPr>
        <p:spPr/>
        <p:txBody>
          <a:bodyPr/>
          <a:lstStyle>
            <a:lvl1pPr>
              <a:defRPr>
                <a:latin typeface="+mn-ea"/>
                <a:ea typeface="+mn-ea"/>
              </a:defRPr>
            </a:lvl1pPr>
          </a:lstStyle>
          <a:p>
            <a:r>
              <a:rPr lang="en-US" altLang="ja-JP"/>
              <a:t>Title</a:t>
            </a:r>
            <a:endParaRPr lang="en-US"/>
          </a:p>
        </p:txBody>
      </p:sp>
    </p:spTree>
    <p:extLst>
      <p:ext uri="{BB962C8B-B14F-4D97-AF65-F5344CB8AC3E}">
        <p14:creationId xmlns:p14="http://schemas.microsoft.com/office/powerpoint/2010/main" val="3916581784"/>
      </p:ext>
    </p:extLst>
  </p:cSld>
  <p:clrMapOvr>
    <a:masterClrMapping/>
  </p:clrMapOvr>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nf-No Footer">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C2F99923-201E-44D6-8495-67D72D60A494}"/>
              </a:ext>
            </a:extLst>
          </p:cNvPr>
          <p:cNvSpPr>
            <a:spLocks noGrp="1"/>
          </p:cNvSpPr>
          <p:nvPr>
            <p:ph type="ftr" sz="quarter" idx="18"/>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正方形/長方形 4"/>
          <p:cNvSpPr/>
          <p:nvPr userDrawn="1"/>
        </p:nvSpPr>
        <p:spPr bwMode="white">
          <a:xfrm>
            <a:off x="1" y="6200775"/>
            <a:ext cx="10806252" cy="6572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latin typeface="+mn-ea"/>
              <a:ea typeface="+mn-ea"/>
            </a:endParaRPr>
          </a:p>
        </p:txBody>
      </p:sp>
      <p:sp>
        <p:nvSpPr>
          <p:cNvPr id="2" name="タイトル 1"/>
          <p:cNvSpPr>
            <a:spLocks noGrp="1"/>
          </p:cNvSpPr>
          <p:nvPr>
            <p:ph type="title" hasCustomPrompt="1"/>
          </p:nvPr>
        </p:nvSpPr>
        <p:spPr/>
        <p:txBody>
          <a:bodyPr/>
          <a:lstStyle>
            <a:lvl1pPr>
              <a:defRPr>
                <a:latin typeface="+mn-ea"/>
                <a:ea typeface="+mn-ea"/>
              </a:defRPr>
            </a:lvl1pPr>
          </a:lstStyle>
          <a:p>
            <a:r>
              <a:rPr lang="en-US"/>
              <a:t>Title</a:t>
            </a:r>
          </a:p>
        </p:txBody>
      </p:sp>
      <p:sp>
        <p:nvSpPr>
          <p:cNvPr id="6" name="コンテンツ プレースホルダー 24"/>
          <p:cNvSpPr>
            <a:spLocks noGrp="1"/>
          </p:cNvSpPr>
          <p:nvPr>
            <p:ph sz="quarter" idx="17" hasCustomPrompt="1"/>
          </p:nvPr>
        </p:nvSpPr>
        <p:spPr>
          <a:xfrm>
            <a:off x="3" y="708845"/>
            <a:ext cx="12191998" cy="5491929"/>
          </a:xfrm>
          <a:prstGeom prst="rect">
            <a:avLst/>
          </a:prstGeom>
          <a:noFill/>
        </p:spPr>
        <p:txBody>
          <a:bodyPr lIns="720000" tIns="180000" rIns="720000" bIns="0" anchor="t" anchorCtr="0"/>
          <a:lstStyle>
            <a:lvl1pPr marL="0" indent="0" algn="l">
              <a:buFont typeface="Arial" panose="020B0604020202020204" pitchFamily="34" charset="0"/>
              <a:buNone/>
              <a:defRPr sz="1800" b="0">
                <a:solidFill>
                  <a:schemeClr val="tx1"/>
                </a:solidFill>
                <a:latin typeface="+mn-ea"/>
                <a:ea typeface="+mn-ea"/>
              </a:defRPr>
            </a:lvl1pPr>
            <a:lvl2pPr>
              <a:defRPr sz="1600">
                <a:latin typeface="+mn-ea"/>
                <a:ea typeface="+mn-ea"/>
              </a:defRPr>
            </a:lvl2pPr>
            <a:lvl3pPr>
              <a:defRPr sz="1400">
                <a:latin typeface="+mn-ea"/>
                <a:ea typeface="+mn-ea"/>
              </a:defRPr>
            </a:lvl3pPr>
            <a:lvl4pPr>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Tree>
    <p:extLst>
      <p:ext uri="{BB962C8B-B14F-4D97-AF65-F5344CB8AC3E}">
        <p14:creationId xmlns:p14="http://schemas.microsoft.com/office/powerpoint/2010/main" val="690458541"/>
      </p:ext>
    </p:extLst>
  </p:cSld>
  <p:clrMapOvr>
    <a:masterClrMapping/>
  </p:clrMapOvr>
  <p:hf hdr="0" ftr="0" dt="0"/>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tle only">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タイトル 4"/>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4016961336"/>
      </p:ext>
    </p:extLst>
  </p:cSld>
  <p:clrMapOvr>
    <a:masterClrMapping/>
  </p:clrMapOvr>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ex-Standard + Summary">
    <p:spTree>
      <p:nvGrpSpPr>
        <p:cNvPr id="1" name=""/>
        <p:cNvGrpSpPr/>
        <p:nvPr/>
      </p:nvGrpSpPr>
      <p:grpSpPr>
        <a:xfrm>
          <a:off x="0" y="0"/>
          <a:ext cx="0" cy="0"/>
          <a:chOff x="0" y="0"/>
          <a:chExt cx="0" cy="0"/>
        </a:xfrm>
      </p:grpSpPr>
      <p:sp>
        <p:nvSpPr>
          <p:cNvPr id="9" name="コンテンツ プレースホルダー 24"/>
          <p:cNvSpPr>
            <a:spLocks noGrp="1"/>
          </p:cNvSpPr>
          <p:nvPr>
            <p:ph sz="quarter" idx="17" hasCustomPrompt="1"/>
          </p:nvPr>
        </p:nvSpPr>
        <p:spPr>
          <a:xfrm>
            <a:off x="3" y="708845"/>
            <a:ext cx="12191998" cy="5491929"/>
          </a:xfrm>
          <a:prstGeom prst="rect">
            <a:avLst/>
          </a:prstGeom>
          <a:noFill/>
        </p:spPr>
        <p:txBody>
          <a:bodyPr lIns="720000" tIns="180000" rIns="720000" bIns="0" anchor="t" anchorCtr="0"/>
          <a:lstStyle>
            <a:lvl1pPr marL="0" indent="0" algn="l">
              <a:buFont typeface="Arial" panose="020B0604020202020204" pitchFamily="34" charset="0"/>
              <a:buNone/>
              <a:defRPr sz="1800" b="0">
                <a:solidFill>
                  <a:schemeClr val="tx1"/>
                </a:solidFill>
                <a:latin typeface="+mn-ea"/>
                <a:ea typeface="+mn-ea"/>
              </a:defRPr>
            </a:lvl1pPr>
            <a:lvl2pPr>
              <a:defRPr sz="1600">
                <a:latin typeface="+mn-ea"/>
                <a:ea typeface="+mn-ea"/>
              </a:defRPr>
            </a:lvl2pPr>
            <a:lvl3pPr>
              <a:defRPr sz="1400">
                <a:latin typeface="+mn-ea"/>
                <a:ea typeface="+mn-ea"/>
              </a:defRPr>
            </a:lvl3pPr>
            <a:lvl4pPr>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6" name="テキスト プレースホルダー 5"/>
          <p:cNvSpPr>
            <a:spLocks noGrp="1"/>
          </p:cNvSpPr>
          <p:nvPr>
            <p:ph type="body" sz="quarter" idx="18" hasCustomPrompt="1"/>
          </p:nvPr>
        </p:nvSpPr>
        <p:spPr>
          <a:xfrm>
            <a:off x="-1" y="5742793"/>
            <a:ext cx="12192001" cy="456628"/>
          </a:xfrm>
          <a:prstGeom prst="rect">
            <a:avLst/>
          </a:prstGeom>
        </p:spPr>
        <p:txBody>
          <a:bodyPr tIns="0" bIns="36000" anchor="b"/>
          <a:lstStyle>
            <a:lvl1pPr marL="0" indent="0" algn="ctr">
              <a:buNone/>
              <a:defRPr sz="2500" b="1">
                <a:solidFill>
                  <a:schemeClr val="bg2"/>
                </a:solidFill>
                <a:latin typeface="+mn-ea"/>
                <a:ea typeface="+mn-ea"/>
              </a:defRPr>
            </a:lvl1pPr>
          </a:lstStyle>
          <a:p>
            <a:pPr lvl="0"/>
            <a:r>
              <a:rPr kumimoji="1" lang="en-US" altLang="ja-JP"/>
              <a:t>Enter a summary.</a:t>
            </a:r>
          </a:p>
        </p:txBody>
      </p:sp>
      <p:sp>
        <p:nvSpPr>
          <p:cNvPr id="7" name="タイトル 6"/>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1933598192"/>
      </p:ext>
    </p:extLst>
  </p:cSld>
  <p:clrMapOvr>
    <a:masterClrMapping/>
  </p:clrMapOvr>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ec-ex-Standard + Summary(High)">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5"/>
          <p:cNvSpPr>
            <a:spLocks noGrp="1"/>
          </p:cNvSpPr>
          <p:nvPr>
            <p:ph type="body" sz="quarter" idx="18" hasCustomPrompt="1"/>
          </p:nvPr>
        </p:nvSpPr>
        <p:spPr>
          <a:xfrm>
            <a:off x="0" y="729710"/>
            <a:ext cx="12192000" cy="456628"/>
          </a:xfrm>
          <a:prstGeom prst="rect">
            <a:avLst/>
          </a:prstGeom>
        </p:spPr>
        <p:txBody>
          <a:bodyPr tIns="72000" bIns="0" anchor="t"/>
          <a:lstStyle>
            <a:lvl1pPr marL="0" indent="0" algn="ctr">
              <a:buNone/>
              <a:defRPr sz="2500" b="1">
                <a:solidFill>
                  <a:schemeClr val="bg2"/>
                </a:solidFill>
                <a:latin typeface="+mn-ea"/>
                <a:ea typeface="+mn-ea"/>
              </a:defRPr>
            </a:lvl1pPr>
          </a:lstStyle>
          <a:p>
            <a:pPr lvl="0"/>
            <a:r>
              <a:rPr kumimoji="1" lang="en-US" altLang="ja-JP"/>
              <a:t>Enter a summary.</a:t>
            </a:r>
          </a:p>
        </p:txBody>
      </p:sp>
      <p:sp>
        <p:nvSpPr>
          <p:cNvPr id="7" name="コンテンツ プレースホルダー 24"/>
          <p:cNvSpPr>
            <a:spLocks noGrp="1"/>
          </p:cNvSpPr>
          <p:nvPr>
            <p:ph sz="quarter" idx="19" hasCustomPrompt="1"/>
          </p:nvPr>
        </p:nvSpPr>
        <p:spPr>
          <a:xfrm>
            <a:off x="2" y="1211859"/>
            <a:ext cx="12191998" cy="4988915"/>
          </a:xfrm>
          <a:prstGeom prst="rect">
            <a:avLst/>
          </a:prstGeom>
          <a:noFill/>
        </p:spPr>
        <p:txBody>
          <a:bodyPr lIns="720000" tIns="180000" rIns="720000" bIns="0" anchor="t" anchorCtr="0"/>
          <a:lstStyle>
            <a:lvl1pPr marL="0" indent="0" algn="l">
              <a:buFont typeface="Arial" panose="020B0604020202020204" pitchFamily="34" charset="0"/>
              <a:buNone/>
              <a:defRPr sz="1800" b="0">
                <a:solidFill>
                  <a:schemeClr val="tx1"/>
                </a:solidFill>
                <a:latin typeface="+mn-ea"/>
                <a:ea typeface="+mn-ea"/>
              </a:defRPr>
            </a:lvl1pPr>
            <a:lvl2pPr>
              <a:defRPr sz="1600">
                <a:latin typeface="+mn-ea"/>
                <a:ea typeface="+mn-ea"/>
              </a:defRPr>
            </a:lvl2pPr>
            <a:lvl3pPr>
              <a:defRPr sz="1400">
                <a:latin typeface="+mn-ea"/>
                <a:ea typeface="+mn-ea"/>
              </a:defRPr>
            </a:lvl3pPr>
            <a:lvl4pPr>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6" name="タイトル 5"/>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2186338911"/>
      </p:ext>
    </p:extLst>
  </p:cSld>
  <p:clrMapOvr>
    <a:masterClrMapping/>
  </p:clrMapOvr>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ec-ex-1 Image + Summary">
    <p:spTree>
      <p:nvGrpSpPr>
        <p:cNvPr id="1" name=""/>
        <p:cNvGrpSpPr/>
        <p:nvPr/>
      </p:nvGrpSpPr>
      <p:grpSpPr>
        <a:xfrm>
          <a:off x="0" y="0"/>
          <a:ext cx="0" cy="0"/>
          <a:chOff x="0" y="0"/>
          <a:chExt cx="0" cy="0"/>
        </a:xfrm>
      </p:grpSpPr>
      <p:sp>
        <p:nvSpPr>
          <p:cNvPr id="11" name="テキスト プレースホルダー 9"/>
          <p:cNvSpPr>
            <a:spLocks noGrp="1"/>
          </p:cNvSpPr>
          <p:nvPr>
            <p:ph type="body" sz="quarter" idx="50" hasCustomPrompt="1"/>
          </p:nvPr>
        </p:nvSpPr>
        <p:spPr>
          <a:xfrm>
            <a:off x="696913" y="1243528"/>
            <a:ext cx="10801350" cy="4957247"/>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図プレースホルダー 6"/>
          <p:cNvSpPr>
            <a:spLocks noGrp="1"/>
          </p:cNvSpPr>
          <p:nvPr>
            <p:ph type="pic" sz="quarter" idx="19" hasCustomPrompt="1"/>
          </p:nvPr>
        </p:nvSpPr>
        <p:spPr bwMode="white">
          <a:xfrm>
            <a:off x="696913" y="1243528"/>
            <a:ext cx="10801350" cy="4957247"/>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6" name="テキスト プレースホルダー 5"/>
          <p:cNvSpPr>
            <a:spLocks noGrp="1"/>
          </p:cNvSpPr>
          <p:nvPr>
            <p:ph type="body" sz="quarter" idx="17" hasCustomPrompt="1"/>
          </p:nvPr>
        </p:nvSpPr>
        <p:spPr>
          <a:xfrm>
            <a:off x="1" y="757261"/>
            <a:ext cx="12191999" cy="445407"/>
          </a:xfrm>
          <a:prstGeom prst="rect">
            <a:avLst/>
          </a:prstGeom>
        </p:spPr>
        <p:txBody>
          <a:bodyPr/>
          <a:lstStyle>
            <a:lvl1pPr marL="0" indent="0" algn="ctr">
              <a:buNone/>
              <a:defRPr sz="2500" b="1">
                <a:solidFill>
                  <a:schemeClr val="bg2"/>
                </a:solidFill>
                <a:latin typeface="+mn-ea"/>
                <a:ea typeface="+mn-ea"/>
              </a:defRPr>
            </a:lvl1pPr>
          </a:lstStyle>
          <a:p>
            <a:pPr lvl="0"/>
            <a:r>
              <a:rPr kumimoji="1" lang="en-US" altLang="ja-JP"/>
              <a:t>Enter a summary.</a:t>
            </a:r>
          </a:p>
        </p:txBody>
      </p:sp>
      <p:sp>
        <p:nvSpPr>
          <p:cNvPr id="7" name="タイトル 6"/>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3341901410"/>
      </p:ext>
    </p:extLst>
  </p:cSld>
  <p:clrMapOvr>
    <a:masterClrMapping/>
  </p:clrMapOvr>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ec-ex-2 Image + Summary">
    <p:spTree>
      <p:nvGrpSpPr>
        <p:cNvPr id="1" name=""/>
        <p:cNvGrpSpPr/>
        <p:nvPr/>
      </p:nvGrpSpPr>
      <p:grpSpPr>
        <a:xfrm>
          <a:off x="0" y="0"/>
          <a:ext cx="0" cy="0"/>
          <a:chOff x="0" y="0"/>
          <a:chExt cx="0" cy="0"/>
        </a:xfrm>
      </p:grpSpPr>
      <p:sp>
        <p:nvSpPr>
          <p:cNvPr id="9" name="テキスト プレースホルダー 9"/>
          <p:cNvSpPr>
            <a:spLocks noGrp="1"/>
          </p:cNvSpPr>
          <p:nvPr>
            <p:ph type="body" sz="quarter" idx="50" hasCustomPrompt="1"/>
          </p:nvPr>
        </p:nvSpPr>
        <p:spPr>
          <a:xfrm>
            <a:off x="6196869" y="1243528"/>
            <a:ext cx="5301394" cy="4957247"/>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11" name="テキスト プレースホルダー 9"/>
          <p:cNvSpPr>
            <a:spLocks noGrp="1"/>
          </p:cNvSpPr>
          <p:nvPr>
            <p:ph type="body" sz="quarter" idx="51" hasCustomPrompt="1"/>
          </p:nvPr>
        </p:nvSpPr>
        <p:spPr>
          <a:xfrm>
            <a:off x="696913" y="1243528"/>
            <a:ext cx="5302606" cy="4957247"/>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6" name="図プレースホルダー 6"/>
          <p:cNvSpPr>
            <a:spLocks noGrp="1"/>
          </p:cNvSpPr>
          <p:nvPr>
            <p:ph type="pic" sz="quarter" idx="19" hasCustomPrompt="1"/>
          </p:nvPr>
        </p:nvSpPr>
        <p:spPr bwMode="white">
          <a:xfrm>
            <a:off x="696913" y="1243528"/>
            <a:ext cx="5302605" cy="4957247"/>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5"/>
          <p:cNvSpPr>
            <a:spLocks noGrp="1"/>
          </p:cNvSpPr>
          <p:nvPr>
            <p:ph type="body" sz="quarter" idx="17" hasCustomPrompt="1"/>
          </p:nvPr>
        </p:nvSpPr>
        <p:spPr>
          <a:xfrm>
            <a:off x="1" y="757261"/>
            <a:ext cx="12191999" cy="445407"/>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500" b="1">
                <a:solidFill>
                  <a:schemeClr val="bg2"/>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7" name="図プレースホルダー 6"/>
          <p:cNvSpPr>
            <a:spLocks noGrp="1"/>
          </p:cNvSpPr>
          <p:nvPr>
            <p:ph type="pic" sz="quarter" idx="20" hasCustomPrompt="1"/>
          </p:nvPr>
        </p:nvSpPr>
        <p:spPr bwMode="white">
          <a:xfrm>
            <a:off x="6196869" y="1243528"/>
            <a:ext cx="5301394" cy="4957247"/>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8" name="タイトル 7"/>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1033861302"/>
      </p:ext>
    </p:extLst>
  </p:cSld>
  <p:clrMapOvr>
    <a:masterClrMapping/>
  </p:clrMapOvr>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c-ex-3 Image + Summary">
    <p:spTree>
      <p:nvGrpSpPr>
        <p:cNvPr id="1" name=""/>
        <p:cNvGrpSpPr/>
        <p:nvPr/>
      </p:nvGrpSpPr>
      <p:grpSpPr>
        <a:xfrm>
          <a:off x="0" y="0"/>
          <a:ext cx="0" cy="0"/>
          <a:chOff x="0" y="0"/>
          <a:chExt cx="0" cy="0"/>
        </a:xfrm>
      </p:grpSpPr>
      <p:sp>
        <p:nvSpPr>
          <p:cNvPr id="10" name="テキスト プレースホルダー 9"/>
          <p:cNvSpPr>
            <a:spLocks noGrp="1"/>
          </p:cNvSpPr>
          <p:nvPr>
            <p:ph type="body" sz="quarter" idx="50" hasCustomPrompt="1"/>
          </p:nvPr>
        </p:nvSpPr>
        <p:spPr>
          <a:xfrm>
            <a:off x="696913" y="1243528"/>
            <a:ext cx="3518167" cy="4957247"/>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05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12" name="テキスト プレースホルダー 9"/>
          <p:cNvSpPr>
            <a:spLocks noGrp="1"/>
          </p:cNvSpPr>
          <p:nvPr>
            <p:ph type="body" sz="quarter" idx="51" hasCustomPrompt="1"/>
          </p:nvPr>
        </p:nvSpPr>
        <p:spPr>
          <a:xfrm>
            <a:off x="4354841" y="1243528"/>
            <a:ext cx="3491453" cy="4957247"/>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05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13" name="テキスト プレースホルダー 9"/>
          <p:cNvSpPr>
            <a:spLocks noGrp="1"/>
          </p:cNvSpPr>
          <p:nvPr>
            <p:ph type="body" sz="quarter" idx="52" hasCustomPrompt="1"/>
          </p:nvPr>
        </p:nvSpPr>
        <p:spPr>
          <a:xfrm>
            <a:off x="7986052" y="1243527"/>
            <a:ext cx="3512211" cy="4957248"/>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05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5"/>
          <p:cNvSpPr>
            <a:spLocks noGrp="1"/>
          </p:cNvSpPr>
          <p:nvPr>
            <p:ph type="body" sz="quarter" idx="17" hasCustomPrompt="1"/>
          </p:nvPr>
        </p:nvSpPr>
        <p:spPr>
          <a:xfrm>
            <a:off x="0" y="757261"/>
            <a:ext cx="12192000" cy="445407"/>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500" b="1">
                <a:solidFill>
                  <a:schemeClr val="bg2"/>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6" name="図プレースホルダー 6"/>
          <p:cNvSpPr>
            <a:spLocks noGrp="1"/>
          </p:cNvSpPr>
          <p:nvPr>
            <p:ph type="pic" sz="quarter" idx="19" hasCustomPrompt="1"/>
          </p:nvPr>
        </p:nvSpPr>
        <p:spPr bwMode="white">
          <a:xfrm>
            <a:off x="696913" y="1243528"/>
            <a:ext cx="3518168" cy="4957247"/>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7" name="図プレースホルダー 6"/>
          <p:cNvSpPr>
            <a:spLocks noGrp="1"/>
          </p:cNvSpPr>
          <p:nvPr>
            <p:ph type="pic" sz="quarter" idx="20" hasCustomPrompt="1"/>
          </p:nvPr>
        </p:nvSpPr>
        <p:spPr bwMode="white">
          <a:xfrm>
            <a:off x="4354839" y="1243528"/>
            <a:ext cx="3491455" cy="4957247"/>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8" name="図プレースホルダー 6"/>
          <p:cNvSpPr>
            <a:spLocks noGrp="1"/>
          </p:cNvSpPr>
          <p:nvPr>
            <p:ph type="pic" sz="quarter" idx="21" hasCustomPrompt="1"/>
          </p:nvPr>
        </p:nvSpPr>
        <p:spPr bwMode="white">
          <a:xfrm>
            <a:off x="7986053" y="1243529"/>
            <a:ext cx="3512210" cy="4957246"/>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9" name="タイトル 8"/>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3396357856"/>
      </p:ext>
    </p:extLst>
  </p:cSld>
  <p:clrMapOvr>
    <a:masterClrMapping/>
  </p:clrMapOvr>
  <p:hf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c-ex-Content page 1">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8"/>
          <p:cNvSpPr>
            <a:spLocks noGrp="1"/>
          </p:cNvSpPr>
          <p:nvPr>
            <p:ph type="body" sz="quarter" idx="30" hasCustomPrompt="1"/>
          </p:nvPr>
        </p:nvSpPr>
        <p:spPr>
          <a:xfrm>
            <a:off x="4335460" y="3928352"/>
            <a:ext cx="7856539" cy="2063125"/>
          </a:xfrm>
          <a:prstGeom prst="rect">
            <a:avLst/>
          </a:prstGeom>
        </p:spPr>
        <p:txBody>
          <a:bodyPr lIns="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marL="800100" indent="-342900">
              <a:lnSpc>
                <a:spcPct val="100000"/>
              </a:lnSpc>
              <a:buFont typeface="Arial" panose="020B0604020202020204" pitchFamily="34" charset="0"/>
              <a:buChar char="•"/>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vl5pPr marL="1828800" indent="0">
              <a:buNone/>
              <a:defRPr/>
            </a:lvl5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6" name="コンテンツ プレースホルダー 14"/>
          <p:cNvSpPr>
            <a:spLocks noGrp="1"/>
          </p:cNvSpPr>
          <p:nvPr>
            <p:ph sz="quarter" idx="24" hasCustomPrompt="1"/>
          </p:nvPr>
        </p:nvSpPr>
        <p:spPr>
          <a:xfrm>
            <a:off x="695326" y="934030"/>
            <a:ext cx="3435349" cy="2435471"/>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7" name="コンテンツ プレースホルダー 14"/>
          <p:cNvSpPr>
            <a:spLocks noGrp="1"/>
          </p:cNvSpPr>
          <p:nvPr>
            <p:ph sz="quarter" idx="25" hasCustomPrompt="1"/>
          </p:nvPr>
        </p:nvSpPr>
        <p:spPr>
          <a:xfrm>
            <a:off x="695326" y="3556007"/>
            <a:ext cx="3435349" cy="2435471"/>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8" name="テキスト プレースホルダー 11"/>
          <p:cNvSpPr>
            <a:spLocks noGrp="1"/>
          </p:cNvSpPr>
          <p:nvPr>
            <p:ph type="body" sz="quarter" idx="26" hasCustomPrompt="1"/>
          </p:nvPr>
        </p:nvSpPr>
        <p:spPr>
          <a:xfrm>
            <a:off x="4335463" y="933760"/>
            <a:ext cx="7856537" cy="292095"/>
          </a:xfrm>
          <a:prstGeom prst="rect">
            <a:avLst/>
          </a:prstGeom>
        </p:spPr>
        <p:txBody>
          <a:bodyPr lIns="0" tIns="0" rIns="720000" bIns="0"/>
          <a:lstStyle>
            <a:lvl1pPr>
              <a:defRPr sz="2200" b="1">
                <a:latin typeface="+mn-ea"/>
                <a:ea typeface="+mn-ea"/>
              </a:defRPr>
            </a:lvl1pPr>
          </a:lstStyle>
          <a:p>
            <a:pPr lvl="0"/>
            <a:r>
              <a:rPr kumimoji="1" lang="en-US" altLang="ja-JP"/>
              <a:t>Title</a:t>
            </a:r>
            <a:endParaRPr kumimoji="1" lang="ja-JP" altLang="en-US"/>
          </a:p>
        </p:txBody>
      </p:sp>
      <p:sp>
        <p:nvSpPr>
          <p:cNvPr id="9" name="テキスト プレースホルダー 11"/>
          <p:cNvSpPr>
            <a:spLocks noGrp="1"/>
          </p:cNvSpPr>
          <p:nvPr>
            <p:ph type="body" sz="quarter" idx="27" hasCustomPrompt="1"/>
          </p:nvPr>
        </p:nvSpPr>
        <p:spPr>
          <a:xfrm>
            <a:off x="4335463" y="3556007"/>
            <a:ext cx="7856537" cy="292095"/>
          </a:xfrm>
          <a:prstGeom prst="rect">
            <a:avLst/>
          </a:prstGeom>
        </p:spPr>
        <p:txBody>
          <a:bodyPr lIns="0" tIns="0" rIns="720000" bIns="0"/>
          <a:lstStyle>
            <a:lvl1pPr marL="0" indent="0">
              <a:buFont typeface="Arial" panose="020B0604020202020204" pitchFamily="34" charset="0"/>
              <a:buNone/>
              <a:defRPr sz="2200" b="1">
                <a:latin typeface="+mn-ea"/>
                <a:ea typeface="+mn-ea"/>
              </a:defRPr>
            </a:lvl1pPr>
            <a:lvl2pPr marL="457200" indent="0">
              <a:buNone/>
              <a:defRPr/>
            </a:lvl2pPr>
          </a:lstStyle>
          <a:p>
            <a:pPr lvl="0"/>
            <a:r>
              <a:rPr kumimoji="1" lang="en-US" altLang="ja-JP"/>
              <a:t>Title</a:t>
            </a:r>
          </a:p>
        </p:txBody>
      </p:sp>
      <p:sp>
        <p:nvSpPr>
          <p:cNvPr id="10" name="テキスト プレースホルダー 8"/>
          <p:cNvSpPr>
            <a:spLocks noGrp="1"/>
          </p:cNvSpPr>
          <p:nvPr>
            <p:ph type="body" sz="quarter" idx="28" hasCustomPrompt="1"/>
          </p:nvPr>
        </p:nvSpPr>
        <p:spPr>
          <a:xfrm>
            <a:off x="4335461" y="1307575"/>
            <a:ext cx="7856539" cy="2063125"/>
          </a:xfrm>
          <a:prstGeom prst="rect">
            <a:avLst/>
          </a:prstGeom>
        </p:spPr>
        <p:txBody>
          <a:bodyPr lIns="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marL="800100" indent="-342900">
              <a:lnSpc>
                <a:spcPct val="100000"/>
              </a:lnSpc>
              <a:buFont typeface="Arial" panose="020B0604020202020204" pitchFamily="34" charset="0"/>
              <a:buChar char="•"/>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vl5pPr marL="1828800" indent="0">
              <a:buNone/>
              <a:defRPr/>
            </a:lvl5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1" name="タイトル 10"/>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491294844"/>
      </p:ext>
    </p:extLst>
  </p:cSld>
  <p:clrMapOvr>
    <a:masterClrMapping/>
  </p:clrMapOvr>
  <p:hf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ec-ex-Content page 2">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11"/>
          <p:cNvSpPr>
            <a:spLocks noGrp="1"/>
          </p:cNvSpPr>
          <p:nvPr>
            <p:ph type="body" sz="quarter" idx="26" hasCustomPrompt="1"/>
          </p:nvPr>
        </p:nvSpPr>
        <p:spPr>
          <a:xfrm>
            <a:off x="4335465" y="933760"/>
            <a:ext cx="3427068" cy="292095"/>
          </a:xfrm>
          <a:prstGeom prst="rect">
            <a:avLst/>
          </a:prstGeom>
        </p:spPr>
        <p:txBody>
          <a:bodyPr lIns="0" tIns="0" rIns="0" bIns="0"/>
          <a:lstStyle>
            <a:lvl1pPr>
              <a:defRPr sz="2200" b="1">
                <a:latin typeface="+mn-ea"/>
                <a:ea typeface="+mn-ea"/>
              </a:defRPr>
            </a:lvl1pPr>
          </a:lstStyle>
          <a:p>
            <a:pPr lvl="0"/>
            <a:r>
              <a:rPr kumimoji="1" lang="en-US" altLang="ja-JP"/>
              <a:t>Title</a:t>
            </a:r>
            <a:endParaRPr kumimoji="1" lang="ja-JP" altLang="en-US"/>
          </a:p>
        </p:txBody>
      </p:sp>
      <p:sp>
        <p:nvSpPr>
          <p:cNvPr id="6" name="テキスト プレースホルダー 11"/>
          <p:cNvSpPr>
            <a:spLocks noGrp="1"/>
          </p:cNvSpPr>
          <p:nvPr>
            <p:ph type="body" sz="quarter" idx="27" hasCustomPrompt="1"/>
          </p:nvPr>
        </p:nvSpPr>
        <p:spPr>
          <a:xfrm>
            <a:off x="4335465" y="3556007"/>
            <a:ext cx="3427068" cy="292095"/>
          </a:xfrm>
          <a:prstGeom prst="rect">
            <a:avLst/>
          </a:prstGeom>
        </p:spPr>
        <p:txBody>
          <a:bodyPr lIns="0" tIns="0" rIns="0" bIns="0"/>
          <a:lstStyle>
            <a:lvl1pPr>
              <a:defRPr sz="2200" b="1">
                <a:latin typeface="+mn-ea"/>
                <a:ea typeface="+mn-ea"/>
              </a:defRPr>
            </a:lvl1pPr>
          </a:lstStyle>
          <a:p>
            <a:pPr lvl="0"/>
            <a:r>
              <a:rPr kumimoji="1" lang="en-US" altLang="ja-JP"/>
              <a:t>Title</a:t>
            </a:r>
            <a:endParaRPr kumimoji="1" lang="ja-JP" altLang="en-US"/>
          </a:p>
        </p:txBody>
      </p:sp>
      <p:sp>
        <p:nvSpPr>
          <p:cNvPr id="7" name="テキスト プレースホルダー 11"/>
          <p:cNvSpPr>
            <a:spLocks noGrp="1"/>
          </p:cNvSpPr>
          <p:nvPr>
            <p:ph type="body" sz="quarter" idx="31" hasCustomPrompt="1"/>
          </p:nvPr>
        </p:nvSpPr>
        <p:spPr>
          <a:xfrm>
            <a:off x="8359141" y="933758"/>
            <a:ext cx="3832860" cy="5057718"/>
          </a:xfrm>
          <a:prstGeom prst="rect">
            <a:avLst/>
          </a:prstGeom>
        </p:spPr>
        <p:txBody>
          <a:bodyPr lIns="0" tIns="0" rIns="720000" bIns="0"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2"/>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8" name="右矢印 7"/>
          <p:cNvSpPr/>
          <p:nvPr userDrawn="1"/>
        </p:nvSpPr>
        <p:spPr>
          <a:xfrm>
            <a:off x="7874363" y="3354262"/>
            <a:ext cx="388127" cy="172604"/>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solidFill>
                <a:schemeClr val="tx2"/>
              </a:solidFill>
              <a:latin typeface="+mn-ea"/>
              <a:ea typeface="+mn-ea"/>
            </a:endParaRPr>
          </a:p>
        </p:txBody>
      </p:sp>
      <p:sp>
        <p:nvSpPr>
          <p:cNvPr id="9" name="コンテンツ プレースホルダー 14"/>
          <p:cNvSpPr>
            <a:spLocks noGrp="1"/>
          </p:cNvSpPr>
          <p:nvPr>
            <p:ph sz="quarter" idx="32" hasCustomPrompt="1"/>
          </p:nvPr>
        </p:nvSpPr>
        <p:spPr>
          <a:xfrm>
            <a:off x="695326" y="934030"/>
            <a:ext cx="3435349" cy="2435471"/>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0" name="コンテンツ プレースホルダー 14"/>
          <p:cNvSpPr>
            <a:spLocks noGrp="1"/>
          </p:cNvSpPr>
          <p:nvPr>
            <p:ph sz="quarter" idx="33" hasCustomPrompt="1"/>
          </p:nvPr>
        </p:nvSpPr>
        <p:spPr>
          <a:xfrm>
            <a:off x="695326" y="3556007"/>
            <a:ext cx="3435349" cy="2435471"/>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2" name="テキスト プレースホルダー 8"/>
          <p:cNvSpPr>
            <a:spLocks noGrp="1"/>
          </p:cNvSpPr>
          <p:nvPr>
            <p:ph type="body" sz="quarter" idx="30" hasCustomPrompt="1"/>
          </p:nvPr>
        </p:nvSpPr>
        <p:spPr>
          <a:xfrm>
            <a:off x="4335462" y="3928352"/>
            <a:ext cx="3442249" cy="2063125"/>
          </a:xfrm>
          <a:prstGeom prst="rect">
            <a:avLst/>
          </a:prstGeom>
        </p:spPr>
        <p:txBody>
          <a:bodyPr lIns="0" tIns="0" rIns="0" bIns="0"/>
          <a:lstStyle>
            <a:lvl1pPr marL="0" indent="0" algn="just">
              <a:lnSpc>
                <a:spcPct val="100000"/>
              </a:lnSpc>
              <a:spcBef>
                <a:spcPts val="0"/>
              </a:spcBef>
              <a:buFont typeface="Arial" panose="020B0604020202020204" pitchFamily="34" charset="0"/>
              <a:buNone/>
              <a:defRPr sz="1800">
                <a:latin typeface="+mn-ea"/>
                <a:ea typeface="+mn-ea"/>
              </a:defRPr>
            </a:lvl1pPr>
            <a:lvl2pPr marL="800100" indent="-342900">
              <a:lnSpc>
                <a:spcPct val="100000"/>
              </a:lnSpc>
              <a:buFont typeface="Arial" panose="020B0604020202020204" pitchFamily="34" charset="0"/>
              <a:buChar char="•"/>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vl5pPr marL="1828800" indent="0">
              <a:buNone/>
              <a:defRPr/>
            </a:lvl5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3" name="テキスト プレースホルダー 8"/>
          <p:cNvSpPr>
            <a:spLocks noGrp="1"/>
          </p:cNvSpPr>
          <p:nvPr>
            <p:ph type="body" sz="quarter" idx="28" hasCustomPrompt="1"/>
          </p:nvPr>
        </p:nvSpPr>
        <p:spPr>
          <a:xfrm>
            <a:off x="4335464" y="1307575"/>
            <a:ext cx="3442249" cy="2063125"/>
          </a:xfrm>
          <a:prstGeom prst="rect">
            <a:avLst/>
          </a:prstGeom>
        </p:spPr>
        <p:txBody>
          <a:bodyPr lIns="0" tIns="0" rIns="0" bIns="0"/>
          <a:lstStyle>
            <a:lvl1pPr marL="0" indent="0" algn="just">
              <a:lnSpc>
                <a:spcPct val="100000"/>
              </a:lnSpc>
              <a:spcBef>
                <a:spcPts val="0"/>
              </a:spcBef>
              <a:buFont typeface="Arial" panose="020B0604020202020204" pitchFamily="34" charset="0"/>
              <a:buNone/>
              <a:defRPr sz="1800">
                <a:latin typeface="+mn-ea"/>
                <a:ea typeface="+mn-ea"/>
              </a:defRPr>
            </a:lvl1pPr>
            <a:lvl2pPr marL="800100" indent="-342900">
              <a:lnSpc>
                <a:spcPct val="100000"/>
              </a:lnSpc>
              <a:buFont typeface="Arial" panose="020B0604020202020204" pitchFamily="34" charset="0"/>
              <a:buChar char="•"/>
              <a:defRPr sz="1600">
                <a:latin typeface="+mn-ea"/>
                <a:ea typeface="+mn-ea"/>
              </a:defRPr>
            </a:lvl2pPr>
            <a:lvl3pPr>
              <a:lnSpc>
                <a:spcPct val="100000"/>
              </a:lnSpc>
              <a:defRPr sz="1400">
                <a:latin typeface="+mn-ea"/>
                <a:ea typeface="+mn-ea"/>
              </a:defRPr>
            </a:lvl3pPr>
            <a:lvl4pPr>
              <a:lnSpc>
                <a:spcPct val="100000"/>
              </a:lnSpc>
              <a:defRPr sz="1400">
                <a:latin typeface="+mn-ea"/>
                <a:ea typeface="+mn-ea"/>
              </a:defRPr>
            </a:lvl4pPr>
            <a:lvl5pPr marL="1828800" indent="0">
              <a:buNone/>
              <a:defRPr/>
            </a:lvl5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1" name="タイトル 10"/>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568575285"/>
      </p:ext>
    </p:extLst>
  </p:cSld>
  <p:clrMapOvr>
    <a:masterClrMapping/>
  </p:clrMapOvr>
  <p:hf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ec-ex-Content page 3">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7" name="コンテンツ プレースホルダー 14"/>
          <p:cNvSpPr>
            <a:spLocks noGrp="1"/>
          </p:cNvSpPr>
          <p:nvPr>
            <p:ph sz="quarter" idx="24" hasCustomPrompt="1"/>
          </p:nvPr>
        </p:nvSpPr>
        <p:spPr>
          <a:xfrm>
            <a:off x="702733" y="934030"/>
            <a:ext cx="342794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8" name="テキスト プレースホルダー 11"/>
          <p:cNvSpPr>
            <a:spLocks noGrp="1"/>
          </p:cNvSpPr>
          <p:nvPr>
            <p:ph type="body" sz="quarter" idx="26" hasCustomPrompt="1"/>
          </p:nvPr>
        </p:nvSpPr>
        <p:spPr>
          <a:xfrm>
            <a:off x="4335463" y="933760"/>
            <a:ext cx="7856537" cy="292095"/>
          </a:xfrm>
          <a:prstGeom prst="rect">
            <a:avLst/>
          </a:prstGeom>
        </p:spPr>
        <p:txBody>
          <a:bodyPr lIns="0" tIns="0" rIns="720000" bIns="0"/>
          <a:lstStyle>
            <a:lvl1pPr>
              <a:defRPr sz="2200" b="1">
                <a:latin typeface="+mn-ea"/>
                <a:ea typeface="+mn-ea"/>
              </a:defRPr>
            </a:lvl1pPr>
          </a:lstStyle>
          <a:p>
            <a:pPr lvl="0"/>
            <a:r>
              <a:rPr kumimoji="1" lang="en-US" altLang="ja-JP"/>
              <a:t>Title</a:t>
            </a:r>
            <a:endParaRPr kumimoji="1" lang="ja-JP" altLang="en-US"/>
          </a:p>
        </p:txBody>
      </p:sp>
      <p:sp>
        <p:nvSpPr>
          <p:cNvPr id="9" name="テキスト プレースホルダー 8"/>
          <p:cNvSpPr>
            <a:spLocks noGrp="1"/>
          </p:cNvSpPr>
          <p:nvPr>
            <p:ph type="body" sz="quarter" idx="28" hasCustomPrompt="1"/>
          </p:nvPr>
        </p:nvSpPr>
        <p:spPr>
          <a:xfrm>
            <a:off x="4335461" y="1307575"/>
            <a:ext cx="7856539" cy="1268641"/>
          </a:xfrm>
          <a:prstGeom prst="rect">
            <a:avLst/>
          </a:prstGeom>
        </p:spPr>
        <p:txBody>
          <a:bodyPr lIns="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0" name="コンテンツ プレースホルダー 14"/>
          <p:cNvSpPr>
            <a:spLocks noGrp="1"/>
          </p:cNvSpPr>
          <p:nvPr>
            <p:ph sz="quarter" idx="31" hasCustomPrompt="1"/>
          </p:nvPr>
        </p:nvSpPr>
        <p:spPr>
          <a:xfrm>
            <a:off x="702733" y="2704503"/>
            <a:ext cx="342794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1" name="テキスト プレースホルダー 11"/>
          <p:cNvSpPr>
            <a:spLocks noGrp="1"/>
          </p:cNvSpPr>
          <p:nvPr>
            <p:ph type="body" sz="quarter" idx="32" hasCustomPrompt="1"/>
          </p:nvPr>
        </p:nvSpPr>
        <p:spPr>
          <a:xfrm>
            <a:off x="4335463" y="2704235"/>
            <a:ext cx="7856537" cy="292095"/>
          </a:xfrm>
          <a:prstGeom prst="rect">
            <a:avLst/>
          </a:prstGeom>
        </p:spPr>
        <p:txBody>
          <a:bodyPr lIns="0" tIns="0" rIns="720000" bIns="0"/>
          <a:lstStyle>
            <a:lvl1pPr>
              <a:defRPr sz="2200" b="1">
                <a:latin typeface="+mn-ea"/>
                <a:ea typeface="+mn-ea"/>
              </a:defRPr>
            </a:lvl1pPr>
          </a:lstStyle>
          <a:p>
            <a:pPr lvl="0"/>
            <a:r>
              <a:rPr kumimoji="1" lang="en-US" altLang="ja-JP"/>
              <a:t>Title</a:t>
            </a:r>
            <a:endParaRPr kumimoji="1" lang="ja-JP" altLang="en-US"/>
          </a:p>
        </p:txBody>
      </p:sp>
      <p:sp>
        <p:nvSpPr>
          <p:cNvPr id="12" name="コンテンツ プレースホルダー 14"/>
          <p:cNvSpPr>
            <a:spLocks noGrp="1"/>
          </p:cNvSpPr>
          <p:nvPr>
            <p:ph sz="quarter" idx="34" hasCustomPrompt="1"/>
          </p:nvPr>
        </p:nvSpPr>
        <p:spPr>
          <a:xfrm>
            <a:off x="702733" y="4477790"/>
            <a:ext cx="342794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3" name="テキスト プレースホルダー 11"/>
          <p:cNvSpPr>
            <a:spLocks noGrp="1"/>
          </p:cNvSpPr>
          <p:nvPr>
            <p:ph type="body" sz="quarter" idx="35" hasCustomPrompt="1"/>
          </p:nvPr>
        </p:nvSpPr>
        <p:spPr>
          <a:xfrm>
            <a:off x="4335463" y="4477520"/>
            <a:ext cx="7856537" cy="292095"/>
          </a:xfrm>
          <a:prstGeom prst="rect">
            <a:avLst/>
          </a:prstGeom>
        </p:spPr>
        <p:txBody>
          <a:bodyPr lIns="0" tIns="0" rIns="720000" bIns="0"/>
          <a:lstStyle>
            <a:lvl1pPr>
              <a:defRPr sz="2200" b="1">
                <a:latin typeface="+mn-ea"/>
                <a:ea typeface="+mn-ea"/>
              </a:defRPr>
            </a:lvl1pPr>
          </a:lstStyle>
          <a:p>
            <a:pPr lvl="0"/>
            <a:r>
              <a:rPr kumimoji="1" lang="en-US" altLang="ja-JP"/>
              <a:t>Title</a:t>
            </a:r>
            <a:endParaRPr kumimoji="1" lang="ja-JP" altLang="en-US"/>
          </a:p>
        </p:txBody>
      </p:sp>
      <p:sp>
        <p:nvSpPr>
          <p:cNvPr id="17" name="テキスト プレースホルダー 8"/>
          <p:cNvSpPr>
            <a:spLocks noGrp="1"/>
          </p:cNvSpPr>
          <p:nvPr>
            <p:ph type="body" sz="quarter" idx="36" hasCustomPrompt="1"/>
          </p:nvPr>
        </p:nvSpPr>
        <p:spPr>
          <a:xfrm>
            <a:off x="4335461" y="3078049"/>
            <a:ext cx="7856539" cy="1268641"/>
          </a:xfrm>
          <a:prstGeom prst="rect">
            <a:avLst/>
          </a:prstGeom>
        </p:spPr>
        <p:txBody>
          <a:bodyPr lIns="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8" name="テキスト プレースホルダー 8"/>
          <p:cNvSpPr>
            <a:spLocks noGrp="1"/>
          </p:cNvSpPr>
          <p:nvPr>
            <p:ph type="body" sz="quarter" idx="37" hasCustomPrompt="1"/>
          </p:nvPr>
        </p:nvSpPr>
        <p:spPr>
          <a:xfrm>
            <a:off x="4335461" y="4853303"/>
            <a:ext cx="7856539" cy="1268641"/>
          </a:xfrm>
          <a:prstGeom prst="rect">
            <a:avLst/>
          </a:prstGeom>
        </p:spPr>
        <p:txBody>
          <a:bodyPr lIns="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5" name="タイトル 4"/>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1472522606"/>
      </p:ext>
    </p:extLst>
  </p:cSld>
  <p:clrMapOvr>
    <a:masterClrMapping/>
  </p:clrMapOvr>
  <p:hf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ec-ex-Content page 4">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11"/>
          <p:cNvSpPr>
            <a:spLocks noGrp="1"/>
          </p:cNvSpPr>
          <p:nvPr>
            <p:ph type="body" sz="quarter" idx="26" hasCustomPrompt="1"/>
          </p:nvPr>
        </p:nvSpPr>
        <p:spPr>
          <a:xfrm>
            <a:off x="4335465" y="933760"/>
            <a:ext cx="3442247" cy="292095"/>
          </a:xfrm>
          <a:prstGeom prst="rect">
            <a:avLst/>
          </a:prstGeom>
        </p:spPr>
        <p:txBody>
          <a:bodyPr lIns="0" tIns="0" rIns="0" bIns="0"/>
          <a:lstStyle>
            <a:lvl1pPr>
              <a:defRPr sz="2200" b="1">
                <a:latin typeface="+mn-ea"/>
                <a:ea typeface="+mn-ea"/>
              </a:defRPr>
            </a:lvl1pPr>
          </a:lstStyle>
          <a:p>
            <a:pPr lvl="0"/>
            <a:r>
              <a:rPr kumimoji="1" lang="en-US" altLang="ja-JP"/>
              <a:t>Title</a:t>
            </a:r>
            <a:endParaRPr kumimoji="1" lang="ja-JP" altLang="en-US"/>
          </a:p>
        </p:txBody>
      </p:sp>
      <p:sp>
        <p:nvSpPr>
          <p:cNvPr id="6" name="テキスト プレースホルダー 11"/>
          <p:cNvSpPr>
            <a:spLocks noGrp="1"/>
          </p:cNvSpPr>
          <p:nvPr>
            <p:ph type="body" sz="quarter" idx="32" hasCustomPrompt="1"/>
          </p:nvPr>
        </p:nvSpPr>
        <p:spPr>
          <a:xfrm>
            <a:off x="4335465" y="2704235"/>
            <a:ext cx="3442247" cy="292095"/>
          </a:xfrm>
          <a:prstGeom prst="rect">
            <a:avLst/>
          </a:prstGeom>
        </p:spPr>
        <p:txBody>
          <a:bodyPr lIns="0" tIns="0" rIns="0" bIns="0"/>
          <a:lstStyle>
            <a:lvl1pPr>
              <a:defRPr sz="2200" b="1">
                <a:latin typeface="+mn-ea"/>
                <a:ea typeface="+mn-ea"/>
              </a:defRPr>
            </a:lvl1pPr>
          </a:lstStyle>
          <a:p>
            <a:pPr lvl="0"/>
            <a:r>
              <a:rPr kumimoji="1" lang="en-US" altLang="ja-JP"/>
              <a:t>Title</a:t>
            </a:r>
            <a:endParaRPr kumimoji="1" lang="ja-JP" altLang="en-US"/>
          </a:p>
        </p:txBody>
      </p:sp>
      <p:sp>
        <p:nvSpPr>
          <p:cNvPr id="7" name="テキスト プレースホルダー 11"/>
          <p:cNvSpPr>
            <a:spLocks noGrp="1"/>
          </p:cNvSpPr>
          <p:nvPr>
            <p:ph type="body" sz="quarter" idx="35" hasCustomPrompt="1"/>
          </p:nvPr>
        </p:nvSpPr>
        <p:spPr>
          <a:xfrm>
            <a:off x="4335465" y="4477520"/>
            <a:ext cx="3442247" cy="292095"/>
          </a:xfrm>
          <a:prstGeom prst="rect">
            <a:avLst/>
          </a:prstGeom>
        </p:spPr>
        <p:txBody>
          <a:bodyPr lIns="0" tIns="0" rIns="0" bIns="0"/>
          <a:lstStyle>
            <a:lvl1pPr>
              <a:defRPr sz="2200" b="1">
                <a:latin typeface="+mn-ea"/>
                <a:ea typeface="+mn-ea"/>
              </a:defRPr>
            </a:lvl1pPr>
          </a:lstStyle>
          <a:p>
            <a:pPr lvl="0"/>
            <a:r>
              <a:rPr kumimoji="1" lang="en-US" altLang="ja-JP"/>
              <a:t>Title</a:t>
            </a:r>
            <a:endParaRPr kumimoji="1" lang="ja-JP" altLang="en-US"/>
          </a:p>
        </p:txBody>
      </p:sp>
      <p:sp>
        <p:nvSpPr>
          <p:cNvPr id="8" name="テキスト プレースホルダー 11"/>
          <p:cNvSpPr>
            <a:spLocks noGrp="1"/>
          </p:cNvSpPr>
          <p:nvPr>
            <p:ph type="body" sz="quarter" idx="37" hasCustomPrompt="1"/>
          </p:nvPr>
        </p:nvSpPr>
        <p:spPr>
          <a:xfrm>
            <a:off x="8359141" y="933757"/>
            <a:ext cx="3832860" cy="5186217"/>
          </a:xfrm>
          <a:prstGeom prst="rect">
            <a:avLst/>
          </a:prstGeom>
        </p:spPr>
        <p:txBody>
          <a:bodyPr lIns="0" tIns="0" rIns="720000" bIns="0"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2"/>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9" name="右矢印 8"/>
          <p:cNvSpPr/>
          <p:nvPr userDrawn="1"/>
        </p:nvSpPr>
        <p:spPr>
          <a:xfrm>
            <a:off x="7874363" y="3354262"/>
            <a:ext cx="388127" cy="172604"/>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latin typeface="+mn-ea"/>
              <a:ea typeface="+mn-ea"/>
            </a:endParaRPr>
          </a:p>
        </p:txBody>
      </p:sp>
      <p:sp>
        <p:nvSpPr>
          <p:cNvPr id="10" name="コンテンツ プレースホルダー 14"/>
          <p:cNvSpPr>
            <a:spLocks noGrp="1"/>
          </p:cNvSpPr>
          <p:nvPr>
            <p:ph sz="quarter" idx="24" hasCustomPrompt="1"/>
          </p:nvPr>
        </p:nvSpPr>
        <p:spPr>
          <a:xfrm>
            <a:off x="696913" y="934030"/>
            <a:ext cx="343376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1" name="コンテンツ プレースホルダー 14"/>
          <p:cNvSpPr>
            <a:spLocks noGrp="1"/>
          </p:cNvSpPr>
          <p:nvPr>
            <p:ph sz="quarter" idx="31" hasCustomPrompt="1"/>
          </p:nvPr>
        </p:nvSpPr>
        <p:spPr>
          <a:xfrm>
            <a:off x="696913" y="2704503"/>
            <a:ext cx="343376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2" name="コンテンツ プレースホルダー 14"/>
          <p:cNvSpPr>
            <a:spLocks noGrp="1"/>
          </p:cNvSpPr>
          <p:nvPr>
            <p:ph sz="quarter" idx="34" hasCustomPrompt="1"/>
          </p:nvPr>
        </p:nvSpPr>
        <p:spPr>
          <a:xfrm>
            <a:off x="696913" y="4477790"/>
            <a:ext cx="343376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6" name="テキスト プレースホルダー 8"/>
          <p:cNvSpPr>
            <a:spLocks noGrp="1"/>
          </p:cNvSpPr>
          <p:nvPr>
            <p:ph type="body" sz="quarter" idx="28" hasCustomPrompt="1"/>
          </p:nvPr>
        </p:nvSpPr>
        <p:spPr>
          <a:xfrm>
            <a:off x="4335463" y="1307575"/>
            <a:ext cx="3442248" cy="1268641"/>
          </a:xfrm>
          <a:prstGeom prst="rect">
            <a:avLst/>
          </a:prstGeom>
        </p:spPr>
        <p:txBody>
          <a:bodyPr lIns="0" tIns="0" rIns="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21" name="テキスト プレースホルダー 8"/>
          <p:cNvSpPr>
            <a:spLocks noGrp="1"/>
          </p:cNvSpPr>
          <p:nvPr>
            <p:ph type="body" sz="quarter" idx="38" hasCustomPrompt="1"/>
          </p:nvPr>
        </p:nvSpPr>
        <p:spPr>
          <a:xfrm>
            <a:off x="4335463" y="3078049"/>
            <a:ext cx="3442248" cy="1268641"/>
          </a:xfrm>
          <a:prstGeom prst="rect">
            <a:avLst/>
          </a:prstGeom>
        </p:spPr>
        <p:txBody>
          <a:bodyPr lIns="0" tIns="0" rIns="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22" name="テキスト プレースホルダー 8"/>
          <p:cNvSpPr>
            <a:spLocks noGrp="1"/>
          </p:cNvSpPr>
          <p:nvPr>
            <p:ph type="body" sz="quarter" idx="39" hasCustomPrompt="1"/>
          </p:nvPr>
        </p:nvSpPr>
        <p:spPr>
          <a:xfrm>
            <a:off x="4335463" y="4848526"/>
            <a:ext cx="3442248" cy="1268641"/>
          </a:xfrm>
          <a:prstGeom prst="rect">
            <a:avLst/>
          </a:prstGeom>
        </p:spPr>
        <p:txBody>
          <a:bodyPr lIns="0" tIns="0" rIns="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3" name="タイトル 12"/>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4201432742"/>
      </p:ext>
    </p:extLst>
  </p:cSld>
  <p:clrMapOvr>
    <a:masterClrMapping/>
  </p:clrMapOvr>
  <p:hf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ec-ex-Content page 5">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コンテンツ プレースホルダー 14"/>
          <p:cNvSpPr>
            <a:spLocks noGrp="1"/>
          </p:cNvSpPr>
          <p:nvPr>
            <p:ph sz="quarter" idx="24" hasCustomPrompt="1"/>
          </p:nvPr>
        </p:nvSpPr>
        <p:spPr>
          <a:xfrm>
            <a:off x="696914" y="1235270"/>
            <a:ext cx="4991014" cy="2687699"/>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6" name="テキスト プレースホルダー 16"/>
          <p:cNvSpPr>
            <a:spLocks noGrp="1"/>
          </p:cNvSpPr>
          <p:nvPr>
            <p:ph type="body" sz="quarter" idx="22" hasCustomPrompt="1"/>
          </p:nvPr>
        </p:nvSpPr>
        <p:spPr>
          <a:xfrm>
            <a:off x="0" y="844510"/>
            <a:ext cx="6091613" cy="324039"/>
          </a:xfrm>
          <a:prstGeom prst="rect">
            <a:avLst/>
          </a:prstGeom>
        </p:spPr>
        <p:txBody>
          <a:bodyPr lIns="720000" tIns="0" rIns="360000" bIns="0"/>
          <a:lstStyle>
            <a:lvl1pPr algn="l">
              <a:defRPr sz="2200" b="1">
                <a:latin typeface="+mn-ea"/>
                <a:ea typeface="+mn-ea"/>
              </a:defRPr>
            </a:lvl1pPr>
          </a:lstStyle>
          <a:p>
            <a:pPr lvl="0"/>
            <a:r>
              <a:rPr kumimoji="1" lang="en-US" altLang="ja-JP"/>
              <a:t>Title</a:t>
            </a:r>
            <a:endParaRPr kumimoji="1" lang="ja-JP" altLang="en-US"/>
          </a:p>
        </p:txBody>
      </p:sp>
      <p:sp>
        <p:nvSpPr>
          <p:cNvPr id="7" name="テキスト プレースホルダー 16"/>
          <p:cNvSpPr>
            <a:spLocks noGrp="1"/>
          </p:cNvSpPr>
          <p:nvPr>
            <p:ph type="body" sz="quarter" idx="26" hasCustomPrompt="1"/>
          </p:nvPr>
        </p:nvSpPr>
        <p:spPr>
          <a:xfrm>
            <a:off x="6091613" y="844510"/>
            <a:ext cx="6100387" cy="324039"/>
          </a:xfrm>
          <a:prstGeom prst="rect">
            <a:avLst/>
          </a:prstGeom>
        </p:spPr>
        <p:txBody>
          <a:bodyPr lIns="396000" tIns="0" rIns="720000" bIns="0"/>
          <a:lstStyle>
            <a:lvl1pPr algn="l">
              <a:defRPr sz="2200" b="1">
                <a:latin typeface="+mn-ea"/>
                <a:ea typeface="+mn-ea"/>
              </a:defRPr>
            </a:lvl1pPr>
          </a:lstStyle>
          <a:p>
            <a:pPr lvl="0"/>
            <a:r>
              <a:rPr kumimoji="1" lang="en-US" altLang="ja-JP"/>
              <a:t>Title</a:t>
            </a:r>
            <a:endParaRPr kumimoji="1" lang="ja-JP" altLang="en-US"/>
          </a:p>
        </p:txBody>
      </p:sp>
      <p:sp>
        <p:nvSpPr>
          <p:cNvPr id="8" name="コンテンツ プレースホルダー 14"/>
          <p:cNvSpPr>
            <a:spLocks noGrp="1"/>
          </p:cNvSpPr>
          <p:nvPr>
            <p:ph sz="quarter" idx="28" hasCustomPrompt="1"/>
          </p:nvPr>
        </p:nvSpPr>
        <p:spPr>
          <a:xfrm>
            <a:off x="6506409" y="1235270"/>
            <a:ext cx="4991854" cy="2687699"/>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9" name="テキスト プレースホルダー 8"/>
          <p:cNvSpPr>
            <a:spLocks noGrp="1"/>
          </p:cNvSpPr>
          <p:nvPr>
            <p:ph type="body" sz="quarter" idx="23" hasCustomPrompt="1"/>
          </p:nvPr>
        </p:nvSpPr>
        <p:spPr>
          <a:xfrm>
            <a:off x="0" y="4026912"/>
            <a:ext cx="6091613" cy="1580982"/>
          </a:xfrm>
          <a:prstGeom prst="rect">
            <a:avLst/>
          </a:prstGeom>
        </p:spPr>
        <p:txBody>
          <a:bodyPr lIns="720000" tIns="0" rIns="36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0" name="テキスト プレースホルダー 8"/>
          <p:cNvSpPr>
            <a:spLocks noGrp="1"/>
          </p:cNvSpPr>
          <p:nvPr>
            <p:ph type="body" sz="quarter" idx="25" hasCustomPrompt="1"/>
          </p:nvPr>
        </p:nvSpPr>
        <p:spPr>
          <a:xfrm>
            <a:off x="6091613" y="4026912"/>
            <a:ext cx="6100387" cy="1580982"/>
          </a:xfrm>
          <a:prstGeom prst="rect">
            <a:avLst/>
          </a:prstGeom>
        </p:spPr>
        <p:txBody>
          <a:bodyPr lIns="39600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1" name="テキスト プレースホルダー 5"/>
          <p:cNvSpPr>
            <a:spLocks noGrp="1"/>
          </p:cNvSpPr>
          <p:nvPr>
            <p:ph type="body" sz="quarter" idx="17" hasCustomPrompt="1"/>
          </p:nvPr>
        </p:nvSpPr>
        <p:spPr>
          <a:xfrm>
            <a:off x="1" y="5689455"/>
            <a:ext cx="12191999" cy="445407"/>
          </a:xfrm>
          <a:prstGeom prst="rect">
            <a:avLst/>
          </a:prstGeom>
        </p:spPr>
        <p:txBody>
          <a:bodyPr lIns="720000" tIns="0" rIns="720000" bIns="36000" anchor="b"/>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500" b="1">
                <a:solidFill>
                  <a:schemeClr val="bg2"/>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12" name="タイトル 11"/>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4230821986"/>
      </p:ext>
    </p:extLst>
  </p:cSld>
  <p:clrMapOvr>
    <a:masterClrMapping/>
  </p:clrMapOvr>
  <p:hf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ec-ex-Content page 6">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コンテンツ プレースホルダー 14"/>
          <p:cNvSpPr>
            <a:spLocks noGrp="1"/>
          </p:cNvSpPr>
          <p:nvPr>
            <p:ph sz="quarter" idx="24" hasCustomPrompt="1"/>
          </p:nvPr>
        </p:nvSpPr>
        <p:spPr>
          <a:xfrm>
            <a:off x="696913" y="1235270"/>
            <a:ext cx="3364549" cy="2687699"/>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7" name="テキスト プレースホルダー 8"/>
          <p:cNvSpPr>
            <a:spLocks noGrp="1"/>
          </p:cNvSpPr>
          <p:nvPr>
            <p:ph type="body" sz="quarter" idx="23" hasCustomPrompt="1"/>
          </p:nvPr>
        </p:nvSpPr>
        <p:spPr>
          <a:xfrm>
            <a:off x="1" y="4026912"/>
            <a:ext cx="4229921" cy="1580982"/>
          </a:xfrm>
          <a:prstGeom prst="rect">
            <a:avLst/>
          </a:prstGeom>
        </p:spPr>
        <p:txBody>
          <a:bodyPr lIns="720000" tIns="0" rIns="18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8" name="コンテンツ プレースホルダー 14"/>
          <p:cNvSpPr>
            <a:spLocks noGrp="1"/>
          </p:cNvSpPr>
          <p:nvPr>
            <p:ph sz="quarter" idx="31" hasCustomPrompt="1"/>
          </p:nvPr>
        </p:nvSpPr>
        <p:spPr>
          <a:xfrm>
            <a:off x="4425245" y="1235270"/>
            <a:ext cx="3354777" cy="2687699"/>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0" name="テキスト プレースホルダー 8"/>
          <p:cNvSpPr>
            <a:spLocks noGrp="1"/>
          </p:cNvSpPr>
          <p:nvPr>
            <p:ph type="body" sz="quarter" idx="33" hasCustomPrompt="1"/>
          </p:nvPr>
        </p:nvSpPr>
        <p:spPr>
          <a:xfrm>
            <a:off x="4229922" y="4026912"/>
            <a:ext cx="3729964" cy="1580982"/>
          </a:xfrm>
          <a:prstGeom prst="rect">
            <a:avLst/>
          </a:prstGeom>
        </p:spPr>
        <p:txBody>
          <a:bodyPr lIns="180000" tIns="0" rIns="18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1" name="コンテンツ プレースホルダー 14"/>
          <p:cNvSpPr>
            <a:spLocks noGrp="1"/>
          </p:cNvSpPr>
          <p:nvPr>
            <p:ph sz="quarter" idx="34" hasCustomPrompt="1"/>
          </p:nvPr>
        </p:nvSpPr>
        <p:spPr>
          <a:xfrm>
            <a:off x="8143804" y="1235270"/>
            <a:ext cx="3354459" cy="2687699"/>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3" name="テキスト プレースホルダー 8"/>
          <p:cNvSpPr>
            <a:spLocks noGrp="1"/>
          </p:cNvSpPr>
          <p:nvPr>
            <p:ph type="body" sz="quarter" idx="36" hasCustomPrompt="1"/>
          </p:nvPr>
        </p:nvSpPr>
        <p:spPr>
          <a:xfrm>
            <a:off x="7959887" y="4026912"/>
            <a:ext cx="4229920" cy="1580982"/>
          </a:xfrm>
          <a:prstGeom prst="rect">
            <a:avLst/>
          </a:prstGeom>
        </p:spPr>
        <p:txBody>
          <a:bodyPr lIns="180000" tIns="0" rIns="720000" bIns="0"/>
          <a:lstStyle>
            <a:lvl1pPr algn="just">
              <a:lnSpc>
                <a:spcPct val="100000"/>
              </a:lnSpc>
              <a:spcBef>
                <a:spcPts val="0"/>
              </a:spcBef>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4" name="テキスト プレースホルダー 5"/>
          <p:cNvSpPr>
            <a:spLocks noGrp="1"/>
          </p:cNvSpPr>
          <p:nvPr>
            <p:ph type="body" sz="quarter" idx="17" hasCustomPrompt="1"/>
          </p:nvPr>
        </p:nvSpPr>
        <p:spPr>
          <a:xfrm>
            <a:off x="1" y="5689455"/>
            <a:ext cx="12189806" cy="445407"/>
          </a:xfrm>
          <a:prstGeom prst="rect">
            <a:avLst/>
          </a:prstGeom>
        </p:spPr>
        <p:txBody>
          <a:bodyPr lIns="720000" tIns="0" rIns="720000" bIns="36000" anchor="b"/>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500" b="1">
                <a:solidFill>
                  <a:schemeClr val="bg2"/>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17" name="テキスト プレースホルダー 16"/>
          <p:cNvSpPr>
            <a:spLocks noGrp="1"/>
          </p:cNvSpPr>
          <p:nvPr>
            <p:ph type="body" sz="quarter" idx="22" hasCustomPrompt="1"/>
          </p:nvPr>
        </p:nvSpPr>
        <p:spPr>
          <a:xfrm>
            <a:off x="1" y="844510"/>
            <a:ext cx="4229921" cy="324039"/>
          </a:xfrm>
          <a:prstGeom prst="rect">
            <a:avLst/>
          </a:prstGeom>
        </p:spPr>
        <p:txBody>
          <a:bodyPr lIns="720000" tIns="0" rIns="180000" bIns="0"/>
          <a:lstStyle>
            <a:lvl1pPr algn="l">
              <a:defRPr sz="2200" b="1">
                <a:latin typeface="+mn-ea"/>
                <a:ea typeface="+mn-ea"/>
              </a:defRPr>
            </a:lvl1pPr>
          </a:lstStyle>
          <a:p>
            <a:pPr lvl="0"/>
            <a:r>
              <a:rPr kumimoji="1" lang="en-US" altLang="ja-JP"/>
              <a:t>Title</a:t>
            </a:r>
            <a:endParaRPr kumimoji="1" lang="ja-JP" altLang="en-US"/>
          </a:p>
        </p:txBody>
      </p:sp>
      <p:sp>
        <p:nvSpPr>
          <p:cNvPr id="18" name="テキスト プレースホルダー 16"/>
          <p:cNvSpPr>
            <a:spLocks noGrp="1"/>
          </p:cNvSpPr>
          <p:nvPr>
            <p:ph type="body" sz="quarter" idx="26" hasCustomPrompt="1"/>
          </p:nvPr>
        </p:nvSpPr>
        <p:spPr>
          <a:xfrm>
            <a:off x="7959885" y="844510"/>
            <a:ext cx="4232115" cy="324039"/>
          </a:xfrm>
          <a:prstGeom prst="rect">
            <a:avLst/>
          </a:prstGeom>
        </p:spPr>
        <p:txBody>
          <a:bodyPr lIns="180000" tIns="0" rIns="720000" bIns="0"/>
          <a:lstStyle>
            <a:lvl1pPr algn="l">
              <a:defRPr sz="2200" b="1">
                <a:latin typeface="+mn-ea"/>
                <a:ea typeface="+mn-ea"/>
              </a:defRPr>
            </a:lvl1pPr>
          </a:lstStyle>
          <a:p>
            <a:pPr lvl="0"/>
            <a:r>
              <a:rPr kumimoji="1" lang="en-US" altLang="ja-JP"/>
              <a:t>Title</a:t>
            </a:r>
            <a:endParaRPr kumimoji="1" lang="ja-JP" altLang="en-US"/>
          </a:p>
        </p:txBody>
      </p:sp>
      <p:sp>
        <p:nvSpPr>
          <p:cNvPr id="19" name="テキスト プレースホルダー 16"/>
          <p:cNvSpPr>
            <a:spLocks noGrp="1"/>
          </p:cNvSpPr>
          <p:nvPr>
            <p:ph type="body" sz="quarter" idx="37" hasCustomPrompt="1"/>
          </p:nvPr>
        </p:nvSpPr>
        <p:spPr>
          <a:xfrm>
            <a:off x="4229923" y="844510"/>
            <a:ext cx="3729964" cy="324039"/>
          </a:xfrm>
          <a:prstGeom prst="rect">
            <a:avLst/>
          </a:prstGeom>
        </p:spPr>
        <p:txBody>
          <a:bodyPr lIns="180000" tIns="0" rIns="180000" bIns="0"/>
          <a:lstStyle>
            <a:lvl1pPr algn="l">
              <a:defRPr sz="2200" b="1">
                <a:latin typeface="+mn-ea"/>
                <a:ea typeface="+mn-ea"/>
              </a:defRPr>
            </a:lvl1pPr>
          </a:lstStyle>
          <a:p>
            <a:pPr lvl="0"/>
            <a:r>
              <a:rPr kumimoji="1" lang="en-US" altLang="ja-JP"/>
              <a:t>Title</a:t>
            </a:r>
            <a:endParaRPr kumimoji="1" lang="ja-JP" altLang="en-US"/>
          </a:p>
        </p:txBody>
      </p:sp>
      <p:sp>
        <p:nvSpPr>
          <p:cNvPr id="6" name="タイトル 5"/>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3564429185"/>
      </p:ext>
    </p:extLst>
  </p:cSld>
  <p:clrMapOvr>
    <a:masterClrMapping/>
  </p:clrMapOvr>
  <p:hf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sec-ex-Attached documents:Cover">
    <p:bg>
      <p:bgPr>
        <a:solidFill>
          <a:schemeClr val="bg1">
            <a:lumMod val="65000"/>
          </a:schemeClr>
        </a:solidFill>
        <a:effectLst/>
      </p:bgPr>
    </p:bg>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solidFill>
                  <a:schemeClr val="bg1"/>
                </a:solidFill>
                <a:latin typeface="+mn-ea"/>
                <a:ea typeface="+mn-ea"/>
              </a:defRPr>
            </a:lvl1pPr>
          </a:lstStyle>
          <a:p>
            <a:r>
              <a:rPr lang="en-US" altLang="ja-JP"/>
              <a:t>Title / Month XX, 2023 (Please enter it from the "Insert" → "Header and Footer")</a:t>
            </a:r>
            <a:endParaRPr lang="en-US"/>
          </a:p>
        </p:txBody>
      </p:sp>
      <p:sp>
        <p:nvSpPr>
          <p:cNvPr id="5" name="テキスト ボックス 4"/>
          <p:cNvSpPr txBox="1"/>
          <p:nvPr userDrawn="1"/>
        </p:nvSpPr>
        <p:spPr>
          <a:xfrm>
            <a:off x="1305879" y="2811595"/>
            <a:ext cx="5820824" cy="830997"/>
          </a:xfrm>
          <a:prstGeom prst="rect">
            <a:avLst/>
          </a:prstGeom>
          <a:noFill/>
        </p:spPr>
        <p:txBody>
          <a:bodyPr wrap="none" rtlCol="0">
            <a:spAutoFit/>
          </a:bodyPr>
          <a:lstStyle/>
          <a:p>
            <a:r>
              <a:rPr lang="en-US" altLang="ja-JP" sz="4800" b="0">
                <a:solidFill>
                  <a:schemeClr val="bg1"/>
                </a:solidFill>
                <a:latin typeface="+mn-ea"/>
                <a:ea typeface="+mn-ea"/>
              </a:rPr>
              <a:t>Attached documents</a:t>
            </a:r>
            <a:endParaRPr lang="ja-JP" altLang="en-US" sz="4800" b="0">
              <a:solidFill>
                <a:schemeClr val="bg1"/>
              </a:solidFill>
              <a:latin typeface="+mn-ea"/>
              <a:ea typeface="+mn-ea"/>
            </a:endParaRPr>
          </a:p>
        </p:txBody>
      </p:sp>
      <p:pic>
        <p:nvPicPr>
          <p:cNvPr id="11" name="図 10"/>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92647" y="6230014"/>
            <a:ext cx="1040415" cy="592385"/>
          </a:xfrm>
          <a:prstGeom prst="rect">
            <a:avLst/>
          </a:prstGeom>
        </p:spPr>
      </p:pic>
      <p:sp>
        <p:nvSpPr>
          <p:cNvPr id="12" name="スライド番号プレースホルダー 3"/>
          <p:cNvSpPr>
            <a:spLocks noGrp="1"/>
          </p:cNvSpPr>
          <p:nvPr>
            <p:ph type="sldNum" sz="quarter" idx="11"/>
          </p:nvPr>
        </p:nvSpPr>
        <p:spPr>
          <a:xfrm>
            <a:off x="11179741" y="6332075"/>
            <a:ext cx="736035" cy="365125"/>
          </a:xfrm>
          <a:prstGeom prst="rect">
            <a:avLst/>
          </a:prstGeom>
        </p:spPr>
        <p:txBody>
          <a:bodyPr/>
          <a:lstStyle>
            <a:lvl1pPr>
              <a:defRPr sz="1400">
                <a:solidFill>
                  <a:schemeClr val="bg1"/>
                </a:solidFill>
                <a:latin typeface="+mn-ea"/>
                <a:ea typeface="+mn-ea"/>
              </a:defRPr>
            </a:lvl1pPr>
          </a:lstStyle>
          <a:p>
            <a:fld id="{A4345066-4952-40C1-BC8B-CE2851EC3EF2}" type="slidenum">
              <a:rPr lang="ja-JP" altLang="en-US" smtClean="0"/>
              <a:pPr/>
              <a:t>‹#›</a:t>
            </a:fld>
            <a:endParaRPr lang="en-US" altLang="ja-JP" sz="900"/>
          </a:p>
        </p:txBody>
      </p:sp>
      <p:sp>
        <p:nvSpPr>
          <p:cNvPr id="13" name="テキスト ボックス 12"/>
          <p:cNvSpPr txBox="1"/>
          <p:nvPr userDrawn="1"/>
        </p:nvSpPr>
        <p:spPr>
          <a:xfrm>
            <a:off x="1305877" y="6525605"/>
            <a:ext cx="1624163" cy="176972"/>
          </a:xfrm>
          <a:prstGeom prst="rect">
            <a:avLst/>
          </a:prstGeom>
          <a:noFill/>
        </p:spPr>
        <p:txBody>
          <a:bodyPr wrap="none" rtlCol="0">
            <a:spAutoFit/>
          </a:bodyPr>
          <a:lstStyle/>
          <a:p>
            <a:r>
              <a:rPr kumimoji="1" lang="en-US" altLang="ja-JP" sz="550" spc="0">
                <a:solidFill>
                  <a:schemeClr val="bg1"/>
                </a:solidFill>
                <a:latin typeface="+mn-ea"/>
                <a:ea typeface="+mn-ea"/>
              </a:rPr>
              <a:t>© DENSO CORPORATION</a:t>
            </a:r>
            <a:r>
              <a:rPr kumimoji="1" lang="en-US" altLang="ja-JP" sz="550" spc="0" baseline="0">
                <a:solidFill>
                  <a:schemeClr val="bg1"/>
                </a:solidFill>
                <a:latin typeface="+mn-ea"/>
                <a:ea typeface="+mn-ea"/>
              </a:rPr>
              <a:t> All Rights Reserved.</a:t>
            </a:r>
            <a:endParaRPr kumimoji="1" lang="ja-JP" altLang="en-US" sz="550" spc="0">
              <a:solidFill>
                <a:schemeClr val="bg1"/>
              </a:solidFill>
              <a:latin typeface="+mn-ea"/>
              <a:ea typeface="+mn-ea"/>
            </a:endParaRPr>
          </a:p>
        </p:txBody>
      </p:sp>
    </p:spTree>
    <p:extLst>
      <p:ext uri="{BB962C8B-B14F-4D97-AF65-F5344CB8AC3E}">
        <p14:creationId xmlns:p14="http://schemas.microsoft.com/office/powerpoint/2010/main" val="674929004"/>
      </p:ext>
    </p:extLst>
  </p:cSld>
  <p:clrMapOvr>
    <a:masterClrMapping/>
  </p:clrMapOvr>
  <p:hf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ec-ex-Attached documents">
    <p:spTree>
      <p:nvGrpSpPr>
        <p:cNvPr id="1" name=""/>
        <p:cNvGrpSpPr/>
        <p:nvPr/>
      </p:nvGrpSpPr>
      <p:grpSpPr>
        <a:xfrm>
          <a:off x="0" y="0"/>
          <a:ext cx="0" cy="0"/>
          <a:chOff x="0" y="0"/>
          <a:chExt cx="0" cy="0"/>
        </a:xfrm>
      </p:grpSpPr>
      <p:sp>
        <p:nvSpPr>
          <p:cNvPr id="7" name="角丸四角形 6"/>
          <p:cNvSpPr/>
          <p:nvPr userDrawn="1"/>
        </p:nvSpPr>
        <p:spPr>
          <a:xfrm>
            <a:off x="0" y="252409"/>
            <a:ext cx="1293019" cy="418152"/>
          </a:xfrm>
          <a:custGeom>
            <a:avLst/>
            <a:gdLst>
              <a:gd name="connsiteX0" fmla="*/ 0 w 1097756"/>
              <a:gd name="connsiteY0" fmla="*/ 0 h 415770"/>
              <a:gd name="connsiteX1" fmla="*/ 0 w 1097756"/>
              <a:gd name="connsiteY1" fmla="*/ 0 h 415770"/>
              <a:gd name="connsiteX2" fmla="*/ 1097756 w 1097756"/>
              <a:gd name="connsiteY2" fmla="*/ 0 h 415770"/>
              <a:gd name="connsiteX3" fmla="*/ 1097756 w 1097756"/>
              <a:gd name="connsiteY3" fmla="*/ 0 h 415770"/>
              <a:gd name="connsiteX4" fmla="*/ 1097756 w 1097756"/>
              <a:gd name="connsiteY4" fmla="*/ 415770 h 415770"/>
              <a:gd name="connsiteX5" fmla="*/ 1097756 w 1097756"/>
              <a:gd name="connsiteY5" fmla="*/ 415770 h 415770"/>
              <a:gd name="connsiteX6" fmla="*/ 0 w 1097756"/>
              <a:gd name="connsiteY6" fmla="*/ 415770 h 415770"/>
              <a:gd name="connsiteX7" fmla="*/ 0 w 1097756"/>
              <a:gd name="connsiteY7" fmla="*/ 415770 h 415770"/>
              <a:gd name="connsiteX8" fmla="*/ 0 w 1097756"/>
              <a:gd name="connsiteY8" fmla="*/ 0 h 415770"/>
              <a:gd name="connsiteX0" fmla="*/ 0 w 1216819"/>
              <a:gd name="connsiteY0" fmla="*/ 0 h 415770"/>
              <a:gd name="connsiteX1" fmla="*/ 0 w 1216819"/>
              <a:gd name="connsiteY1" fmla="*/ 0 h 415770"/>
              <a:gd name="connsiteX2" fmla="*/ 1097756 w 1216819"/>
              <a:gd name="connsiteY2" fmla="*/ 0 h 415770"/>
              <a:gd name="connsiteX3" fmla="*/ 1216819 w 1216819"/>
              <a:gd name="connsiteY3" fmla="*/ 0 h 415770"/>
              <a:gd name="connsiteX4" fmla="*/ 1097756 w 1216819"/>
              <a:gd name="connsiteY4" fmla="*/ 415770 h 415770"/>
              <a:gd name="connsiteX5" fmla="*/ 1097756 w 1216819"/>
              <a:gd name="connsiteY5" fmla="*/ 415770 h 415770"/>
              <a:gd name="connsiteX6" fmla="*/ 0 w 1216819"/>
              <a:gd name="connsiteY6" fmla="*/ 415770 h 415770"/>
              <a:gd name="connsiteX7" fmla="*/ 0 w 1216819"/>
              <a:gd name="connsiteY7" fmla="*/ 415770 h 415770"/>
              <a:gd name="connsiteX8" fmla="*/ 0 w 1216819"/>
              <a:gd name="connsiteY8" fmla="*/ 0 h 415770"/>
              <a:gd name="connsiteX0" fmla="*/ 0 w 1223579"/>
              <a:gd name="connsiteY0" fmla="*/ 2382 h 418152"/>
              <a:gd name="connsiteX1" fmla="*/ 0 w 1223579"/>
              <a:gd name="connsiteY1" fmla="*/ 2382 h 418152"/>
              <a:gd name="connsiteX2" fmla="*/ 1097756 w 1223579"/>
              <a:gd name="connsiteY2" fmla="*/ 2382 h 418152"/>
              <a:gd name="connsiteX3" fmla="*/ 1223579 w 1223579"/>
              <a:gd name="connsiteY3" fmla="*/ 0 h 418152"/>
              <a:gd name="connsiteX4" fmla="*/ 1097756 w 1223579"/>
              <a:gd name="connsiteY4" fmla="*/ 418152 h 418152"/>
              <a:gd name="connsiteX5" fmla="*/ 1097756 w 1223579"/>
              <a:gd name="connsiteY5" fmla="*/ 418152 h 418152"/>
              <a:gd name="connsiteX6" fmla="*/ 0 w 1223579"/>
              <a:gd name="connsiteY6" fmla="*/ 418152 h 418152"/>
              <a:gd name="connsiteX7" fmla="*/ 0 w 1223579"/>
              <a:gd name="connsiteY7" fmla="*/ 418152 h 418152"/>
              <a:gd name="connsiteX8" fmla="*/ 0 w 1223579"/>
              <a:gd name="connsiteY8" fmla="*/ 2382 h 41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3579" h="418152">
                <a:moveTo>
                  <a:pt x="0" y="2382"/>
                </a:moveTo>
                <a:lnTo>
                  <a:pt x="0" y="2382"/>
                </a:lnTo>
                <a:lnTo>
                  <a:pt x="1097756" y="2382"/>
                </a:lnTo>
                <a:lnTo>
                  <a:pt x="1223579" y="0"/>
                </a:lnTo>
                <a:lnTo>
                  <a:pt x="1097756" y="418152"/>
                </a:lnTo>
                <a:lnTo>
                  <a:pt x="1097756" y="418152"/>
                </a:lnTo>
                <a:lnTo>
                  <a:pt x="0" y="418152"/>
                </a:lnTo>
                <a:lnTo>
                  <a:pt x="0" y="418152"/>
                </a:lnTo>
                <a:lnTo>
                  <a:pt x="0" y="2382"/>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solidFill>
                <a:schemeClr val="bg1"/>
              </a:solidFill>
              <a:latin typeface="+mn-ea"/>
              <a:ea typeface="+mn-ea"/>
            </a:endParaRPr>
          </a:p>
        </p:txBody>
      </p:sp>
      <p:sp>
        <p:nvSpPr>
          <p:cNvPr id="2" name="タイトル 1"/>
          <p:cNvSpPr>
            <a:spLocks noGrp="1"/>
          </p:cNvSpPr>
          <p:nvPr>
            <p:ph type="title" hasCustomPrompt="1"/>
          </p:nvPr>
        </p:nvSpPr>
        <p:spPr>
          <a:xfrm>
            <a:off x="1150144" y="254791"/>
            <a:ext cx="9728200" cy="415770"/>
          </a:xfrm>
        </p:spPr>
        <p:txBody>
          <a:bodyPr/>
          <a:lstStyle>
            <a:lvl1pPr>
              <a:defRPr>
                <a:latin typeface="+mn-ea"/>
                <a:ea typeface="+mn-ea"/>
              </a:defRPr>
            </a:lvl1pPr>
          </a:lstStyle>
          <a:p>
            <a:r>
              <a:rPr kumimoji="1" lang="en-US" altLang="ja-JP"/>
              <a:t>Title</a:t>
            </a:r>
            <a:endParaRPr kumimoji="1" lang="ja-JP" altLang="en-US"/>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1000">
              <a:solidFill>
                <a:schemeClr val="bg1">
                  <a:lumMod val="65000"/>
                </a:schemeClr>
              </a:solidFill>
            </a:endParaRPr>
          </a:p>
        </p:txBody>
      </p:sp>
      <p:sp>
        <p:nvSpPr>
          <p:cNvPr id="8" name="テキスト ボックス 7"/>
          <p:cNvSpPr txBox="1"/>
          <p:nvPr userDrawn="1"/>
        </p:nvSpPr>
        <p:spPr>
          <a:xfrm>
            <a:off x="335061" y="293773"/>
            <a:ext cx="814647" cy="348813"/>
          </a:xfrm>
          <a:prstGeom prst="rect">
            <a:avLst/>
          </a:prstGeom>
          <a:noFill/>
        </p:spPr>
        <p:txBody>
          <a:bodyPr wrap="none" rtlCol="0">
            <a:spAutoFit/>
          </a:bodyPr>
          <a:lstStyle/>
          <a:p>
            <a:pPr>
              <a:lnSpc>
                <a:spcPts val="1000"/>
              </a:lnSpc>
            </a:pPr>
            <a:r>
              <a:rPr kumimoji="1" lang="en-US" altLang="ja-JP" sz="1000">
                <a:solidFill>
                  <a:schemeClr val="bg1"/>
                </a:solidFill>
                <a:latin typeface="+mn-ea"/>
                <a:ea typeface="+mn-ea"/>
              </a:rPr>
              <a:t>Attached</a:t>
            </a:r>
          </a:p>
          <a:p>
            <a:pPr>
              <a:lnSpc>
                <a:spcPts val="1000"/>
              </a:lnSpc>
            </a:pPr>
            <a:r>
              <a:rPr kumimoji="1" lang="en-US" altLang="ja-JP" sz="1000">
                <a:solidFill>
                  <a:schemeClr val="bg1"/>
                </a:solidFill>
                <a:latin typeface="+mn-ea"/>
                <a:ea typeface="+mn-ea"/>
              </a:rPr>
              <a:t>documents</a:t>
            </a:r>
            <a:endParaRPr kumimoji="1" lang="ja-JP" altLang="en-US" sz="1000">
              <a:solidFill>
                <a:schemeClr val="bg1"/>
              </a:solidFill>
              <a:latin typeface="+mn-ea"/>
              <a:ea typeface="+mn-ea"/>
            </a:endParaRPr>
          </a:p>
        </p:txBody>
      </p:sp>
      <p:sp>
        <p:nvSpPr>
          <p:cNvPr id="10" name="コンテンツ プレースホルダー 24"/>
          <p:cNvSpPr>
            <a:spLocks noGrp="1"/>
          </p:cNvSpPr>
          <p:nvPr>
            <p:ph sz="quarter" idx="17" hasCustomPrompt="1"/>
          </p:nvPr>
        </p:nvSpPr>
        <p:spPr>
          <a:xfrm>
            <a:off x="0" y="708845"/>
            <a:ext cx="12192001" cy="5491929"/>
          </a:xfrm>
          <a:prstGeom prst="rect">
            <a:avLst/>
          </a:prstGeom>
          <a:noFill/>
        </p:spPr>
        <p:txBody>
          <a:bodyPr lIns="720000" tIns="180000" rIns="720000" bIns="0" anchor="t" anchorCtr="0"/>
          <a:lstStyle>
            <a:lvl1pPr marL="0" indent="0" algn="l">
              <a:buFont typeface="Arial" panose="020B0604020202020204" pitchFamily="34" charset="0"/>
              <a:buNone/>
              <a:defRPr sz="1800" b="0">
                <a:solidFill>
                  <a:schemeClr val="tx1"/>
                </a:solidFill>
                <a:latin typeface="+mn-ea"/>
                <a:ea typeface="+mn-ea"/>
              </a:defRPr>
            </a:lvl1pPr>
            <a:lvl2pPr>
              <a:defRPr sz="1600">
                <a:latin typeface="+mn-ea"/>
                <a:ea typeface="+mn-ea"/>
              </a:defRPr>
            </a:lvl2pPr>
            <a:lvl3pPr>
              <a:defRPr sz="1400">
                <a:latin typeface="+mn-ea"/>
                <a:ea typeface="+mn-ea"/>
              </a:defRPr>
            </a:lvl3pPr>
            <a:lvl4pPr>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Tree>
    <p:extLst>
      <p:ext uri="{BB962C8B-B14F-4D97-AF65-F5344CB8AC3E}">
        <p14:creationId xmlns:p14="http://schemas.microsoft.com/office/powerpoint/2010/main" val="3319050498"/>
      </p:ext>
    </p:extLst>
  </p:cSld>
  <p:clrMapOvr>
    <a:masterClrMapping/>
  </p:clrMapOvr>
  <p:hf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ec-ex-Page with diagonal image">
    <p:spTree>
      <p:nvGrpSpPr>
        <p:cNvPr id="1" name=""/>
        <p:cNvGrpSpPr/>
        <p:nvPr/>
      </p:nvGrpSpPr>
      <p:grpSpPr>
        <a:xfrm>
          <a:off x="0" y="0"/>
          <a:ext cx="0" cy="0"/>
          <a:chOff x="0" y="0"/>
          <a:chExt cx="0" cy="0"/>
        </a:xfrm>
      </p:grpSpPr>
      <p:sp>
        <p:nvSpPr>
          <p:cNvPr id="18" name="テキスト プレースホルダー 9"/>
          <p:cNvSpPr>
            <a:spLocks noGrp="1"/>
          </p:cNvSpPr>
          <p:nvPr>
            <p:ph type="body" sz="quarter" idx="51" hasCustomPrompt="1"/>
          </p:nvPr>
        </p:nvSpPr>
        <p:spPr>
          <a:xfrm>
            <a:off x="7209267" y="3935252"/>
            <a:ext cx="4288996" cy="689201"/>
          </a:xfrm>
          <a:prstGeom prst="rect">
            <a:avLst/>
          </a:prstGeom>
        </p:spPr>
        <p:txBody>
          <a:bodyPr tIns="468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GML-Global Multimedia Library.</a:t>
            </a:r>
            <a:endParaRPr kumimoji="1" lang="ja-JP" altLang="en-US"/>
          </a:p>
        </p:txBody>
      </p:sp>
      <p:sp>
        <p:nvSpPr>
          <p:cNvPr id="16" name="テキスト プレースホルダー 9"/>
          <p:cNvSpPr>
            <a:spLocks noGrp="1"/>
          </p:cNvSpPr>
          <p:nvPr>
            <p:ph type="body" sz="quarter" idx="49" hasCustomPrompt="1"/>
          </p:nvPr>
        </p:nvSpPr>
        <p:spPr>
          <a:xfrm>
            <a:off x="7209267" y="3935252"/>
            <a:ext cx="4288996" cy="689201"/>
          </a:xfrm>
          <a:prstGeom prst="rect">
            <a:avLst/>
          </a:prstGeom>
        </p:spPr>
        <p:txBody>
          <a:bodyPr tIns="252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We recommended using images downloaded from</a:t>
            </a:r>
            <a:endParaRPr kumimoji="1" lang="ja-JP" altLang="en-US"/>
          </a:p>
        </p:txBody>
      </p:sp>
      <p:sp>
        <p:nvSpPr>
          <p:cNvPr id="17" name="テキスト プレースホルダー 9"/>
          <p:cNvSpPr>
            <a:spLocks noGrp="1"/>
          </p:cNvSpPr>
          <p:nvPr>
            <p:ph type="body" sz="quarter" idx="50" hasCustomPrompt="1"/>
          </p:nvPr>
        </p:nvSpPr>
        <p:spPr>
          <a:xfrm>
            <a:off x="7209267" y="3935252"/>
            <a:ext cx="4288996" cy="689201"/>
          </a:xfrm>
          <a:prstGeom prst="rect">
            <a:avLst/>
          </a:prstGeom>
        </p:spPr>
        <p:txBody>
          <a:bodyPr tIns="36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5" name="図プレースホルダー 6"/>
          <p:cNvSpPr>
            <a:spLocks noGrp="1"/>
          </p:cNvSpPr>
          <p:nvPr>
            <p:ph type="pic" sz="quarter" idx="15" hasCustomPrompt="1"/>
          </p:nvPr>
        </p:nvSpPr>
        <p:spPr bwMode="white">
          <a:xfrm>
            <a:off x="6082480" y="-776"/>
            <a:ext cx="6109519" cy="6858775"/>
          </a:xfrm>
          <a:custGeom>
            <a:avLst/>
            <a:gdLst>
              <a:gd name="connsiteX0" fmla="*/ 1017079 w 6102350"/>
              <a:gd name="connsiteY0" fmla="*/ 0 h 6864350"/>
              <a:gd name="connsiteX1" fmla="*/ 5085271 w 6102350"/>
              <a:gd name="connsiteY1" fmla="*/ 0 h 6864350"/>
              <a:gd name="connsiteX2" fmla="*/ 6102350 w 6102350"/>
              <a:gd name="connsiteY2" fmla="*/ 1017079 h 6864350"/>
              <a:gd name="connsiteX3" fmla="*/ 6102350 w 6102350"/>
              <a:gd name="connsiteY3" fmla="*/ 6864350 h 6864350"/>
              <a:gd name="connsiteX4" fmla="*/ 6102350 w 6102350"/>
              <a:gd name="connsiteY4" fmla="*/ 6864350 h 6864350"/>
              <a:gd name="connsiteX5" fmla="*/ 0 w 6102350"/>
              <a:gd name="connsiteY5" fmla="*/ 6864350 h 6864350"/>
              <a:gd name="connsiteX6" fmla="*/ 0 w 6102350"/>
              <a:gd name="connsiteY6" fmla="*/ 6864350 h 6864350"/>
              <a:gd name="connsiteX7" fmla="*/ 0 w 6102350"/>
              <a:gd name="connsiteY7" fmla="*/ 1017079 h 6864350"/>
              <a:gd name="connsiteX8" fmla="*/ 1017079 w 6102350"/>
              <a:gd name="connsiteY8" fmla="*/ 0 h 6864350"/>
              <a:gd name="connsiteX0" fmla="*/ 1017079 w 6102350"/>
              <a:gd name="connsiteY0" fmla="*/ 0 h 6864350"/>
              <a:gd name="connsiteX1" fmla="*/ 6102350 w 6102350"/>
              <a:gd name="connsiteY1" fmla="*/ 1017079 h 6864350"/>
              <a:gd name="connsiteX2" fmla="*/ 6102350 w 6102350"/>
              <a:gd name="connsiteY2" fmla="*/ 6864350 h 6864350"/>
              <a:gd name="connsiteX3" fmla="*/ 6102350 w 6102350"/>
              <a:gd name="connsiteY3" fmla="*/ 6864350 h 6864350"/>
              <a:gd name="connsiteX4" fmla="*/ 0 w 6102350"/>
              <a:gd name="connsiteY4" fmla="*/ 6864350 h 6864350"/>
              <a:gd name="connsiteX5" fmla="*/ 0 w 6102350"/>
              <a:gd name="connsiteY5" fmla="*/ 6864350 h 6864350"/>
              <a:gd name="connsiteX6" fmla="*/ 0 w 6102350"/>
              <a:gd name="connsiteY6" fmla="*/ 1017079 h 6864350"/>
              <a:gd name="connsiteX7" fmla="*/ 1017079 w 6102350"/>
              <a:gd name="connsiteY7" fmla="*/ 0 h 6864350"/>
              <a:gd name="connsiteX0" fmla="*/ 1017079 w 6110663"/>
              <a:gd name="connsiteY0" fmla="*/ 0 h 6864350"/>
              <a:gd name="connsiteX1" fmla="*/ 6110663 w 6110663"/>
              <a:gd name="connsiteY1" fmla="*/ 2926 h 6864350"/>
              <a:gd name="connsiteX2" fmla="*/ 6102350 w 6110663"/>
              <a:gd name="connsiteY2" fmla="*/ 6864350 h 6864350"/>
              <a:gd name="connsiteX3" fmla="*/ 6102350 w 6110663"/>
              <a:gd name="connsiteY3" fmla="*/ 6864350 h 6864350"/>
              <a:gd name="connsiteX4" fmla="*/ 0 w 6110663"/>
              <a:gd name="connsiteY4" fmla="*/ 6864350 h 6864350"/>
              <a:gd name="connsiteX5" fmla="*/ 0 w 6110663"/>
              <a:gd name="connsiteY5" fmla="*/ 6864350 h 6864350"/>
              <a:gd name="connsiteX6" fmla="*/ 0 w 6110663"/>
              <a:gd name="connsiteY6" fmla="*/ 1017079 h 6864350"/>
              <a:gd name="connsiteX7" fmla="*/ 1017079 w 6110663"/>
              <a:gd name="connsiteY7" fmla="*/ 0 h 6864350"/>
              <a:gd name="connsiteX0" fmla="*/ 2155923 w 6110663"/>
              <a:gd name="connsiteY0" fmla="*/ 5387 h 6861424"/>
              <a:gd name="connsiteX1" fmla="*/ 6110663 w 6110663"/>
              <a:gd name="connsiteY1" fmla="*/ 0 h 6861424"/>
              <a:gd name="connsiteX2" fmla="*/ 6102350 w 6110663"/>
              <a:gd name="connsiteY2" fmla="*/ 6861424 h 6861424"/>
              <a:gd name="connsiteX3" fmla="*/ 6102350 w 6110663"/>
              <a:gd name="connsiteY3" fmla="*/ 6861424 h 6861424"/>
              <a:gd name="connsiteX4" fmla="*/ 0 w 6110663"/>
              <a:gd name="connsiteY4" fmla="*/ 6861424 h 6861424"/>
              <a:gd name="connsiteX5" fmla="*/ 0 w 6110663"/>
              <a:gd name="connsiteY5" fmla="*/ 6861424 h 6861424"/>
              <a:gd name="connsiteX6" fmla="*/ 0 w 6110663"/>
              <a:gd name="connsiteY6" fmla="*/ 1014153 h 6861424"/>
              <a:gd name="connsiteX7" fmla="*/ 2155923 w 6110663"/>
              <a:gd name="connsiteY7" fmla="*/ 5387 h 6861424"/>
              <a:gd name="connsiteX0" fmla="*/ 2155923 w 6110663"/>
              <a:gd name="connsiteY0" fmla="*/ 5387 h 6861424"/>
              <a:gd name="connsiteX1" fmla="*/ 6110663 w 6110663"/>
              <a:gd name="connsiteY1" fmla="*/ 0 h 6861424"/>
              <a:gd name="connsiteX2" fmla="*/ 6102350 w 6110663"/>
              <a:gd name="connsiteY2" fmla="*/ 6861424 h 6861424"/>
              <a:gd name="connsiteX3" fmla="*/ 6102350 w 6110663"/>
              <a:gd name="connsiteY3" fmla="*/ 6861424 h 6861424"/>
              <a:gd name="connsiteX4" fmla="*/ 0 w 6110663"/>
              <a:gd name="connsiteY4" fmla="*/ 6861424 h 6861424"/>
              <a:gd name="connsiteX5" fmla="*/ 0 w 6110663"/>
              <a:gd name="connsiteY5" fmla="*/ 6861424 h 6861424"/>
              <a:gd name="connsiteX6" fmla="*/ 299259 w 6110663"/>
              <a:gd name="connsiteY6" fmla="*/ 5951913 h 6861424"/>
              <a:gd name="connsiteX7" fmla="*/ 2155923 w 6110663"/>
              <a:gd name="connsiteY7" fmla="*/ 5387 h 6861424"/>
              <a:gd name="connsiteX0" fmla="*/ 2155923 w 6110663"/>
              <a:gd name="connsiteY0" fmla="*/ 5387 h 6861424"/>
              <a:gd name="connsiteX1" fmla="*/ 6110663 w 6110663"/>
              <a:gd name="connsiteY1" fmla="*/ 0 h 6861424"/>
              <a:gd name="connsiteX2" fmla="*/ 6102350 w 6110663"/>
              <a:gd name="connsiteY2" fmla="*/ 6861424 h 6861424"/>
              <a:gd name="connsiteX3" fmla="*/ 6102350 w 6110663"/>
              <a:gd name="connsiteY3" fmla="*/ 6861424 h 6861424"/>
              <a:gd name="connsiteX4" fmla="*/ 0 w 6110663"/>
              <a:gd name="connsiteY4" fmla="*/ 6861424 h 6861424"/>
              <a:gd name="connsiteX5" fmla="*/ 0 w 6110663"/>
              <a:gd name="connsiteY5" fmla="*/ 6861424 h 6861424"/>
              <a:gd name="connsiteX6" fmla="*/ 2155923 w 6110663"/>
              <a:gd name="connsiteY6" fmla="*/ 5387 h 6861424"/>
              <a:gd name="connsiteX0" fmla="*/ 2205800 w 6110663"/>
              <a:gd name="connsiteY0" fmla="*/ 13700 h 6861424"/>
              <a:gd name="connsiteX1" fmla="*/ 6110663 w 6110663"/>
              <a:gd name="connsiteY1" fmla="*/ 0 h 6861424"/>
              <a:gd name="connsiteX2" fmla="*/ 6102350 w 6110663"/>
              <a:gd name="connsiteY2" fmla="*/ 6861424 h 6861424"/>
              <a:gd name="connsiteX3" fmla="*/ 6102350 w 6110663"/>
              <a:gd name="connsiteY3" fmla="*/ 6861424 h 6861424"/>
              <a:gd name="connsiteX4" fmla="*/ 0 w 6110663"/>
              <a:gd name="connsiteY4" fmla="*/ 6861424 h 6861424"/>
              <a:gd name="connsiteX5" fmla="*/ 0 w 6110663"/>
              <a:gd name="connsiteY5" fmla="*/ 6861424 h 6861424"/>
              <a:gd name="connsiteX6" fmla="*/ 2205800 w 6110663"/>
              <a:gd name="connsiteY6" fmla="*/ 13700 h 6861424"/>
              <a:gd name="connsiteX0" fmla="*/ 2205800 w 6110663"/>
              <a:gd name="connsiteY0" fmla="*/ 0 h 6863673"/>
              <a:gd name="connsiteX1" fmla="*/ 6110663 w 6110663"/>
              <a:gd name="connsiteY1" fmla="*/ 2249 h 6863673"/>
              <a:gd name="connsiteX2" fmla="*/ 6102350 w 6110663"/>
              <a:gd name="connsiteY2" fmla="*/ 6863673 h 6863673"/>
              <a:gd name="connsiteX3" fmla="*/ 6102350 w 6110663"/>
              <a:gd name="connsiteY3" fmla="*/ 6863673 h 6863673"/>
              <a:gd name="connsiteX4" fmla="*/ 0 w 6110663"/>
              <a:gd name="connsiteY4" fmla="*/ 6863673 h 6863673"/>
              <a:gd name="connsiteX5" fmla="*/ 0 w 6110663"/>
              <a:gd name="connsiteY5" fmla="*/ 6863673 h 6863673"/>
              <a:gd name="connsiteX6" fmla="*/ 2205800 w 6110663"/>
              <a:gd name="connsiteY6" fmla="*/ 0 h 6863673"/>
              <a:gd name="connsiteX0" fmla="*/ 2205800 w 6121295"/>
              <a:gd name="connsiteY0" fmla="*/ 3067 h 6866740"/>
              <a:gd name="connsiteX1" fmla="*/ 6121295 w 6121295"/>
              <a:gd name="connsiteY1" fmla="*/ 0 h 6866740"/>
              <a:gd name="connsiteX2" fmla="*/ 6102350 w 6121295"/>
              <a:gd name="connsiteY2" fmla="*/ 6866740 h 6866740"/>
              <a:gd name="connsiteX3" fmla="*/ 6102350 w 6121295"/>
              <a:gd name="connsiteY3" fmla="*/ 6866740 h 6866740"/>
              <a:gd name="connsiteX4" fmla="*/ 0 w 6121295"/>
              <a:gd name="connsiteY4" fmla="*/ 6866740 h 6866740"/>
              <a:gd name="connsiteX5" fmla="*/ 0 w 6121295"/>
              <a:gd name="connsiteY5" fmla="*/ 6866740 h 6866740"/>
              <a:gd name="connsiteX6" fmla="*/ 2205800 w 6121295"/>
              <a:gd name="connsiteY6" fmla="*/ 3067 h 6866740"/>
              <a:gd name="connsiteX0" fmla="*/ 2205800 w 6134100"/>
              <a:gd name="connsiteY0" fmla="*/ 3067 h 6866740"/>
              <a:gd name="connsiteX1" fmla="*/ 6121295 w 6134100"/>
              <a:gd name="connsiteY1" fmla="*/ 0 h 6866740"/>
              <a:gd name="connsiteX2" fmla="*/ 6102350 w 6134100"/>
              <a:gd name="connsiteY2" fmla="*/ 6866740 h 6866740"/>
              <a:gd name="connsiteX3" fmla="*/ 6134100 w 6134100"/>
              <a:gd name="connsiteY3" fmla="*/ 6866740 h 6866740"/>
              <a:gd name="connsiteX4" fmla="*/ 0 w 6134100"/>
              <a:gd name="connsiteY4" fmla="*/ 6866740 h 6866740"/>
              <a:gd name="connsiteX5" fmla="*/ 0 w 6134100"/>
              <a:gd name="connsiteY5" fmla="*/ 6866740 h 6866740"/>
              <a:gd name="connsiteX6" fmla="*/ 2205800 w 6134100"/>
              <a:gd name="connsiteY6" fmla="*/ 3067 h 6866740"/>
              <a:gd name="connsiteX0" fmla="*/ 2205800 w 6121295"/>
              <a:gd name="connsiteY0" fmla="*/ 3067 h 6866740"/>
              <a:gd name="connsiteX1" fmla="*/ 6121295 w 6121295"/>
              <a:gd name="connsiteY1" fmla="*/ 0 h 6866740"/>
              <a:gd name="connsiteX2" fmla="*/ 6102350 w 6121295"/>
              <a:gd name="connsiteY2" fmla="*/ 6866740 h 6866740"/>
              <a:gd name="connsiteX3" fmla="*/ 0 w 6121295"/>
              <a:gd name="connsiteY3" fmla="*/ 6866740 h 6866740"/>
              <a:gd name="connsiteX4" fmla="*/ 0 w 6121295"/>
              <a:gd name="connsiteY4" fmla="*/ 6866740 h 6866740"/>
              <a:gd name="connsiteX5" fmla="*/ 2205800 w 6121295"/>
              <a:gd name="connsiteY5" fmla="*/ 3067 h 6866740"/>
              <a:gd name="connsiteX0" fmla="*/ 2205800 w 6134100"/>
              <a:gd name="connsiteY0" fmla="*/ 3067 h 6873090"/>
              <a:gd name="connsiteX1" fmla="*/ 6121295 w 6134100"/>
              <a:gd name="connsiteY1" fmla="*/ 0 h 6873090"/>
              <a:gd name="connsiteX2" fmla="*/ 6134100 w 6134100"/>
              <a:gd name="connsiteY2" fmla="*/ 6873090 h 6873090"/>
              <a:gd name="connsiteX3" fmla="*/ 0 w 6134100"/>
              <a:gd name="connsiteY3" fmla="*/ 6866740 h 6873090"/>
              <a:gd name="connsiteX4" fmla="*/ 0 w 6134100"/>
              <a:gd name="connsiteY4" fmla="*/ 6866740 h 6873090"/>
              <a:gd name="connsiteX5" fmla="*/ 2205800 w 6134100"/>
              <a:gd name="connsiteY5" fmla="*/ 3067 h 6873090"/>
              <a:gd name="connsiteX0" fmla="*/ 2131630 w 6134100"/>
              <a:gd name="connsiteY0" fmla="*/ 11258 h 6873090"/>
              <a:gd name="connsiteX1" fmla="*/ 6121295 w 6134100"/>
              <a:gd name="connsiteY1" fmla="*/ 0 h 6873090"/>
              <a:gd name="connsiteX2" fmla="*/ 6134100 w 6134100"/>
              <a:gd name="connsiteY2" fmla="*/ 6873090 h 6873090"/>
              <a:gd name="connsiteX3" fmla="*/ 0 w 6134100"/>
              <a:gd name="connsiteY3" fmla="*/ 6866740 h 6873090"/>
              <a:gd name="connsiteX4" fmla="*/ 0 w 6134100"/>
              <a:gd name="connsiteY4" fmla="*/ 6866740 h 6873090"/>
              <a:gd name="connsiteX5" fmla="*/ 2131630 w 6134100"/>
              <a:gd name="connsiteY5" fmla="*/ 11258 h 6873090"/>
              <a:gd name="connsiteX0" fmla="*/ 2194717 w 6134100"/>
              <a:gd name="connsiteY0" fmla="*/ 807 h 6873090"/>
              <a:gd name="connsiteX1" fmla="*/ 6121295 w 6134100"/>
              <a:gd name="connsiteY1" fmla="*/ 0 h 6873090"/>
              <a:gd name="connsiteX2" fmla="*/ 6134100 w 6134100"/>
              <a:gd name="connsiteY2" fmla="*/ 6873090 h 6873090"/>
              <a:gd name="connsiteX3" fmla="*/ 0 w 6134100"/>
              <a:gd name="connsiteY3" fmla="*/ 6866740 h 6873090"/>
              <a:gd name="connsiteX4" fmla="*/ 0 w 6134100"/>
              <a:gd name="connsiteY4" fmla="*/ 6866740 h 6873090"/>
              <a:gd name="connsiteX5" fmla="*/ 2194717 w 6134100"/>
              <a:gd name="connsiteY5" fmla="*/ 807 h 6873090"/>
              <a:gd name="connsiteX0" fmla="*/ 2194717 w 6124571"/>
              <a:gd name="connsiteY0" fmla="*/ 807 h 6866740"/>
              <a:gd name="connsiteX1" fmla="*/ 6121295 w 6124571"/>
              <a:gd name="connsiteY1" fmla="*/ 0 h 6866740"/>
              <a:gd name="connsiteX2" fmla="*/ 6124571 w 6124571"/>
              <a:gd name="connsiteY2" fmla="*/ 6836787 h 6866740"/>
              <a:gd name="connsiteX3" fmla="*/ 0 w 6124571"/>
              <a:gd name="connsiteY3" fmla="*/ 6866740 h 6866740"/>
              <a:gd name="connsiteX4" fmla="*/ 0 w 6124571"/>
              <a:gd name="connsiteY4" fmla="*/ 6866740 h 6866740"/>
              <a:gd name="connsiteX5" fmla="*/ 2194717 w 6124571"/>
              <a:gd name="connsiteY5" fmla="*/ 807 h 6866740"/>
              <a:gd name="connsiteX0" fmla="*/ 2194717 w 6124571"/>
              <a:gd name="connsiteY0" fmla="*/ 807 h 6866740"/>
              <a:gd name="connsiteX1" fmla="*/ 6121295 w 6124571"/>
              <a:gd name="connsiteY1" fmla="*/ 0 h 6866740"/>
              <a:gd name="connsiteX2" fmla="*/ 6124571 w 6124571"/>
              <a:gd name="connsiteY2" fmla="*/ 6836787 h 6866740"/>
              <a:gd name="connsiteX3" fmla="*/ 0 w 6124571"/>
              <a:gd name="connsiteY3" fmla="*/ 6866740 h 6866740"/>
              <a:gd name="connsiteX4" fmla="*/ 11116 w 6124571"/>
              <a:gd name="connsiteY4" fmla="*/ 6836751 h 6866740"/>
              <a:gd name="connsiteX5" fmla="*/ 2194717 w 6124571"/>
              <a:gd name="connsiteY5" fmla="*/ 807 h 6866740"/>
              <a:gd name="connsiteX0" fmla="*/ 2183601 w 6113455"/>
              <a:gd name="connsiteY0" fmla="*/ 807 h 6910935"/>
              <a:gd name="connsiteX1" fmla="*/ 6110179 w 6113455"/>
              <a:gd name="connsiteY1" fmla="*/ 0 h 6910935"/>
              <a:gd name="connsiteX2" fmla="*/ 6113455 w 6113455"/>
              <a:gd name="connsiteY2" fmla="*/ 6836787 h 6910935"/>
              <a:gd name="connsiteX3" fmla="*/ 15881 w 6113455"/>
              <a:gd name="connsiteY3" fmla="*/ 6910935 h 6910935"/>
              <a:gd name="connsiteX4" fmla="*/ 0 w 6113455"/>
              <a:gd name="connsiteY4" fmla="*/ 6836751 h 6910935"/>
              <a:gd name="connsiteX5" fmla="*/ 2183601 w 6113455"/>
              <a:gd name="connsiteY5" fmla="*/ 807 h 6910935"/>
              <a:gd name="connsiteX0" fmla="*/ 2183601 w 6113455"/>
              <a:gd name="connsiteY0" fmla="*/ 807 h 6836787"/>
              <a:gd name="connsiteX1" fmla="*/ 6110179 w 6113455"/>
              <a:gd name="connsiteY1" fmla="*/ 0 h 6836787"/>
              <a:gd name="connsiteX2" fmla="*/ 6113455 w 6113455"/>
              <a:gd name="connsiteY2" fmla="*/ 6836787 h 6836787"/>
              <a:gd name="connsiteX3" fmla="*/ 0 w 6113455"/>
              <a:gd name="connsiteY3" fmla="*/ 6836751 h 6836787"/>
              <a:gd name="connsiteX4" fmla="*/ 2183601 w 6113455"/>
              <a:gd name="connsiteY4" fmla="*/ 807 h 6836787"/>
              <a:gd name="connsiteX0" fmla="*/ 2175661 w 6113455"/>
              <a:gd name="connsiteY0" fmla="*/ 22905 h 6836787"/>
              <a:gd name="connsiteX1" fmla="*/ 6110179 w 6113455"/>
              <a:gd name="connsiteY1" fmla="*/ 0 h 6836787"/>
              <a:gd name="connsiteX2" fmla="*/ 6113455 w 6113455"/>
              <a:gd name="connsiteY2" fmla="*/ 6836787 h 6836787"/>
              <a:gd name="connsiteX3" fmla="*/ 0 w 6113455"/>
              <a:gd name="connsiteY3" fmla="*/ 6836751 h 6836787"/>
              <a:gd name="connsiteX4" fmla="*/ 2175661 w 6113455"/>
              <a:gd name="connsiteY4" fmla="*/ 22905 h 6836787"/>
              <a:gd name="connsiteX0" fmla="*/ 2175661 w 6113455"/>
              <a:gd name="connsiteY0" fmla="*/ 0 h 6813882"/>
              <a:gd name="connsiteX1" fmla="*/ 6111768 w 6113455"/>
              <a:gd name="connsiteY1" fmla="*/ 771 h 6813882"/>
              <a:gd name="connsiteX2" fmla="*/ 6113455 w 6113455"/>
              <a:gd name="connsiteY2" fmla="*/ 6813882 h 6813882"/>
              <a:gd name="connsiteX3" fmla="*/ 0 w 6113455"/>
              <a:gd name="connsiteY3" fmla="*/ 6813846 h 6813882"/>
              <a:gd name="connsiteX4" fmla="*/ 2175661 w 6113455"/>
              <a:gd name="connsiteY4" fmla="*/ 0 h 6813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3455" h="6813882">
                <a:moveTo>
                  <a:pt x="2175661" y="0"/>
                </a:moveTo>
                <a:lnTo>
                  <a:pt x="6111768" y="771"/>
                </a:lnTo>
                <a:cubicBezTo>
                  <a:pt x="6116036" y="2291801"/>
                  <a:pt x="6109187" y="4522852"/>
                  <a:pt x="6113455" y="6813882"/>
                </a:cubicBezTo>
                <a:lnTo>
                  <a:pt x="0" y="6813846"/>
                </a:lnTo>
                <a:lnTo>
                  <a:pt x="2175661" y="0"/>
                </a:lnTo>
                <a:close/>
              </a:path>
            </a:pathLst>
          </a:custGeom>
          <a:solidFill>
            <a:schemeClr val="tx2">
              <a:alpha val="70000"/>
            </a:schemeClr>
          </a:solidFill>
        </p:spPr>
        <p:txBody>
          <a:bodyPr lIns="0" tIns="0" rIns="0" bIns="900000"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1179741" y="6332075"/>
            <a:ext cx="736035" cy="365125"/>
          </a:xfrm>
          <a:prstGeom prst="rect">
            <a:avLst/>
          </a:prstGeom>
        </p:spPr>
        <p:txBody>
          <a:bodyPr/>
          <a:lstStyle>
            <a:lvl1pPr>
              <a:defRPr sz="1400">
                <a:solidFill>
                  <a:schemeClr val="bg1"/>
                </a:solidFill>
                <a:latin typeface="+mn-ea"/>
                <a:ea typeface="+mn-ea"/>
              </a:defRPr>
            </a:lvl1pPr>
          </a:lstStyle>
          <a:p>
            <a:fld id="{A4345066-4952-40C1-BC8B-CE2851EC3EF2}" type="slidenum">
              <a:rPr lang="ja-JP" altLang="en-US" smtClean="0"/>
              <a:pPr/>
              <a:t>‹#›</a:t>
            </a:fld>
            <a:endParaRPr lang="en-US" altLang="ja-JP" sz="900"/>
          </a:p>
        </p:txBody>
      </p:sp>
      <p:sp>
        <p:nvSpPr>
          <p:cNvPr id="6" name="テキスト プレースホルダー 8"/>
          <p:cNvSpPr>
            <a:spLocks noGrp="1"/>
          </p:cNvSpPr>
          <p:nvPr>
            <p:ph type="body" sz="quarter" idx="23" hasCustomPrompt="1"/>
          </p:nvPr>
        </p:nvSpPr>
        <p:spPr>
          <a:xfrm>
            <a:off x="706683" y="1368113"/>
            <a:ext cx="6602123" cy="4067132"/>
          </a:xfrm>
          <a:prstGeom prst="rect">
            <a:avLst/>
          </a:prstGeom>
        </p:spPr>
        <p:txBody>
          <a:bodyPr lIns="0" tIns="0" rIns="0" bIns="0"/>
          <a:lstStyle>
            <a:lvl1pPr algn="l">
              <a:lnSpc>
                <a:spcPct val="100000"/>
              </a:lnSpc>
              <a:spcBef>
                <a:spcPts val="0"/>
              </a:spcBef>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8" name="タイトル 7"/>
          <p:cNvSpPr>
            <a:spLocks noGrp="1"/>
          </p:cNvSpPr>
          <p:nvPr>
            <p:ph type="title" hasCustomPrompt="1"/>
          </p:nvPr>
        </p:nvSpPr>
        <p:spPr>
          <a:xfrm>
            <a:off x="1" y="820407"/>
            <a:ext cx="10806252" cy="415770"/>
          </a:xfrm>
        </p:spPr>
        <p:txBody>
          <a:bodyPr/>
          <a:lstStyle>
            <a:lvl1pPr>
              <a:defRPr>
                <a:latin typeface="+mn-ea"/>
                <a:ea typeface="+mn-ea"/>
              </a:defRPr>
            </a:lvl1pPr>
          </a:lstStyle>
          <a:p>
            <a:r>
              <a:rPr kumimoji="1" lang="en-US" altLang="ja-JP"/>
              <a:t>Title</a:t>
            </a:r>
            <a:endParaRPr kumimoji="1" lang="ja-JP" altLang="en-US"/>
          </a:p>
        </p:txBody>
      </p:sp>
      <p:sp>
        <p:nvSpPr>
          <p:cNvPr id="12" name="テキスト プレースホルダー 13"/>
          <p:cNvSpPr>
            <a:spLocks noGrp="1"/>
          </p:cNvSpPr>
          <p:nvPr>
            <p:ph type="body" sz="quarter" idx="52" hasCustomPrompt="1"/>
          </p:nvPr>
        </p:nvSpPr>
        <p:spPr>
          <a:xfrm>
            <a:off x="11064897" y="296069"/>
            <a:ext cx="755740" cy="296869"/>
          </a:xfrm>
          <a:prstGeom prst="rect">
            <a:avLst/>
          </a:prstGeom>
          <a:blipFill>
            <a:blip r:embed="rId2"/>
            <a:stretch>
              <a:fillRect/>
            </a:stretch>
          </a:blipFill>
        </p:spPr>
        <p:txBody>
          <a:bodyPr/>
          <a:lstStyle>
            <a:lvl1pPr>
              <a:defRPr baseline="0">
                <a:latin typeface="+mn-ea"/>
                <a:ea typeface="+mn-ea"/>
              </a:defRPr>
            </a:lvl1pPr>
          </a:lstStyle>
          <a:p>
            <a:pPr lvl="0"/>
            <a:r>
              <a:rPr kumimoji="1" lang="en-US" altLang="ja-JP"/>
              <a:t> </a:t>
            </a:r>
            <a:endParaRPr kumimoji="1" lang="ja-JP" altLang="en-US"/>
          </a:p>
        </p:txBody>
      </p:sp>
    </p:spTree>
    <p:extLst>
      <p:ext uri="{BB962C8B-B14F-4D97-AF65-F5344CB8AC3E}">
        <p14:creationId xmlns:p14="http://schemas.microsoft.com/office/powerpoint/2010/main" val="4076134538"/>
      </p:ext>
    </p:extLst>
  </p:cSld>
  <p:clrMapOvr>
    <a:masterClrMapping/>
  </p:clrMapOvr>
  <p:hf hdr="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sec-ex-Full screen image">
    <p:spTree>
      <p:nvGrpSpPr>
        <p:cNvPr id="1" name=""/>
        <p:cNvGrpSpPr/>
        <p:nvPr/>
      </p:nvGrpSpPr>
      <p:grpSpPr>
        <a:xfrm>
          <a:off x="0" y="0"/>
          <a:ext cx="0" cy="0"/>
          <a:chOff x="0" y="0"/>
          <a:chExt cx="0" cy="0"/>
        </a:xfrm>
      </p:grpSpPr>
      <p:sp>
        <p:nvSpPr>
          <p:cNvPr id="14" name="テキスト プレースホルダー 9"/>
          <p:cNvSpPr>
            <a:spLocks noGrp="1"/>
          </p:cNvSpPr>
          <p:nvPr>
            <p:ph type="body" sz="quarter" idx="49" hasCustomPrompt="1"/>
          </p:nvPr>
        </p:nvSpPr>
        <p:spPr>
          <a:xfrm>
            <a:off x="0" y="2"/>
            <a:ext cx="12192000" cy="6850062"/>
          </a:xfrm>
          <a:prstGeom prst="rect">
            <a:avLst/>
          </a:prstGeom>
        </p:spPr>
        <p:txBody>
          <a:bodyPr tIns="4320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We recommended using images downloaded from GML-Global Multimedia Library.</a:t>
            </a:r>
            <a:endParaRPr kumimoji="1" lang="ja-JP" altLang="en-US"/>
          </a:p>
        </p:txBody>
      </p:sp>
      <p:sp>
        <p:nvSpPr>
          <p:cNvPr id="15" name="テキスト プレースホルダー 9"/>
          <p:cNvSpPr>
            <a:spLocks noGrp="1"/>
          </p:cNvSpPr>
          <p:nvPr>
            <p:ph type="body" sz="quarter" idx="50" hasCustomPrompt="1"/>
          </p:nvPr>
        </p:nvSpPr>
        <p:spPr>
          <a:xfrm>
            <a:off x="0" y="0"/>
            <a:ext cx="12192000" cy="6858000"/>
          </a:xfrm>
          <a:prstGeom prst="rect">
            <a:avLst/>
          </a:prstGeom>
        </p:spPr>
        <p:txBody>
          <a:bodyPr tIns="4104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5" name="図プレースホルダー 5"/>
          <p:cNvSpPr>
            <a:spLocks noGrp="1"/>
          </p:cNvSpPr>
          <p:nvPr>
            <p:ph type="pic" sz="quarter" idx="12" hasCustomPrompt="1"/>
          </p:nvPr>
        </p:nvSpPr>
        <p:spPr bwMode="white">
          <a:xfrm>
            <a:off x="0" y="0"/>
            <a:ext cx="12192000" cy="6857999"/>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6" name="テキスト プレースホルダー 4"/>
          <p:cNvSpPr>
            <a:spLocks noGrp="1"/>
          </p:cNvSpPr>
          <p:nvPr>
            <p:ph type="body" sz="quarter" idx="32" hasCustomPrompt="1"/>
          </p:nvPr>
        </p:nvSpPr>
        <p:spPr>
          <a:xfrm>
            <a:off x="195263" y="6226643"/>
            <a:ext cx="1046135" cy="598022"/>
          </a:xfrm>
          <a:prstGeom prst="rect">
            <a:avLst/>
          </a:prstGeom>
          <a:blipFill>
            <a:blip r:embed="rId2"/>
            <a:stretch>
              <a:fillRect/>
            </a:stretch>
          </a:blipFill>
        </p:spPr>
        <p:txBody>
          <a:bodyPr/>
          <a:lstStyle>
            <a:lvl1pPr>
              <a:defRPr>
                <a:latin typeface="+mn-ea"/>
                <a:ea typeface="+mn-ea"/>
              </a:defRPr>
            </a:lvl1pPr>
          </a:lstStyle>
          <a:p>
            <a:r>
              <a:rPr kumimoji="1" lang="ja-JP" altLang="en-US"/>
              <a:t>　</a:t>
            </a:r>
          </a:p>
        </p:txBody>
      </p:sp>
      <p:sp>
        <p:nvSpPr>
          <p:cNvPr id="7" name="テキスト プレースホルダー 4"/>
          <p:cNvSpPr>
            <a:spLocks noGrp="1"/>
          </p:cNvSpPr>
          <p:nvPr>
            <p:ph type="body" sz="quarter" idx="33" hasCustomPrompt="1"/>
          </p:nvPr>
        </p:nvSpPr>
        <p:spPr>
          <a:xfrm>
            <a:off x="1346202" y="6540500"/>
            <a:ext cx="1714500" cy="156698"/>
          </a:xfrm>
          <a:prstGeom prst="rect">
            <a:avLst/>
          </a:prstGeom>
          <a:blipFill>
            <a:blip r:embed="rId3"/>
            <a:stretch>
              <a:fillRect/>
            </a:stretch>
          </a:blipFill>
        </p:spPr>
        <p:txBody>
          <a:bodyPr/>
          <a:lstStyle>
            <a:lvl1pPr>
              <a:defRPr>
                <a:latin typeface="+mn-ea"/>
                <a:ea typeface="+mn-ea"/>
              </a:defRPr>
            </a:lvl1pPr>
          </a:lstStyle>
          <a:p>
            <a:pPr lvl="0"/>
            <a:r>
              <a:rPr kumimoji="1" lang="ja-JP" altLang="en-US"/>
              <a:t>　</a:t>
            </a:r>
          </a:p>
        </p:txBody>
      </p:sp>
      <p:sp>
        <p:nvSpPr>
          <p:cNvPr id="3" name="フッター プレースホルダー 2"/>
          <p:cNvSpPr>
            <a:spLocks noGrp="1"/>
          </p:cNvSpPr>
          <p:nvPr>
            <p:ph type="ftr" sz="quarter" idx="10"/>
          </p:nvPr>
        </p:nvSpPr>
        <p:spPr/>
        <p:txBody>
          <a:bodyPr/>
          <a:lstStyle>
            <a:lvl1pPr>
              <a:defRPr>
                <a:solidFill>
                  <a:schemeClr val="bg1"/>
                </a:solidFill>
                <a:latin typeface="+mn-ea"/>
                <a:ea typeface="+mn-ea"/>
              </a:defRPr>
            </a:lvl1pPr>
          </a:lstStyle>
          <a:p>
            <a:r>
              <a:rPr lang="en-US" altLang="ja-JP"/>
              <a:t>Title / Month XX, 2023 (Please enter it from the "Insert" → "Header and Footer")</a:t>
            </a:r>
            <a:endParaRPr lang="en-US"/>
          </a:p>
        </p:txBody>
      </p:sp>
      <p:sp>
        <p:nvSpPr>
          <p:cNvPr id="10" name="スライド番号プレースホルダー 3"/>
          <p:cNvSpPr>
            <a:spLocks noGrp="1"/>
          </p:cNvSpPr>
          <p:nvPr>
            <p:ph type="sldNum" sz="quarter" idx="11"/>
          </p:nvPr>
        </p:nvSpPr>
        <p:spPr>
          <a:xfrm>
            <a:off x="11179741" y="6332075"/>
            <a:ext cx="736035" cy="365125"/>
          </a:xfrm>
          <a:prstGeom prst="rect">
            <a:avLst/>
          </a:prstGeom>
        </p:spPr>
        <p:txBody>
          <a:bodyPr/>
          <a:lstStyle>
            <a:lvl1pPr>
              <a:defRPr sz="1400">
                <a:solidFill>
                  <a:schemeClr val="bg1"/>
                </a:solidFill>
                <a:latin typeface="+mn-ea"/>
                <a:ea typeface="+mn-ea"/>
              </a:defRPr>
            </a:lvl1pPr>
          </a:lstStyle>
          <a:p>
            <a:fld id="{A4345066-4952-40C1-BC8B-CE2851EC3EF2}" type="slidenum">
              <a:rPr lang="ja-JP" altLang="en-US" smtClean="0"/>
              <a:pPr/>
              <a:t>‹#›</a:t>
            </a:fld>
            <a:endParaRPr lang="en-US" altLang="ja-JP" sz="900"/>
          </a:p>
        </p:txBody>
      </p:sp>
      <p:sp>
        <p:nvSpPr>
          <p:cNvPr id="11" name="テキスト プレースホルダー 13"/>
          <p:cNvSpPr>
            <a:spLocks noGrp="1"/>
          </p:cNvSpPr>
          <p:nvPr>
            <p:ph type="body" sz="quarter" idx="52" hasCustomPrompt="1"/>
          </p:nvPr>
        </p:nvSpPr>
        <p:spPr>
          <a:xfrm>
            <a:off x="11064897" y="296069"/>
            <a:ext cx="755740" cy="296869"/>
          </a:xfrm>
          <a:prstGeom prst="rect">
            <a:avLst/>
          </a:prstGeom>
          <a:blipFill>
            <a:blip r:embed="rId4"/>
            <a:stretch>
              <a:fillRect/>
            </a:stretch>
          </a:blipFill>
        </p:spPr>
        <p:txBody>
          <a:bodyPr/>
          <a:lstStyle>
            <a:lvl1pPr>
              <a:defRPr baseline="0">
                <a:latin typeface="+mn-ea"/>
                <a:ea typeface="+mn-ea"/>
              </a:defRPr>
            </a:lvl1pPr>
          </a:lstStyle>
          <a:p>
            <a:pPr lvl="0"/>
            <a:r>
              <a:rPr kumimoji="1" lang="en-US" altLang="ja-JP"/>
              <a:t> </a:t>
            </a:r>
            <a:endParaRPr kumimoji="1" lang="ja-JP" altLang="en-US"/>
          </a:p>
        </p:txBody>
      </p:sp>
    </p:spTree>
    <p:extLst>
      <p:ext uri="{BB962C8B-B14F-4D97-AF65-F5344CB8AC3E}">
        <p14:creationId xmlns:p14="http://schemas.microsoft.com/office/powerpoint/2010/main" val="3965690941"/>
      </p:ext>
    </p:extLst>
  </p:cSld>
  <p:clrMapOvr>
    <a:masterClrMapping/>
  </p:clrMapOvr>
  <p:hf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sec-ex-Close">
    <p:spTree>
      <p:nvGrpSpPr>
        <p:cNvPr id="1" name=""/>
        <p:cNvGrpSpPr/>
        <p:nvPr/>
      </p:nvGrpSpPr>
      <p:grpSpPr>
        <a:xfrm>
          <a:off x="0" y="0"/>
          <a:ext cx="0" cy="0"/>
          <a:chOff x="0" y="0"/>
          <a:chExt cx="0" cy="0"/>
        </a:xfrm>
      </p:grpSpPr>
      <p:sp>
        <p:nvSpPr>
          <p:cNvPr id="11" name="テキスト プレースホルダー 9"/>
          <p:cNvSpPr>
            <a:spLocks noGrp="1"/>
          </p:cNvSpPr>
          <p:nvPr>
            <p:ph type="body" sz="quarter" idx="51" hasCustomPrompt="1"/>
          </p:nvPr>
        </p:nvSpPr>
        <p:spPr>
          <a:xfrm>
            <a:off x="3507355" y="0"/>
            <a:ext cx="8684644" cy="6850063"/>
          </a:xfrm>
          <a:prstGeom prst="rect">
            <a:avLst/>
          </a:prstGeom>
        </p:spPr>
        <p:txBody>
          <a:bodyPr tIns="4536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GML-Global Multimedia Library.</a:t>
            </a:r>
            <a:endParaRPr kumimoji="1" lang="ja-JP" altLang="en-US"/>
          </a:p>
        </p:txBody>
      </p:sp>
      <p:sp>
        <p:nvSpPr>
          <p:cNvPr id="20" name="テキスト プレースホルダー 9"/>
          <p:cNvSpPr>
            <a:spLocks noGrp="1"/>
          </p:cNvSpPr>
          <p:nvPr>
            <p:ph type="body" sz="quarter" idx="49" hasCustomPrompt="1"/>
          </p:nvPr>
        </p:nvSpPr>
        <p:spPr>
          <a:xfrm>
            <a:off x="3509799" y="0"/>
            <a:ext cx="8677803" cy="6850063"/>
          </a:xfrm>
          <a:prstGeom prst="rect">
            <a:avLst/>
          </a:prstGeom>
        </p:spPr>
        <p:txBody>
          <a:bodyPr tIns="4320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We recommended using images downloaded from</a:t>
            </a:r>
            <a:endParaRPr kumimoji="1" lang="ja-JP" altLang="en-US"/>
          </a:p>
        </p:txBody>
      </p:sp>
      <p:sp>
        <p:nvSpPr>
          <p:cNvPr id="21" name="テキスト プレースホルダー 9"/>
          <p:cNvSpPr>
            <a:spLocks noGrp="1"/>
          </p:cNvSpPr>
          <p:nvPr>
            <p:ph type="body" sz="quarter" idx="50" hasCustomPrompt="1"/>
          </p:nvPr>
        </p:nvSpPr>
        <p:spPr>
          <a:xfrm>
            <a:off x="3509799" y="0"/>
            <a:ext cx="8677803" cy="6850063"/>
          </a:xfrm>
          <a:prstGeom prst="rect">
            <a:avLst/>
          </a:prstGeom>
        </p:spPr>
        <p:txBody>
          <a:bodyPr tIns="4104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12" name="図プレースホルダー 2"/>
          <p:cNvSpPr>
            <a:spLocks noGrp="1"/>
          </p:cNvSpPr>
          <p:nvPr>
            <p:ph type="pic" sz="quarter" idx="17" hasCustomPrompt="1"/>
          </p:nvPr>
        </p:nvSpPr>
        <p:spPr bwMode="white">
          <a:xfrm>
            <a:off x="3575049" y="-505"/>
            <a:ext cx="8620577" cy="6854802"/>
          </a:xfrm>
          <a:custGeom>
            <a:avLst/>
            <a:gdLst>
              <a:gd name="connsiteX0" fmla="*/ 1144081 w 8621713"/>
              <a:gd name="connsiteY0" fmla="*/ 0 h 6864350"/>
              <a:gd name="connsiteX1" fmla="*/ 7477632 w 8621713"/>
              <a:gd name="connsiteY1" fmla="*/ 0 h 6864350"/>
              <a:gd name="connsiteX2" fmla="*/ 8621713 w 8621713"/>
              <a:gd name="connsiteY2" fmla="*/ 1144081 h 6864350"/>
              <a:gd name="connsiteX3" fmla="*/ 8621713 w 8621713"/>
              <a:gd name="connsiteY3" fmla="*/ 6864350 h 6864350"/>
              <a:gd name="connsiteX4" fmla="*/ 8621713 w 8621713"/>
              <a:gd name="connsiteY4" fmla="*/ 6864350 h 6864350"/>
              <a:gd name="connsiteX5" fmla="*/ 0 w 8621713"/>
              <a:gd name="connsiteY5" fmla="*/ 6864350 h 6864350"/>
              <a:gd name="connsiteX6" fmla="*/ 0 w 8621713"/>
              <a:gd name="connsiteY6" fmla="*/ 6864350 h 6864350"/>
              <a:gd name="connsiteX7" fmla="*/ 0 w 8621713"/>
              <a:gd name="connsiteY7" fmla="*/ 1144081 h 6864350"/>
              <a:gd name="connsiteX8" fmla="*/ 1144081 w 8621713"/>
              <a:gd name="connsiteY8" fmla="*/ 0 h 6864350"/>
              <a:gd name="connsiteX0" fmla="*/ 1144081 w 8621713"/>
              <a:gd name="connsiteY0" fmla="*/ 0 h 6864350"/>
              <a:gd name="connsiteX1" fmla="*/ 8621713 w 8621713"/>
              <a:gd name="connsiteY1" fmla="*/ 1144081 h 6864350"/>
              <a:gd name="connsiteX2" fmla="*/ 8621713 w 8621713"/>
              <a:gd name="connsiteY2" fmla="*/ 6864350 h 6864350"/>
              <a:gd name="connsiteX3" fmla="*/ 8621713 w 8621713"/>
              <a:gd name="connsiteY3" fmla="*/ 6864350 h 6864350"/>
              <a:gd name="connsiteX4" fmla="*/ 0 w 8621713"/>
              <a:gd name="connsiteY4" fmla="*/ 6864350 h 6864350"/>
              <a:gd name="connsiteX5" fmla="*/ 0 w 8621713"/>
              <a:gd name="connsiteY5" fmla="*/ 6864350 h 6864350"/>
              <a:gd name="connsiteX6" fmla="*/ 0 w 8621713"/>
              <a:gd name="connsiteY6" fmla="*/ 1144081 h 6864350"/>
              <a:gd name="connsiteX7" fmla="*/ 1144081 w 8621713"/>
              <a:gd name="connsiteY7" fmla="*/ 0 h 6864350"/>
              <a:gd name="connsiteX0" fmla="*/ 1144081 w 8634413"/>
              <a:gd name="connsiteY0" fmla="*/ 5269 h 6869619"/>
              <a:gd name="connsiteX1" fmla="*/ 8634413 w 8634413"/>
              <a:gd name="connsiteY1" fmla="*/ 0 h 6869619"/>
              <a:gd name="connsiteX2" fmla="*/ 8621713 w 8634413"/>
              <a:gd name="connsiteY2" fmla="*/ 6869619 h 6869619"/>
              <a:gd name="connsiteX3" fmla="*/ 8621713 w 8634413"/>
              <a:gd name="connsiteY3" fmla="*/ 6869619 h 6869619"/>
              <a:gd name="connsiteX4" fmla="*/ 0 w 8634413"/>
              <a:gd name="connsiteY4" fmla="*/ 6869619 h 6869619"/>
              <a:gd name="connsiteX5" fmla="*/ 0 w 8634413"/>
              <a:gd name="connsiteY5" fmla="*/ 6869619 h 6869619"/>
              <a:gd name="connsiteX6" fmla="*/ 0 w 8634413"/>
              <a:gd name="connsiteY6" fmla="*/ 1149350 h 6869619"/>
              <a:gd name="connsiteX7" fmla="*/ 1144081 w 8634413"/>
              <a:gd name="connsiteY7" fmla="*/ 5269 h 6869619"/>
              <a:gd name="connsiteX0" fmla="*/ 1004381 w 8634413"/>
              <a:gd name="connsiteY0" fmla="*/ 5269 h 6869619"/>
              <a:gd name="connsiteX1" fmla="*/ 8634413 w 8634413"/>
              <a:gd name="connsiteY1" fmla="*/ 0 h 6869619"/>
              <a:gd name="connsiteX2" fmla="*/ 8621713 w 8634413"/>
              <a:gd name="connsiteY2" fmla="*/ 6869619 h 6869619"/>
              <a:gd name="connsiteX3" fmla="*/ 8621713 w 8634413"/>
              <a:gd name="connsiteY3" fmla="*/ 6869619 h 6869619"/>
              <a:gd name="connsiteX4" fmla="*/ 0 w 8634413"/>
              <a:gd name="connsiteY4" fmla="*/ 6869619 h 6869619"/>
              <a:gd name="connsiteX5" fmla="*/ 0 w 8634413"/>
              <a:gd name="connsiteY5" fmla="*/ 6869619 h 6869619"/>
              <a:gd name="connsiteX6" fmla="*/ 0 w 8634413"/>
              <a:gd name="connsiteY6" fmla="*/ 1149350 h 6869619"/>
              <a:gd name="connsiteX7" fmla="*/ 1004381 w 8634413"/>
              <a:gd name="connsiteY7" fmla="*/ 5269 h 6869619"/>
              <a:gd name="connsiteX0" fmla="*/ 2007681 w 8634413"/>
              <a:gd name="connsiteY0" fmla="*/ 5269 h 6869619"/>
              <a:gd name="connsiteX1" fmla="*/ 8634413 w 8634413"/>
              <a:gd name="connsiteY1" fmla="*/ 0 h 6869619"/>
              <a:gd name="connsiteX2" fmla="*/ 8621713 w 8634413"/>
              <a:gd name="connsiteY2" fmla="*/ 6869619 h 6869619"/>
              <a:gd name="connsiteX3" fmla="*/ 8621713 w 8634413"/>
              <a:gd name="connsiteY3" fmla="*/ 6869619 h 6869619"/>
              <a:gd name="connsiteX4" fmla="*/ 0 w 8634413"/>
              <a:gd name="connsiteY4" fmla="*/ 6869619 h 6869619"/>
              <a:gd name="connsiteX5" fmla="*/ 0 w 8634413"/>
              <a:gd name="connsiteY5" fmla="*/ 6869619 h 6869619"/>
              <a:gd name="connsiteX6" fmla="*/ 0 w 8634413"/>
              <a:gd name="connsiteY6" fmla="*/ 1149350 h 6869619"/>
              <a:gd name="connsiteX7" fmla="*/ 2007681 w 8634413"/>
              <a:gd name="connsiteY7" fmla="*/ 5269 h 6869619"/>
              <a:gd name="connsiteX0" fmla="*/ 2007681 w 8634413"/>
              <a:gd name="connsiteY0" fmla="*/ 5269 h 6869619"/>
              <a:gd name="connsiteX1" fmla="*/ 8634413 w 8634413"/>
              <a:gd name="connsiteY1" fmla="*/ 0 h 6869619"/>
              <a:gd name="connsiteX2" fmla="*/ 8621713 w 8634413"/>
              <a:gd name="connsiteY2" fmla="*/ 6869619 h 6869619"/>
              <a:gd name="connsiteX3" fmla="*/ 8621713 w 8634413"/>
              <a:gd name="connsiteY3" fmla="*/ 6869619 h 6869619"/>
              <a:gd name="connsiteX4" fmla="*/ 0 w 8634413"/>
              <a:gd name="connsiteY4" fmla="*/ 6869619 h 6869619"/>
              <a:gd name="connsiteX5" fmla="*/ 0 w 8634413"/>
              <a:gd name="connsiteY5" fmla="*/ 6869619 h 6869619"/>
              <a:gd name="connsiteX6" fmla="*/ 2007681 w 8634413"/>
              <a:gd name="connsiteY6" fmla="*/ 5269 h 6869619"/>
              <a:gd name="connsiteX0" fmla="*/ 2007681 w 8622316"/>
              <a:gd name="connsiteY0" fmla="*/ 506 h 6864856"/>
              <a:gd name="connsiteX1" fmla="*/ 8610600 w 8622316"/>
              <a:gd name="connsiteY1" fmla="*/ 0 h 6864856"/>
              <a:gd name="connsiteX2" fmla="*/ 8621713 w 8622316"/>
              <a:gd name="connsiteY2" fmla="*/ 6864856 h 6864856"/>
              <a:gd name="connsiteX3" fmla="*/ 8621713 w 8622316"/>
              <a:gd name="connsiteY3" fmla="*/ 6864856 h 6864856"/>
              <a:gd name="connsiteX4" fmla="*/ 0 w 8622316"/>
              <a:gd name="connsiteY4" fmla="*/ 6864856 h 6864856"/>
              <a:gd name="connsiteX5" fmla="*/ 0 w 8622316"/>
              <a:gd name="connsiteY5" fmla="*/ 6864856 h 6864856"/>
              <a:gd name="connsiteX6" fmla="*/ 2007681 w 8622316"/>
              <a:gd name="connsiteY6" fmla="*/ 506 h 6864856"/>
              <a:gd name="connsiteX0" fmla="*/ 2007681 w 8622316"/>
              <a:gd name="connsiteY0" fmla="*/ 506 h 6864856"/>
              <a:gd name="connsiteX1" fmla="*/ 8610600 w 8622316"/>
              <a:gd name="connsiteY1" fmla="*/ 0 h 6864856"/>
              <a:gd name="connsiteX2" fmla="*/ 8621713 w 8622316"/>
              <a:gd name="connsiteY2" fmla="*/ 6864856 h 6864856"/>
              <a:gd name="connsiteX3" fmla="*/ 8612188 w 8622316"/>
              <a:gd name="connsiteY3" fmla="*/ 6852156 h 6864856"/>
              <a:gd name="connsiteX4" fmla="*/ 0 w 8622316"/>
              <a:gd name="connsiteY4" fmla="*/ 6864856 h 6864856"/>
              <a:gd name="connsiteX5" fmla="*/ 0 w 8622316"/>
              <a:gd name="connsiteY5" fmla="*/ 6864856 h 6864856"/>
              <a:gd name="connsiteX6" fmla="*/ 2007681 w 8622316"/>
              <a:gd name="connsiteY6" fmla="*/ 506 h 6864856"/>
              <a:gd name="connsiteX0" fmla="*/ 2007681 w 8622316"/>
              <a:gd name="connsiteY0" fmla="*/ 506 h 6864856"/>
              <a:gd name="connsiteX1" fmla="*/ 8610600 w 8622316"/>
              <a:gd name="connsiteY1" fmla="*/ 0 h 6864856"/>
              <a:gd name="connsiteX2" fmla="*/ 8621713 w 8622316"/>
              <a:gd name="connsiteY2" fmla="*/ 6864856 h 6864856"/>
              <a:gd name="connsiteX3" fmla="*/ 8612188 w 8622316"/>
              <a:gd name="connsiteY3" fmla="*/ 6852156 h 6864856"/>
              <a:gd name="connsiteX4" fmla="*/ 0 w 8622316"/>
              <a:gd name="connsiteY4" fmla="*/ 6864856 h 6864856"/>
              <a:gd name="connsiteX5" fmla="*/ 4233 w 8622316"/>
              <a:gd name="connsiteY5" fmla="*/ 6852156 h 6864856"/>
              <a:gd name="connsiteX6" fmla="*/ 2007681 w 8622316"/>
              <a:gd name="connsiteY6" fmla="*/ 506 h 6864856"/>
              <a:gd name="connsiteX0" fmla="*/ 2003448 w 8618083"/>
              <a:gd name="connsiteY0" fmla="*/ 506 h 6864856"/>
              <a:gd name="connsiteX1" fmla="*/ 8606367 w 8618083"/>
              <a:gd name="connsiteY1" fmla="*/ 0 h 6864856"/>
              <a:gd name="connsiteX2" fmla="*/ 8617480 w 8618083"/>
              <a:gd name="connsiteY2" fmla="*/ 6864856 h 6864856"/>
              <a:gd name="connsiteX3" fmla="*/ 8607955 w 8618083"/>
              <a:gd name="connsiteY3" fmla="*/ 6852156 h 6864856"/>
              <a:gd name="connsiteX4" fmla="*/ 0 w 8618083"/>
              <a:gd name="connsiteY4" fmla="*/ 6852156 h 6864856"/>
              <a:gd name="connsiteX5" fmla="*/ 2003448 w 8618083"/>
              <a:gd name="connsiteY5" fmla="*/ 506 h 6864856"/>
              <a:gd name="connsiteX0" fmla="*/ 2014032 w 8628667"/>
              <a:gd name="connsiteY0" fmla="*/ 506 h 6864883"/>
              <a:gd name="connsiteX1" fmla="*/ 8616951 w 8628667"/>
              <a:gd name="connsiteY1" fmla="*/ 0 h 6864883"/>
              <a:gd name="connsiteX2" fmla="*/ 8628064 w 8628667"/>
              <a:gd name="connsiteY2" fmla="*/ 6864856 h 6864883"/>
              <a:gd name="connsiteX3" fmla="*/ 8618539 w 8628667"/>
              <a:gd name="connsiteY3" fmla="*/ 6852156 h 6864883"/>
              <a:gd name="connsiteX4" fmla="*/ 0 w 8628667"/>
              <a:gd name="connsiteY4" fmla="*/ 6864883 h 6864883"/>
              <a:gd name="connsiteX5" fmla="*/ 2014032 w 8628667"/>
              <a:gd name="connsiteY5" fmla="*/ 506 h 6864883"/>
              <a:gd name="connsiteX0" fmla="*/ 2014032 w 8628667"/>
              <a:gd name="connsiteY0" fmla="*/ 506 h 6937000"/>
              <a:gd name="connsiteX1" fmla="*/ 8616951 w 8628667"/>
              <a:gd name="connsiteY1" fmla="*/ 0 h 6937000"/>
              <a:gd name="connsiteX2" fmla="*/ 8628064 w 8628667"/>
              <a:gd name="connsiteY2" fmla="*/ 6864856 h 6937000"/>
              <a:gd name="connsiteX3" fmla="*/ 8580439 w 8628667"/>
              <a:gd name="connsiteY3" fmla="*/ 6937000 h 6937000"/>
              <a:gd name="connsiteX4" fmla="*/ 0 w 8628667"/>
              <a:gd name="connsiteY4" fmla="*/ 6864883 h 6937000"/>
              <a:gd name="connsiteX5" fmla="*/ 2014032 w 8628667"/>
              <a:gd name="connsiteY5" fmla="*/ 506 h 6937000"/>
              <a:gd name="connsiteX0" fmla="*/ 2014032 w 8628667"/>
              <a:gd name="connsiteY0" fmla="*/ 506 h 6864883"/>
              <a:gd name="connsiteX1" fmla="*/ 8616951 w 8628667"/>
              <a:gd name="connsiteY1" fmla="*/ 0 h 6864883"/>
              <a:gd name="connsiteX2" fmla="*/ 8628064 w 8628667"/>
              <a:gd name="connsiteY2" fmla="*/ 6864856 h 6864883"/>
              <a:gd name="connsiteX3" fmla="*/ 0 w 8628667"/>
              <a:gd name="connsiteY3" fmla="*/ 6864883 h 6864883"/>
              <a:gd name="connsiteX4" fmla="*/ 2014032 w 8628667"/>
              <a:gd name="connsiteY4" fmla="*/ 506 h 6864883"/>
              <a:gd name="connsiteX0" fmla="*/ 2014032 w 8620577"/>
              <a:gd name="connsiteY0" fmla="*/ 506 h 6869098"/>
              <a:gd name="connsiteX1" fmla="*/ 8616951 w 8620577"/>
              <a:gd name="connsiteY1" fmla="*/ 0 h 6869098"/>
              <a:gd name="connsiteX2" fmla="*/ 8619598 w 8620577"/>
              <a:gd name="connsiteY2" fmla="*/ 6869098 h 6869098"/>
              <a:gd name="connsiteX3" fmla="*/ 0 w 8620577"/>
              <a:gd name="connsiteY3" fmla="*/ 6864883 h 6869098"/>
              <a:gd name="connsiteX4" fmla="*/ 2014032 w 8620577"/>
              <a:gd name="connsiteY4" fmla="*/ 506 h 6869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20577" h="6869098">
                <a:moveTo>
                  <a:pt x="2014032" y="506"/>
                </a:moveTo>
                <a:lnTo>
                  <a:pt x="8616951" y="0"/>
                </a:lnTo>
                <a:cubicBezTo>
                  <a:pt x="8612718" y="2289873"/>
                  <a:pt x="8623831" y="4579225"/>
                  <a:pt x="8619598" y="6869098"/>
                </a:cubicBezTo>
                <a:lnTo>
                  <a:pt x="0" y="6864883"/>
                </a:lnTo>
                <a:lnTo>
                  <a:pt x="2014032" y="506"/>
                </a:lnTo>
                <a:close/>
              </a:path>
            </a:pathLst>
          </a:custGeom>
          <a:solidFill>
            <a:schemeClr val="tx2">
              <a:alpha val="70000"/>
            </a:schemeClr>
          </a:solidFill>
        </p:spPr>
        <p:txBody>
          <a:bodyPr lIns="0" tIns="0" rIns="0" bIns="900000" anchor="ctr"/>
          <a:lstStyle>
            <a:lvl1pPr algn="ctr">
              <a:defRPr sz="1800" baseline="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13" name="テキスト プレースホルダー 25"/>
          <p:cNvSpPr>
            <a:spLocks noGrp="1"/>
          </p:cNvSpPr>
          <p:nvPr>
            <p:ph type="body" sz="quarter" idx="15" hasCustomPrompt="1"/>
          </p:nvPr>
        </p:nvSpPr>
        <p:spPr>
          <a:xfrm>
            <a:off x="1" y="0"/>
            <a:ext cx="6605954" cy="6850063"/>
          </a:xfrm>
          <a:prstGeom prst="rect">
            <a:avLst/>
          </a:prstGeom>
          <a:blipFill>
            <a:blip r:embed="rId2"/>
            <a:stretch>
              <a:fillRect/>
            </a:stretch>
          </a:blipFill>
        </p:spPr>
        <p:txBody>
          <a:bodyPr lIns="828000" tIns="360000" rIns="360000" bIns="360000" anchor="ctr" anchorCtr="0"/>
          <a:lstStyle>
            <a:lvl1pPr>
              <a:lnSpc>
                <a:spcPct val="100000"/>
              </a:lnSpc>
              <a:defRPr sz="2500" b="0" i="1" spc="0">
                <a:solidFill>
                  <a:schemeClr val="bg2"/>
                </a:solidFill>
                <a:latin typeface="+mn-ea"/>
                <a:ea typeface="+mn-ea"/>
              </a:defRPr>
            </a:lvl1pPr>
            <a:lvl2pPr>
              <a:defRPr sz="2400">
                <a:solidFill>
                  <a:schemeClr val="bg2"/>
                </a:solidFill>
              </a:defRPr>
            </a:lvl2pPr>
            <a:lvl3pPr>
              <a:defRPr sz="2000">
                <a:solidFill>
                  <a:schemeClr val="bg2"/>
                </a:solidFill>
              </a:defRPr>
            </a:lvl3pPr>
            <a:lvl4pPr>
              <a:defRPr sz="1800">
                <a:solidFill>
                  <a:schemeClr val="bg2"/>
                </a:solidFill>
              </a:defRPr>
            </a:lvl4pPr>
            <a:lvl5pPr>
              <a:defRPr sz="1000">
                <a:solidFill>
                  <a:schemeClr val="bg2"/>
                </a:solidFill>
              </a:defRPr>
            </a:lvl5pPr>
          </a:lstStyle>
          <a:p>
            <a:pPr lvl="0"/>
            <a:r>
              <a:rPr kumimoji="1" lang="en-US" altLang="ja-JP"/>
              <a:t>Enter the closing message.</a:t>
            </a:r>
          </a:p>
        </p:txBody>
      </p:sp>
      <p:sp>
        <p:nvSpPr>
          <p:cNvPr id="14" name="テキスト プレースホルダー 4"/>
          <p:cNvSpPr>
            <a:spLocks noGrp="1"/>
          </p:cNvSpPr>
          <p:nvPr>
            <p:ph type="body" sz="quarter" idx="32" hasCustomPrompt="1"/>
          </p:nvPr>
        </p:nvSpPr>
        <p:spPr>
          <a:xfrm>
            <a:off x="195263" y="6226643"/>
            <a:ext cx="1046135" cy="598022"/>
          </a:xfrm>
          <a:prstGeom prst="rect">
            <a:avLst/>
          </a:prstGeom>
          <a:blipFill>
            <a:blip r:embed="rId3"/>
            <a:stretch>
              <a:fillRect/>
            </a:stretch>
          </a:blipFill>
        </p:spPr>
        <p:txBody>
          <a:bodyPr/>
          <a:lstStyle>
            <a:lvl1pPr>
              <a:defRPr>
                <a:latin typeface="+mn-ea"/>
                <a:ea typeface="+mn-ea"/>
              </a:defRPr>
            </a:lvl1pPr>
          </a:lstStyle>
          <a:p>
            <a:r>
              <a:rPr kumimoji="1" lang="ja-JP" altLang="en-US"/>
              <a:t>　</a:t>
            </a:r>
          </a:p>
        </p:txBody>
      </p:sp>
      <p:sp>
        <p:nvSpPr>
          <p:cNvPr id="15" name="テキスト プレースホルダー 4"/>
          <p:cNvSpPr>
            <a:spLocks noGrp="1"/>
          </p:cNvSpPr>
          <p:nvPr>
            <p:ph type="body" sz="quarter" idx="34" hasCustomPrompt="1"/>
          </p:nvPr>
        </p:nvSpPr>
        <p:spPr>
          <a:xfrm>
            <a:off x="1348581" y="6538897"/>
            <a:ext cx="1718468" cy="162887"/>
          </a:xfrm>
          <a:prstGeom prst="rect">
            <a:avLst/>
          </a:prstGeom>
          <a:blipFill>
            <a:blip r:embed="rId4"/>
            <a:stretch>
              <a:fillRect/>
            </a:stretch>
          </a:blipFill>
        </p:spPr>
        <p:txBody>
          <a:bodyPr/>
          <a:lstStyle>
            <a:lvl1pPr>
              <a:defRPr>
                <a:latin typeface="+mn-ea"/>
                <a:ea typeface="+mn-ea"/>
              </a:defRPr>
            </a:lvl1pPr>
          </a:lstStyle>
          <a:p>
            <a:pPr lvl="0"/>
            <a:r>
              <a:rPr kumimoji="1" lang="ja-JP" altLang="en-US"/>
              <a:t>　</a:t>
            </a:r>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19" name="スライド番号プレースホルダー 3"/>
          <p:cNvSpPr>
            <a:spLocks noGrp="1"/>
          </p:cNvSpPr>
          <p:nvPr>
            <p:ph type="sldNum" sz="quarter" idx="11"/>
          </p:nvPr>
        </p:nvSpPr>
        <p:spPr>
          <a:xfrm>
            <a:off x="11179741" y="6332075"/>
            <a:ext cx="736035" cy="365125"/>
          </a:xfrm>
          <a:prstGeom prst="rect">
            <a:avLst/>
          </a:prstGeom>
        </p:spPr>
        <p:txBody>
          <a:bodyPr/>
          <a:lstStyle>
            <a:lvl1pPr>
              <a:defRPr sz="1400">
                <a:solidFill>
                  <a:schemeClr val="bg1"/>
                </a:solidFill>
                <a:latin typeface="+mn-ea"/>
                <a:ea typeface="+mn-ea"/>
              </a:defRPr>
            </a:lvl1pPr>
          </a:lstStyle>
          <a:p>
            <a:fld id="{A4345066-4952-40C1-BC8B-CE2851EC3EF2}" type="slidenum">
              <a:rPr lang="ja-JP" altLang="en-US" smtClean="0"/>
              <a:pPr/>
              <a:t>‹#›</a:t>
            </a:fld>
            <a:endParaRPr lang="en-US" altLang="ja-JP" sz="900"/>
          </a:p>
        </p:txBody>
      </p:sp>
      <p:sp>
        <p:nvSpPr>
          <p:cNvPr id="17" name="テキスト プレースホルダー 13"/>
          <p:cNvSpPr>
            <a:spLocks noGrp="1"/>
          </p:cNvSpPr>
          <p:nvPr>
            <p:ph type="body" sz="quarter" idx="52" hasCustomPrompt="1"/>
          </p:nvPr>
        </p:nvSpPr>
        <p:spPr>
          <a:xfrm>
            <a:off x="11064897" y="296069"/>
            <a:ext cx="755740" cy="296869"/>
          </a:xfrm>
          <a:prstGeom prst="rect">
            <a:avLst/>
          </a:prstGeom>
          <a:blipFill>
            <a:blip r:embed="rId5"/>
            <a:stretch>
              <a:fillRect/>
            </a:stretch>
          </a:blipFill>
        </p:spPr>
        <p:txBody>
          <a:bodyPr/>
          <a:lstStyle>
            <a:lvl1pPr>
              <a:defRPr baseline="0">
                <a:latin typeface="+mn-ea"/>
                <a:ea typeface="+mn-ea"/>
              </a:defRPr>
            </a:lvl1pPr>
          </a:lstStyle>
          <a:p>
            <a:pPr lvl="0"/>
            <a:r>
              <a:rPr kumimoji="1" lang="en-US" altLang="ja-JP"/>
              <a:t> </a:t>
            </a:r>
            <a:endParaRPr kumimoji="1" lang="ja-JP" altLang="en-US"/>
          </a:p>
        </p:txBody>
      </p:sp>
    </p:spTree>
    <p:extLst>
      <p:ext uri="{BB962C8B-B14F-4D97-AF65-F5344CB8AC3E}">
        <p14:creationId xmlns:p14="http://schemas.microsoft.com/office/powerpoint/2010/main" val="3860807959"/>
      </p:ext>
    </p:extLst>
  </p:cSld>
  <p:clrMapOvr>
    <a:masterClrMapping/>
  </p:clrMapOvr>
  <p:hf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sec-ex-Logo">
    <p:bg>
      <p:bgPr>
        <a:solidFill>
          <a:schemeClr val="bg1"/>
        </a:solidFill>
        <a:effectLst/>
      </p:bgPr>
    </p:bg>
    <p:spTree>
      <p:nvGrpSpPr>
        <p:cNvPr id="1" name=""/>
        <p:cNvGrpSpPr/>
        <p:nvPr/>
      </p:nvGrpSpPr>
      <p:grpSpPr>
        <a:xfrm>
          <a:off x="0" y="0"/>
          <a:ext cx="0" cy="0"/>
          <a:chOff x="0" y="0"/>
          <a:chExt cx="0" cy="0"/>
        </a:xfrm>
      </p:grpSpPr>
      <p:pic>
        <p:nvPicPr>
          <p:cNvPr id="5" name="図 4"/>
          <p:cNvPicPr>
            <a:picLocks noChangeAspect="1"/>
          </p:cNvPicPr>
          <p:nvPr userDrawn="1"/>
        </p:nvPicPr>
        <p:blipFill>
          <a:blip r:embed="rId2"/>
          <a:stretch>
            <a:fillRect/>
          </a:stretch>
        </p:blipFill>
        <p:spPr>
          <a:xfrm>
            <a:off x="4153850" y="2730815"/>
            <a:ext cx="3908111" cy="1489926"/>
          </a:xfrm>
          <a:prstGeom prst="rect">
            <a:avLst/>
          </a:prstGeom>
        </p:spPr>
      </p:pic>
    </p:spTree>
    <p:extLst>
      <p:ext uri="{BB962C8B-B14F-4D97-AF65-F5344CB8AC3E}">
        <p14:creationId xmlns:p14="http://schemas.microsoft.com/office/powerpoint/2010/main" val="2323557841"/>
      </p:ext>
    </p:extLst>
  </p:cSld>
  <p:clrMapOvr>
    <a:masterClrMapping/>
  </p:clrMapOvr>
  <p:hf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non-ex-Cover:Graphics present">
    <p:bg>
      <p:bgPr>
        <a:solidFill>
          <a:schemeClr val="bg1"/>
        </a:solidFill>
        <a:effectLst/>
      </p:bgPr>
    </p:bg>
    <p:spTree>
      <p:nvGrpSpPr>
        <p:cNvPr id="1" name=""/>
        <p:cNvGrpSpPr/>
        <p:nvPr/>
      </p:nvGrpSpPr>
      <p:grpSpPr>
        <a:xfrm>
          <a:off x="0" y="0"/>
          <a:ext cx="0" cy="0"/>
          <a:chOff x="0" y="0"/>
          <a:chExt cx="0" cy="0"/>
        </a:xfrm>
      </p:grpSpPr>
      <p:sp>
        <p:nvSpPr>
          <p:cNvPr id="34" name="テキスト プレースホルダー 9"/>
          <p:cNvSpPr>
            <a:spLocks noGrp="1"/>
          </p:cNvSpPr>
          <p:nvPr>
            <p:ph type="body" sz="quarter" idx="51" hasCustomPrompt="1"/>
          </p:nvPr>
        </p:nvSpPr>
        <p:spPr>
          <a:xfrm>
            <a:off x="8351415" y="4284299"/>
            <a:ext cx="3842429" cy="687591"/>
          </a:xfrm>
          <a:prstGeom prst="rect">
            <a:avLst/>
          </a:prstGeom>
        </p:spPr>
        <p:txBody>
          <a:bodyPr wrap="none" lIns="0" tIns="46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lumMod val="75000"/>
                    <a:lumOff val="25000"/>
                  </a:schemeClr>
                </a:solidFill>
                <a:latin typeface="+mn-ea"/>
                <a:ea typeface="+mn-ea"/>
              </a:defRPr>
            </a:lvl1pPr>
          </a:lstStyle>
          <a:p>
            <a:pPr lvl="0"/>
            <a:r>
              <a:rPr kumimoji="1" lang="en-US" altLang="ja-JP"/>
              <a:t>GML-Global Multimedia Library.</a:t>
            </a:r>
            <a:endParaRPr kumimoji="1" lang="ja-JP" altLang="en-US"/>
          </a:p>
        </p:txBody>
      </p:sp>
      <p:sp>
        <p:nvSpPr>
          <p:cNvPr id="38" name="テキスト プレースホルダー 9"/>
          <p:cNvSpPr>
            <a:spLocks noGrp="1"/>
          </p:cNvSpPr>
          <p:nvPr>
            <p:ph type="body" sz="quarter" idx="49" hasCustomPrompt="1"/>
          </p:nvPr>
        </p:nvSpPr>
        <p:spPr>
          <a:xfrm>
            <a:off x="8351415" y="4284299"/>
            <a:ext cx="3842429" cy="687591"/>
          </a:xfrm>
          <a:prstGeom prst="rect">
            <a:avLst/>
          </a:prstGeom>
        </p:spPr>
        <p:txBody>
          <a:bodyPr wrap="none" lIns="0" tIns="252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lumMod val="75000"/>
                    <a:lumOff val="25000"/>
                  </a:schemeClr>
                </a:solidFill>
                <a:latin typeface="+mn-ea"/>
                <a:ea typeface="+mn-ea"/>
              </a:defRPr>
            </a:lvl1pPr>
          </a:lstStyle>
          <a:p>
            <a:pPr lvl="0"/>
            <a:r>
              <a:rPr kumimoji="1" lang="en-US" altLang="ja-JP"/>
              <a:t>We recommended using images downloaded from</a:t>
            </a:r>
            <a:endParaRPr kumimoji="1" lang="ja-JP" altLang="en-US"/>
          </a:p>
        </p:txBody>
      </p:sp>
      <p:sp>
        <p:nvSpPr>
          <p:cNvPr id="39" name="テキスト プレースホルダー 9"/>
          <p:cNvSpPr>
            <a:spLocks noGrp="1"/>
          </p:cNvSpPr>
          <p:nvPr>
            <p:ph type="body" sz="quarter" idx="50" hasCustomPrompt="1"/>
          </p:nvPr>
        </p:nvSpPr>
        <p:spPr>
          <a:xfrm>
            <a:off x="8351415" y="4284299"/>
            <a:ext cx="3842429" cy="687591"/>
          </a:xfrm>
          <a:prstGeom prst="rect">
            <a:avLst/>
          </a:prstGeom>
        </p:spPr>
        <p:txBody>
          <a:bodyPr wrap="none" lIns="0" tIns="36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lumMod val="75000"/>
                    <a:lumOff val="25000"/>
                  </a:schemeClr>
                </a:solidFill>
                <a:latin typeface="+mn-ea"/>
                <a:ea typeface="+mn-ea"/>
              </a:defRPr>
            </a:lvl1pPr>
          </a:lstStyle>
          <a:p>
            <a:pPr lvl="0"/>
            <a:r>
              <a:rPr kumimoji="1" lang="en-US" altLang="ja-JP"/>
              <a:t>Please use images that have no copyright issues.</a:t>
            </a:r>
            <a:endParaRPr kumimoji="1" lang="ja-JP" altLang="en-US"/>
          </a:p>
        </p:txBody>
      </p:sp>
      <p:sp>
        <p:nvSpPr>
          <p:cNvPr id="32" name="図プレースホルダー 8"/>
          <p:cNvSpPr>
            <a:spLocks noGrp="1"/>
          </p:cNvSpPr>
          <p:nvPr>
            <p:ph type="pic" sz="quarter" idx="32" hasCustomPrompt="1"/>
          </p:nvPr>
        </p:nvSpPr>
        <p:spPr>
          <a:xfrm>
            <a:off x="6700211" y="0"/>
            <a:ext cx="6391275" cy="6858000"/>
          </a:xfrm>
          <a:custGeom>
            <a:avLst/>
            <a:gdLst>
              <a:gd name="connsiteX0" fmla="*/ 0 w 6391275"/>
              <a:gd name="connsiteY0" fmla="*/ 0 h 6858000"/>
              <a:gd name="connsiteX1" fmla="*/ 6391275 w 6391275"/>
              <a:gd name="connsiteY1" fmla="*/ 0 h 6858000"/>
              <a:gd name="connsiteX2" fmla="*/ 6391275 w 6391275"/>
              <a:gd name="connsiteY2" fmla="*/ 6858000 h 6858000"/>
              <a:gd name="connsiteX3" fmla="*/ 0 w 6391275"/>
              <a:gd name="connsiteY3" fmla="*/ 6858000 h 6858000"/>
              <a:gd name="connsiteX4" fmla="*/ 0 w 6391275"/>
              <a:gd name="connsiteY4" fmla="*/ 0 h 6858000"/>
              <a:gd name="connsiteX0" fmla="*/ 2181225 w 6391275"/>
              <a:gd name="connsiteY0" fmla="*/ 0 h 6858000"/>
              <a:gd name="connsiteX1" fmla="*/ 6391275 w 6391275"/>
              <a:gd name="connsiteY1" fmla="*/ 0 h 6858000"/>
              <a:gd name="connsiteX2" fmla="*/ 6391275 w 6391275"/>
              <a:gd name="connsiteY2" fmla="*/ 6858000 h 6858000"/>
              <a:gd name="connsiteX3" fmla="*/ 0 w 6391275"/>
              <a:gd name="connsiteY3" fmla="*/ 6858000 h 6858000"/>
              <a:gd name="connsiteX4" fmla="*/ 2181225 w 639127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1275" h="6858000">
                <a:moveTo>
                  <a:pt x="2181225" y="0"/>
                </a:moveTo>
                <a:lnTo>
                  <a:pt x="6391275" y="0"/>
                </a:lnTo>
                <a:lnTo>
                  <a:pt x="6391275" y="6858000"/>
                </a:lnTo>
                <a:lnTo>
                  <a:pt x="0" y="6858000"/>
                </a:lnTo>
                <a:lnTo>
                  <a:pt x="2181225" y="0"/>
                </a:lnTo>
                <a:close/>
              </a:path>
            </a:pathLst>
          </a:custGeom>
        </p:spPr>
        <p:txBody>
          <a:bodyPr lIns="3060000" tIns="0" rIns="0" bIns="0" anchor="ctr"/>
          <a:lstStyle>
            <a:lvl1pPr algn="ctr">
              <a:defRPr sz="1600" baseline="0">
                <a:solidFill>
                  <a:schemeClr val="bg1">
                    <a:lumMod val="50000"/>
                  </a:schemeClr>
                </a:solidFill>
                <a:latin typeface="+mn-ea"/>
                <a:ea typeface="+mn-ea"/>
              </a:defRPr>
            </a:lvl1pPr>
          </a:lstStyle>
          <a:p>
            <a:r>
              <a:rPr kumimoji="1" lang="ja-JP" altLang="en-US"/>
              <a:t>←</a:t>
            </a:r>
            <a:r>
              <a:rPr kumimoji="1" lang="en-US" altLang="ja-JP"/>
              <a:t>Click to add a picture.</a:t>
            </a:r>
          </a:p>
        </p:txBody>
      </p:sp>
      <p:sp>
        <p:nvSpPr>
          <p:cNvPr id="33" name="テキスト プレースホルダー 6"/>
          <p:cNvSpPr>
            <a:spLocks noGrp="1"/>
          </p:cNvSpPr>
          <p:nvPr>
            <p:ph type="body" sz="quarter" idx="44" hasCustomPrompt="1"/>
          </p:nvPr>
        </p:nvSpPr>
        <p:spPr>
          <a:xfrm>
            <a:off x="1" y="2"/>
            <a:ext cx="9902825" cy="6850063"/>
          </a:xfrm>
          <a:prstGeom prst="rect">
            <a:avLst/>
          </a:prstGeom>
          <a:blipFill>
            <a:blip r:embed="rId2"/>
            <a:stretch>
              <a:fillRect/>
            </a:stretch>
          </a:blipFill>
        </p:spPr>
        <p:txBody>
          <a:bodyPr/>
          <a:lstStyle>
            <a:lvl1pPr>
              <a:defRPr>
                <a:latin typeface="+mn-ea"/>
                <a:ea typeface="+mn-ea"/>
              </a:defRPr>
            </a:lvl1pPr>
          </a:lstStyle>
          <a:p>
            <a:pPr lvl="0"/>
            <a:r>
              <a:rPr lang="ja-JP" altLang="en-US"/>
              <a:t> </a:t>
            </a:r>
            <a:endParaRPr lang="en-US"/>
          </a:p>
        </p:txBody>
      </p:sp>
      <p:sp>
        <p:nvSpPr>
          <p:cNvPr id="10" name="テキスト プレースホルダー 7"/>
          <p:cNvSpPr>
            <a:spLocks noGrp="1"/>
          </p:cNvSpPr>
          <p:nvPr>
            <p:ph type="body" sz="quarter" idx="11" hasCustomPrompt="1"/>
          </p:nvPr>
        </p:nvSpPr>
        <p:spPr>
          <a:xfrm>
            <a:off x="543097" y="5248447"/>
            <a:ext cx="3559468" cy="394175"/>
          </a:xfrm>
          <a:prstGeom prst="rect">
            <a:avLst/>
          </a:prstGeom>
        </p:spPr>
        <p:txBody>
          <a:bodyPr anchor="b"/>
          <a:lstStyle>
            <a:lvl1pPr>
              <a:lnSpc>
                <a:spcPct val="100000"/>
              </a:lnSpc>
              <a:defRPr sz="1800" baseline="0">
                <a:solidFill>
                  <a:schemeClr val="tx1"/>
                </a:solidFill>
                <a:latin typeface="+mn-ea"/>
                <a:ea typeface="+mn-ea"/>
              </a:defRPr>
            </a:lvl1pPr>
          </a:lstStyle>
          <a:p>
            <a:pPr lvl="0"/>
            <a:r>
              <a:rPr kumimoji="1" lang="en-US" altLang="ja-JP"/>
              <a:t>Presenter Name</a:t>
            </a:r>
            <a:r>
              <a:rPr kumimoji="1" lang="ja-JP" altLang="en-US"/>
              <a:t>　　</a:t>
            </a:r>
          </a:p>
        </p:txBody>
      </p:sp>
      <p:pic>
        <p:nvPicPr>
          <p:cNvPr id="30" name="図 29"/>
          <p:cNvPicPr>
            <a:picLocks noChangeAspect="1"/>
          </p:cNvPicPr>
          <p:nvPr userDrawn="1"/>
        </p:nvPicPr>
        <p:blipFill>
          <a:blip r:embed="rId3"/>
          <a:stretch>
            <a:fillRect/>
          </a:stretch>
        </p:blipFill>
        <p:spPr>
          <a:xfrm>
            <a:off x="629161" y="616744"/>
            <a:ext cx="2199867" cy="838676"/>
          </a:xfrm>
          <a:prstGeom prst="rect">
            <a:avLst/>
          </a:prstGeom>
        </p:spPr>
      </p:pic>
      <p:sp>
        <p:nvSpPr>
          <p:cNvPr id="15" name="テキスト プレースホルダー 14"/>
          <p:cNvSpPr>
            <a:spLocks noGrp="1"/>
          </p:cNvSpPr>
          <p:nvPr>
            <p:ph type="body" sz="quarter" idx="37" hasCustomPrompt="1"/>
          </p:nvPr>
        </p:nvSpPr>
        <p:spPr>
          <a:xfrm>
            <a:off x="561976" y="4978703"/>
            <a:ext cx="3535739" cy="269742"/>
          </a:xfrm>
          <a:prstGeom prst="rect">
            <a:avLst/>
          </a:prstGeom>
        </p:spPr>
        <p:txBody>
          <a:bodyPr/>
          <a:lstStyle>
            <a:lvl1pPr>
              <a:defRPr lang="ja-JP" altLang="en-US" sz="1600" dirty="0">
                <a:latin typeface="+mn-ea"/>
                <a:ea typeface="+mn-ea"/>
              </a:defRPr>
            </a:lvl1pPr>
          </a:lstStyle>
          <a:p>
            <a:pPr lvl="0"/>
            <a:r>
              <a:rPr kumimoji="1" lang="en-US" altLang="ja-JP"/>
              <a:t>00/****/2023</a:t>
            </a:r>
            <a:endParaRPr kumimoji="1" lang="ja-JP" altLang="en-US"/>
          </a:p>
        </p:txBody>
      </p:sp>
      <p:sp>
        <p:nvSpPr>
          <p:cNvPr id="25" name="テキスト プレースホルダー 7"/>
          <p:cNvSpPr>
            <a:spLocks noGrp="1"/>
          </p:cNvSpPr>
          <p:nvPr>
            <p:ph type="body" sz="quarter" idx="12" hasCustomPrompt="1"/>
          </p:nvPr>
        </p:nvSpPr>
        <p:spPr>
          <a:xfrm>
            <a:off x="543097" y="5659032"/>
            <a:ext cx="3559468" cy="645332"/>
          </a:xfrm>
          <a:prstGeom prst="rect">
            <a:avLst/>
          </a:prstGeom>
        </p:spPr>
        <p:txBody>
          <a:bodyPr anchor="b"/>
          <a:lstStyle>
            <a:lvl1pPr algn="l">
              <a:lnSpc>
                <a:spcPts val="600"/>
              </a:lnSpc>
              <a:defRPr sz="1200" baseline="0">
                <a:solidFill>
                  <a:schemeClr val="tx1"/>
                </a:solidFill>
                <a:latin typeface="+mn-ea"/>
                <a:ea typeface="+mn-ea"/>
              </a:defRPr>
            </a:lvl1pPr>
          </a:lstStyle>
          <a:p>
            <a:pPr lvl="0"/>
            <a:r>
              <a:rPr kumimoji="1" lang="en-US" altLang="ja-JP"/>
              <a:t>Enter up to 3 lines of department name.</a:t>
            </a:r>
          </a:p>
        </p:txBody>
      </p:sp>
      <p:sp>
        <p:nvSpPr>
          <p:cNvPr id="23" name="テキスト プレースホルダー 7"/>
          <p:cNvSpPr>
            <a:spLocks noGrp="1"/>
          </p:cNvSpPr>
          <p:nvPr>
            <p:ph type="body" sz="quarter" idx="38" hasCustomPrompt="1"/>
          </p:nvPr>
        </p:nvSpPr>
        <p:spPr>
          <a:xfrm>
            <a:off x="548190" y="1984232"/>
            <a:ext cx="6152021" cy="2306880"/>
          </a:xfrm>
          <a:prstGeom prst="rect">
            <a:avLst/>
          </a:prstGeom>
        </p:spPr>
        <p:txBody>
          <a:bodyPr anchor="ctr"/>
          <a:lstStyle>
            <a:lvl1pPr>
              <a:lnSpc>
                <a:spcPts val="5000"/>
              </a:lnSpc>
              <a:defRPr sz="3000" b="1">
                <a:solidFill>
                  <a:schemeClr val="tx1"/>
                </a:solidFill>
                <a:latin typeface="+mn-ea"/>
                <a:ea typeface="+mn-ea"/>
              </a:defRPr>
            </a:lvl1pPr>
          </a:lstStyle>
          <a:p>
            <a:pPr lvl="0"/>
            <a:r>
              <a:rPr kumimoji="1" lang="en-US" altLang="ja-JP"/>
              <a:t>Enter up to 3 lines of title.</a:t>
            </a:r>
            <a:r>
              <a:rPr kumimoji="1" lang="ja-JP" altLang="en-US"/>
              <a:t>　　</a:t>
            </a:r>
          </a:p>
        </p:txBody>
      </p:sp>
      <p:sp>
        <p:nvSpPr>
          <p:cNvPr id="35" name="図プレースホルダー 12"/>
          <p:cNvSpPr>
            <a:spLocks noGrp="1"/>
          </p:cNvSpPr>
          <p:nvPr>
            <p:ph type="pic" sz="quarter" idx="13" hasCustomPrompt="1"/>
          </p:nvPr>
        </p:nvSpPr>
        <p:spPr>
          <a:xfrm>
            <a:off x="4917539" y="5455388"/>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36" name="図プレースホルダー 12"/>
          <p:cNvSpPr>
            <a:spLocks noGrp="1"/>
          </p:cNvSpPr>
          <p:nvPr>
            <p:ph type="pic" sz="quarter" idx="14" hasCustomPrompt="1"/>
          </p:nvPr>
        </p:nvSpPr>
        <p:spPr>
          <a:xfrm>
            <a:off x="5325025" y="5455388"/>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37" name="図プレースホルダー 12"/>
          <p:cNvSpPr>
            <a:spLocks noGrp="1"/>
          </p:cNvSpPr>
          <p:nvPr>
            <p:ph type="pic" sz="quarter" idx="18" hasCustomPrompt="1"/>
          </p:nvPr>
        </p:nvSpPr>
        <p:spPr>
          <a:xfrm>
            <a:off x="4917539" y="5865677"/>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41" name="図プレースホルダー 12"/>
          <p:cNvSpPr>
            <a:spLocks noGrp="1"/>
          </p:cNvSpPr>
          <p:nvPr>
            <p:ph type="pic" sz="quarter" idx="19" hasCustomPrompt="1"/>
          </p:nvPr>
        </p:nvSpPr>
        <p:spPr>
          <a:xfrm>
            <a:off x="5325025" y="5865677"/>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42" name="図プレースホルダー 12"/>
          <p:cNvSpPr>
            <a:spLocks noGrp="1"/>
          </p:cNvSpPr>
          <p:nvPr>
            <p:ph type="pic" sz="quarter" idx="23" hasCustomPrompt="1"/>
          </p:nvPr>
        </p:nvSpPr>
        <p:spPr>
          <a:xfrm>
            <a:off x="4510051" y="5455388"/>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43" name="図プレースホルダー 12"/>
          <p:cNvSpPr>
            <a:spLocks noGrp="1"/>
          </p:cNvSpPr>
          <p:nvPr>
            <p:ph type="pic" sz="quarter" idx="24" hasCustomPrompt="1"/>
          </p:nvPr>
        </p:nvSpPr>
        <p:spPr>
          <a:xfrm>
            <a:off x="4510051" y="5865677"/>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48" name="図プレースホルダー 12"/>
          <p:cNvSpPr>
            <a:spLocks noGrp="1"/>
          </p:cNvSpPr>
          <p:nvPr>
            <p:ph type="pic" sz="quarter" idx="28" hasCustomPrompt="1"/>
          </p:nvPr>
        </p:nvSpPr>
        <p:spPr>
          <a:xfrm>
            <a:off x="4917539" y="5042896"/>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49" name="図プレースホルダー 12"/>
          <p:cNvSpPr>
            <a:spLocks noGrp="1"/>
          </p:cNvSpPr>
          <p:nvPr>
            <p:ph type="pic" sz="quarter" idx="29" hasCustomPrompt="1"/>
          </p:nvPr>
        </p:nvSpPr>
        <p:spPr>
          <a:xfrm>
            <a:off x="5325025" y="5042896"/>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50" name="図プレースホルダー 12"/>
          <p:cNvSpPr>
            <a:spLocks noGrp="1"/>
          </p:cNvSpPr>
          <p:nvPr>
            <p:ph type="pic" sz="quarter" idx="30" hasCustomPrompt="1"/>
          </p:nvPr>
        </p:nvSpPr>
        <p:spPr>
          <a:xfrm>
            <a:off x="4510051" y="5042896"/>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51" name="図プレースホルダー 12"/>
          <p:cNvSpPr>
            <a:spLocks noGrp="1"/>
          </p:cNvSpPr>
          <p:nvPr>
            <p:ph type="pic" sz="quarter" idx="33" hasCustomPrompt="1"/>
          </p:nvPr>
        </p:nvSpPr>
        <p:spPr>
          <a:xfrm>
            <a:off x="4102565" y="5455388"/>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52" name="図プレースホルダー 12"/>
          <p:cNvSpPr>
            <a:spLocks noGrp="1"/>
          </p:cNvSpPr>
          <p:nvPr>
            <p:ph type="pic" sz="quarter" idx="34" hasCustomPrompt="1"/>
          </p:nvPr>
        </p:nvSpPr>
        <p:spPr>
          <a:xfrm>
            <a:off x="4102565" y="5865677"/>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
        <p:nvSpPr>
          <p:cNvPr id="53" name="図プレースホルダー 12"/>
          <p:cNvSpPr>
            <a:spLocks noGrp="1"/>
          </p:cNvSpPr>
          <p:nvPr>
            <p:ph type="pic" sz="quarter" idx="35" hasCustomPrompt="1"/>
          </p:nvPr>
        </p:nvSpPr>
        <p:spPr>
          <a:xfrm>
            <a:off x="4102565" y="5042896"/>
            <a:ext cx="377668" cy="376226"/>
          </a:xfrm>
          <a:prstGeom prst="rect">
            <a:avLst/>
          </a:prstGeom>
          <a:noFill/>
        </p:spPr>
        <p:txBody>
          <a:bodyPr anchor="t"/>
          <a:lstStyle>
            <a:lvl1pPr algn="ctr">
              <a:defRPr sz="601" b="1">
                <a:solidFill>
                  <a:schemeClr val="bg1">
                    <a:lumMod val="65000"/>
                  </a:schemeClr>
                </a:solidFill>
                <a:latin typeface="+mn-ea"/>
                <a:ea typeface="+mn-ea"/>
              </a:defRPr>
            </a:lvl1pPr>
          </a:lstStyle>
          <a:p>
            <a:r>
              <a:rPr kumimoji="1" lang="en-US" altLang="ja-JP"/>
              <a:t>SDGs</a:t>
            </a:r>
            <a:endParaRPr kumimoji="1" lang="ja-JP" altLang="en-US"/>
          </a:p>
        </p:txBody>
      </p:sp>
    </p:spTree>
    <p:extLst>
      <p:ext uri="{BB962C8B-B14F-4D97-AF65-F5344CB8AC3E}">
        <p14:creationId xmlns:p14="http://schemas.microsoft.com/office/powerpoint/2010/main" val="2528735257"/>
      </p:ext>
    </p:extLst>
  </p:cSld>
  <p:clrMapOvr>
    <a:masterClrMapping/>
  </p:clrMapOvr>
  <p:hf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non-ex-Cover:No graphics">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図 5"/>
          <p:cNvPicPr>
            <a:picLocks noChangeAspect="1"/>
          </p:cNvPicPr>
          <p:nvPr userDrawn="1"/>
        </p:nvPicPr>
        <p:blipFill>
          <a:blip r:embed="rId3"/>
          <a:stretch>
            <a:fillRect/>
          </a:stretch>
        </p:blipFill>
        <p:spPr>
          <a:xfrm>
            <a:off x="629161" y="616744"/>
            <a:ext cx="2199867" cy="838676"/>
          </a:xfrm>
          <a:prstGeom prst="rect">
            <a:avLst/>
          </a:prstGeom>
        </p:spPr>
      </p:pic>
      <p:sp>
        <p:nvSpPr>
          <p:cNvPr id="13" name="図プレースホルダー 12"/>
          <p:cNvSpPr>
            <a:spLocks noGrp="1"/>
          </p:cNvSpPr>
          <p:nvPr>
            <p:ph type="pic" sz="quarter" idx="13" hasCustomPrompt="1"/>
          </p:nvPr>
        </p:nvSpPr>
        <p:spPr>
          <a:xfrm>
            <a:off x="7143303"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29" name="図プレースホルダー 12"/>
          <p:cNvSpPr>
            <a:spLocks noGrp="1"/>
          </p:cNvSpPr>
          <p:nvPr>
            <p:ph type="pic" sz="quarter" idx="14" hasCustomPrompt="1"/>
          </p:nvPr>
        </p:nvSpPr>
        <p:spPr>
          <a:xfrm>
            <a:off x="7586921"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39" name="図プレースホルダー 12"/>
          <p:cNvSpPr>
            <a:spLocks noGrp="1"/>
          </p:cNvSpPr>
          <p:nvPr>
            <p:ph type="pic" sz="quarter" idx="18" hasCustomPrompt="1"/>
          </p:nvPr>
        </p:nvSpPr>
        <p:spPr>
          <a:xfrm>
            <a:off x="7143303"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40" name="図プレースホルダー 12"/>
          <p:cNvSpPr>
            <a:spLocks noGrp="1"/>
          </p:cNvSpPr>
          <p:nvPr>
            <p:ph type="pic" sz="quarter" idx="19" hasCustomPrompt="1"/>
          </p:nvPr>
        </p:nvSpPr>
        <p:spPr>
          <a:xfrm>
            <a:off x="7586921"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44" name="図プレースホルダー 12"/>
          <p:cNvSpPr>
            <a:spLocks noGrp="1"/>
          </p:cNvSpPr>
          <p:nvPr>
            <p:ph type="pic" sz="quarter" idx="23" hasCustomPrompt="1"/>
          </p:nvPr>
        </p:nvSpPr>
        <p:spPr>
          <a:xfrm>
            <a:off x="6699687"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45" name="図プレースホルダー 12"/>
          <p:cNvSpPr>
            <a:spLocks noGrp="1"/>
          </p:cNvSpPr>
          <p:nvPr>
            <p:ph type="pic" sz="quarter" idx="24" hasCustomPrompt="1"/>
          </p:nvPr>
        </p:nvSpPr>
        <p:spPr>
          <a:xfrm>
            <a:off x="6699687"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26" name="図プレースホルダー 12"/>
          <p:cNvSpPr>
            <a:spLocks noGrp="1"/>
          </p:cNvSpPr>
          <p:nvPr>
            <p:ph type="pic" sz="quarter" idx="33" hasCustomPrompt="1"/>
          </p:nvPr>
        </p:nvSpPr>
        <p:spPr>
          <a:xfrm>
            <a:off x="6256071"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27" name="図プレースホルダー 12"/>
          <p:cNvSpPr>
            <a:spLocks noGrp="1"/>
          </p:cNvSpPr>
          <p:nvPr>
            <p:ph type="pic" sz="quarter" idx="34" hasCustomPrompt="1"/>
          </p:nvPr>
        </p:nvSpPr>
        <p:spPr>
          <a:xfrm>
            <a:off x="6256071"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23" name="図プレースホルダー 12"/>
          <p:cNvSpPr>
            <a:spLocks noGrp="1"/>
          </p:cNvSpPr>
          <p:nvPr>
            <p:ph type="pic" sz="quarter" idx="36" hasCustomPrompt="1"/>
          </p:nvPr>
        </p:nvSpPr>
        <p:spPr>
          <a:xfrm>
            <a:off x="5812455"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30" name="図プレースホルダー 12"/>
          <p:cNvSpPr>
            <a:spLocks noGrp="1"/>
          </p:cNvSpPr>
          <p:nvPr>
            <p:ph type="pic" sz="quarter" idx="37" hasCustomPrompt="1"/>
          </p:nvPr>
        </p:nvSpPr>
        <p:spPr>
          <a:xfrm>
            <a:off x="5812455"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31" name="図プレースホルダー 12"/>
          <p:cNvSpPr>
            <a:spLocks noGrp="1"/>
          </p:cNvSpPr>
          <p:nvPr>
            <p:ph type="pic" sz="quarter" idx="38" hasCustomPrompt="1"/>
          </p:nvPr>
        </p:nvSpPr>
        <p:spPr>
          <a:xfrm>
            <a:off x="5368839" y="5401152"/>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32" name="図プレースホルダー 12"/>
          <p:cNvSpPr>
            <a:spLocks noGrp="1"/>
          </p:cNvSpPr>
          <p:nvPr>
            <p:ph type="pic" sz="quarter" idx="39" hasCustomPrompt="1"/>
          </p:nvPr>
        </p:nvSpPr>
        <p:spPr>
          <a:xfrm>
            <a:off x="5368839" y="5842954"/>
            <a:ext cx="401583" cy="400050"/>
          </a:xfrm>
          <a:prstGeom prst="rect">
            <a:avLst/>
          </a:prstGeom>
          <a:noFill/>
        </p:spPr>
        <p:txBody>
          <a:bodyPr anchor="t"/>
          <a:lstStyle>
            <a:lvl1pPr algn="ctr">
              <a:defRPr sz="500" b="1">
                <a:solidFill>
                  <a:schemeClr val="bg1">
                    <a:lumMod val="65000"/>
                  </a:schemeClr>
                </a:solidFill>
                <a:latin typeface="+mn-ea"/>
                <a:ea typeface="+mn-ea"/>
              </a:defRPr>
            </a:lvl1pPr>
          </a:lstStyle>
          <a:p>
            <a:r>
              <a:rPr kumimoji="1" lang="en-US" altLang="ja-JP"/>
              <a:t>SDGs</a:t>
            </a:r>
            <a:endParaRPr kumimoji="1" lang="ja-JP" altLang="en-US"/>
          </a:p>
        </p:txBody>
      </p:sp>
      <p:sp>
        <p:nvSpPr>
          <p:cNvPr id="83" name="テキスト プレースホルダー 7"/>
          <p:cNvSpPr>
            <a:spLocks noGrp="1"/>
          </p:cNvSpPr>
          <p:nvPr>
            <p:ph type="body" sz="quarter" idx="11" hasCustomPrompt="1"/>
          </p:nvPr>
        </p:nvSpPr>
        <p:spPr>
          <a:xfrm>
            <a:off x="543098" y="5315231"/>
            <a:ext cx="4783435" cy="403701"/>
          </a:xfrm>
          <a:prstGeom prst="rect">
            <a:avLst/>
          </a:prstGeom>
        </p:spPr>
        <p:txBody>
          <a:bodyPr/>
          <a:lstStyle>
            <a:lvl1pPr>
              <a:lnSpc>
                <a:spcPct val="100000"/>
              </a:lnSpc>
              <a:defRPr sz="2000" baseline="0">
                <a:solidFill>
                  <a:schemeClr val="tx1"/>
                </a:solidFill>
                <a:latin typeface="+mn-ea"/>
                <a:ea typeface="+mn-ea"/>
              </a:defRPr>
            </a:lvl1pPr>
          </a:lstStyle>
          <a:p>
            <a:pPr lvl="0"/>
            <a:r>
              <a:rPr kumimoji="1" lang="en-US" altLang="ja-JP"/>
              <a:t>Presenter Name </a:t>
            </a:r>
            <a:r>
              <a:rPr kumimoji="1" lang="ja-JP" altLang="en-US"/>
              <a:t>　　</a:t>
            </a:r>
          </a:p>
        </p:txBody>
      </p:sp>
      <p:sp>
        <p:nvSpPr>
          <p:cNvPr id="84" name="テキスト プレースホルダー 7"/>
          <p:cNvSpPr>
            <a:spLocks noGrp="1"/>
          </p:cNvSpPr>
          <p:nvPr>
            <p:ph type="body" sz="quarter" idx="12" hasCustomPrompt="1"/>
          </p:nvPr>
        </p:nvSpPr>
        <p:spPr>
          <a:xfrm>
            <a:off x="539922" y="5718930"/>
            <a:ext cx="4786881" cy="576752"/>
          </a:xfrm>
          <a:prstGeom prst="rect">
            <a:avLst/>
          </a:prstGeom>
        </p:spPr>
        <p:txBody>
          <a:bodyPr rIns="36000" anchor="b"/>
          <a:lstStyle>
            <a:lvl1pPr algn="l">
              <a:lnSpc>
                <a:spcPts val="900"/>
              </a:lnSpc>
              <a:defRPr sz="1200" baseline="0">
                <a:solidFill>
                  <a:schemeClr val="tx1"/>
                </a:solidFill>
                <a:latin typeface="+mn-ea"/>
                <a:ea typeface="+mn-ea"/>
              </a:defRPr>
            </a:lvl1pPr>
          </a:lstStyle>
          <a:p>
            <a:pPr lvl="0"/>
            <a:r>
              <a:rPr kumimoji="1" lang="en-US" altLang="ja-JP"/>
              <a:t>Enter up to 2 lines of department name.</a:t>
            </a:r>
          </a:p>
        </p:txBody>
      </p:sp>
      <p:sp>
        <p:nvSpPr>
          <p:cNvPr id="86" name="テキスト プレースホルダー 14"/>
          <p:cNvSpPr>
            <a:spLocks noGrp="1"/>
          </p:cNvSpPr>
          <p:nvPr>
            <p:ph type="body" sz="quarter" idx="40" hasCustomPrompt="1"/>
          </p:nvPr>
        </p:nvSpPr>
        <p:spPr>
          <a:xfrm>
            <a:off x="567977" y="4978703"/>
            <a:ext cx="4758556" cy="349250"/>
          </a:xfrm>
          <a:prstGeom prst="rect">
            <a:avLst/>
          </a:prstGeom>
        </p:spPr>
        <p:txBody>
          <a:bodyPr/>
          <a:lstStyle>
            <a:lvl1pPr>
              <a:defRPr lang="ja-JP" altLang="en-US" sz="1600" dirty="0">
                <a:latin typeface="+mn-ea"/>
                <a:ea typeface="+mn-ea"/>
              </a:defRPr>
            </a:lvl1pPr>
          </a:lstStyle>
          <a:p>
            <a:pPr lvl="0"/>
            <a:r>
              <a:rPr kumimoji="1" lang="en-US" altLang="ja-JP"/>
              <a:t>00/****/2023</a:t>
            </a:r>
            <a:endParaRPr kumimoji="1" lang="ja-JP" altLang="en-US"/>
          </a:p>
        </p:txBody>
      </p:sp>
      <p:sp>
        <p:nvSpPr>
          <p:cNvPr id="34" name="テキスト プレースホルダー 7"/>
          <p:cNvSpPr>
            <a:spLocks noGrp="1"/>
          </p:cNvSpPr>
          <p:nvPr>
            <p:ph type="body" sz="quarter" idx="41" hasCustomPrompt="1"/>
          </p:nvPr>
        </p:nvSpPr>
        <p:spPr>
          <a:xfrm>
            <a:off x="548191" y="1984232"/>
            <a:ext cx="8567235" cy="2306880"/>
          </a:xfrm>
          <a:prstGeom prst="rect">
            <a:avLst/>
          </a:prstGeom>
        </p:spPr>
        <p:txBody>
          <a:bodyPr anchor="ctr"/>
          <a:lstStyle>
            <a:lvl1pPr>
              <a:lnSpc>
                <a:spcPts val="5000"/>
              </a:lnSpc>
              <a:defRPr sz="3000" b="1">
                <a:solidFill>
                  <a:schemeClr val="tx1"/>
                </a:solidFill>
                <a:latin typeface="+mn-ea"/>
                <a:ea typeface="+mn-ea"/>
              </a:defRPr>
            </a:lvl1pPr>
          </a:lstStyle>
          <a:p>
            <a:pPr lvl="0"/>
            <a:r>
              <a:rPr kumimoji="1" lang="en-US" altLang="ja-JP"/>
              <a:t>Enter up to 3 lines of title.</a:t>
            </a:r>
            <a:r>
              <a:rPr kumimoji="1" lang="ja-JP" altLang="en-US"/>
              <a:t>　　</a:t>
            </a:r>
          </a:p>
        </p:txBody>
      </p:sp>
    </p:spTree>
    <p:extLst>
      <p:ext uri="{BB962C8B-B14F-4D97-AF65-F5344CB8AC3E}">
        <p14:creationId xmlns:p14="http://schemas.microsoft.com/office/powerpoint/2010/main" val="3041599110"/>
      </p:ext>
    </p:extLst>
  </p:cSld>
  <p:clrMapOvr>
    <a:masterClrMapping/>
  </p:clrMapOvr>
  <p:hf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non-ex-Agenda">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3"/>
          <p:cNvSpPr>
            <a:spLocks noGrp="1"/>
          </p:cNvSpPr>
          <p:nvPr>
            <p:ph type="body" sz="quarter" idx="18" hasCustomPrompt="1"/>
          </p:nvPr>
        </p:nvSpPr>
        <p:spPr>
          <a:xfrm>
            <a:off x="1694925" y="1740611"/>
            <a:ext cx="10497075" cy="4371182"/>
          </a:xfrm>
          <a:prstGeom prst="rect">
            <a:avLst/>
          </a:prstGeom>
        </p:spPr>
        <p:txBody>
          <a:bodyPr rIns="720000" numCol="1" spcCol="504000"/>
          <a:lstStyle>
            <a:lvl1pPr marL="457200" indent="-457200" fontAlgn="b">
              <a:lnSpc>
                <a:spcPct val="100000"/>
              </a:lnSpc>
              <a:buSzPct val="85000"/>
              <a:buFont typeface="+mj-lt"/>
              <a:buAutoNum type="arabicPeriod"/>
              <a:defRPr sz="2500">
                <a:latin typeface="+mn-ea"/>
                <a:ea typeface="+mn-ea"/>
              </a:defRPr>
            </a:lvl1pPr>
            <a:lvl2pPr marL="800100" indent="-342900" fontAlgn="b">
              <a:lnSpc>
                <a:spcPct val="100000"/>
              </a:lnSpc>
              <a:buSzPct val="85000"/>
              <a:buFont typeface="+mj-lt"/>
              <a:buAutoNum type="arabicPeriod"/>
              <a:defRPr sz="1800">
                <a:latin typeface="+mn-ea"/>
                <a:ea typeface="+mn-ea"/>
              </a:defRPr>
            </a:lvl2pPr>
            <a:lvl3pPr marL="1257300" indent="-342900" fontAlgn="b">
              <a:lnSpc>
                <a:spcPct val="100000"/>
              </a:lnSpc>
              <a:buSzPct val="85000"/>
              <a:buFont typeface="+mj-lt"/>
              <a:buAutoNum type="arabicPeriod"/>
              <a:defRPr sz="1800">
                <a:latin typeface="+mn-ea"/>
                <a:ea typeface="+mn-ea"/>
              </a:defRPr>
            </a:lvl3pPr>
            <a:lvl4pPr marL="1714500" indent="-342900" fontAlgn="b">
              <a:lnSpc>
                <a:spcPct val="100000"/>
              </a:lnSpc>
              <a:buSzPct val="85000"/>
              <a:buFont typeface="+mj-lt"/>
              <a:buAutoNum type="arabicPeriod"/>
              <a:defRPr sz="1800">
                <a:latin typeface="+mn-ea"/>
                <a:ea typeface="+mn-ea"/>
              </a:defRPr>
            </a:lvl4pPr>
            <a:lvl5pPr marL="2171700" indent="-342900" fontAlgn="b">
              <a:lnSpc>
                <a:spcPct val="100000"/>
              </a:lnSpc>
              <a:buSzPct val="85000"/>
              <a:buFont typeface="+mj-lt"/>
              <a:buAutoNum type="arabicPeriod"/>
              <a:defRPr sz="1800">
                <a:latin typeface="+mn-ea"/>
                <a:ea typeface="+mn-ea"/>
              </a:defRPr>
            </a:lvl5pPr>
          </a:lstStyle>
          <a:p>
            <a:pPr lvl="0"/>
            <a:r>
              <a:rPr kumimoji="1" lang="en-US" altLang="ja-JP"/>
              <a:t>Title</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endParaRPr kumimoji="1" lang="ja-JP" altLang="en-US"/>
          </a:p>
          <a:p>
            <a:pPr lvl="4"/>
            <a:r>
              <a:rPr kumimoji="1" lang="en-US" altLang="ja-JP"/>
              <a:t>Fifth level</a:t>
            </a:r>
            <a:endParaRPr kumimoji="1" lang="ja-JP" altLang="en-US"/>
          </a:p>
        </p:txBody>
      </p:sp>
      <p:sp>
        <p:nvSpPr>
          <p:cNvPr id="6" name="テキスト プレースホルダー 9"/>
          <p:cNvSpPr>
            <a:spLocks noGrp="1"/>
          </p:cNvSpPr>
          <p:nvPr>
            <p:ph type="body" sz="quarter" idx="12" hasCustomPrompt="1"/>
          </p:nvPr>
        </p:nvSpPr>
        <p:spPr>
          <a:xfrm>
            <a:off x="631955" y="465672"/>
            <a:ext cx="10137645" cy="1171094"/>
          </a:xfrm>
          <a:prstGeom prst="rect">
            <a:avLst/>
          </a:prstGeom>
        </p:spPr>
        <p:txBody>
          <a:bodyPr/>
          <a:lstStyle>
            <a:lvl1pPr marL="0" indent="0">
              <a:buNone/>
              <a:defRPr sz="6800">
                <a:solidFill>
                  <a:schemeClr val="bg2"/>
                </a:solidFill>
                <a:latin typeface="+mn-ea"/>
                <a:ea typeface="+mn-ea"/>
              </a:defRPr>
            </a:lvl1pPr>
          </a:lstStyle>
          <a:p>
            <a:pPr lvl="0"/>
            <a:r>
              <a:rPr kumimoji="1" lang="en-US" altLang="ja-JP"/>
              <a:t>Agenda(Please enter)</a:t>
            </a:r>
            <a:endParaRPr kumimoji="1" lang="ja-JP" altLang="en-US"/>
          </a:p>
        </p:txBody>
      </p:sp>
    </p:spTree>
    <p:extLst>
      <p:ext uri="{BB962C8B-B14F-4D97-AF65-F5344CB8AC3E}">
        <p14:creationId xmlns:p14="http://schemas.microsoft.com/office/powerpoint/2010/main" val="470791460"/>
      </p:ext>
    </p:extLst>
  </p:cSld>
  <p:clrMapOvr>
    <a:masterClrMapping/>
  </p:clrMapOvr>
  <p:hf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non-ex-Title">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6" name="テキスト プレースホルダー 9"/>
          <p:cNvSpPr>
            <a:spLocks noGrp="1"/>
          </p:cNvSpPr>
          <p:nvPr>
            <p:ph type="body" sz="quarter" idx="12" hasCustomPrompt="1"/>
          </p:nvPr>
        </p:nvSpPr>
        <p:spPr>
          <a:xfrm>
            <a:off x="1000040" y="2557428"/>
            <a:ext cx="10496635" cy="609600"/>
          </a:xfrm>
          <a:prstGeom prst="rect">
            <a:avLst/>
          </a:prstGeom>
        </p:spPr>
        <p:txBody>
          <a:bodyPr/>
          <a:lstStyle>
            <a:lvl1pPr marL="0" indent="0">
              <a:buNone/>
              <a:defRPr sz="3800">
                <a:solidFill>
                  <a:schemeClr val="bg2"/>
                </a:solidFill>
                <a:latin typeface="+mn-ea"/>
                <a:ea typeface="+mn-ea"/>
              </a:defRPr>
            </a:lvl1pPr>
          </a:lstStyle>
          <a:p>
            <a:pPr lvl="0"/>
            <a:r>
              <a:rPr kumimoji="1" lang="en-US" altLang="ja-JP"/>
              <a:t>Enter a title</a:t>
            </a:r>
            <a:endParaRPr kumimoji="1" lang="ja-JP" altLang="en-US"/>
          </a:p>
        </p:txBody>
      </p:sp>
      <p:sp>
        <p:nvSpPr>
          <p:cNvPr id="7" name="テキスト プレースホルダー 9"/>
          <p:cNvSpPr>
            <a:spLocks noGrp="1"/>
          </p:cNvSpPr>
          <p:nvPr>
            <p:ph type="body" sz="quarter" idx="13" hasCustomPrompt="1"/>
          </p:nvPr>
        </p:nvSpPr>
        <p:spPr>
          <a:xfrm>
            <a:off x="1028615" y="3227437"/>
            <a:ext cx="10468060" cy="6096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700">
                <a:solidFill>
                  <a:schemeClr val="bg2"/>
                </a:solidFill>
                <a:latin typeface="+mn-ea"/>
                <a:ea typeface="+mn-ea"/>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Subtitle</a:t>
            </a:r>
            <a:endParaRPr kumimoji="1" lang="ja-JP" altLang="en-US"/>
          </a:p>
        </p:txBody>
      </p:sp>
      <p:sp>
        <p:nvSpPr>
          <p:cNvPr id="16" name="テキスト プレースホルダー 5"/>
          <p:cNvSpPr>
            <a:spLocks noGrp="1"/>
          </p:cNvSpPr>
          <p:nvPr>
            <p:ph type="body" sz="quarter" idx="19" hasCustomPrompt="1"/>
          </p:nvPr>
        </p:nvSpPr>
        <p:spPr>
          <a:xfrm>
            <a:off x="485075" y="278226"/>
            <a:ext cx="2847695" cy="1976765"/>
          </a:xfrm>
          <a:prstGeom prst="rect">
            <a:avLst/>
          </a:prstGeom>
        </p:spPr>
        <p:txBody>
          <a:bodyPr/>
          <a:lstStyle>
            <a:lvl1pPr>
              <a:defRPr sz="15500">
                <a:solidFill>
                  <a:schemeClr val="bg2"/>
                </a:solidFill>
                <a:latin typeface="+mn-ea"/>
                <a:ea typeface="+mn-ea"/>
              </a:defRPr>
            </a:lvl1pPr>
          </a:lstStyle>
          <a:p>
            <a:pPr lvl="0"/>
            <a:r>
              <a:rPr kumimoji="1" lang="en-US" altLang="ja-JP"/>
              <a:t>0</a:t>
            </a:r>
            <a:endParaRPr kumimoji="1" lang="ja-JP" altLang="en-US"/>
          </a:p>
        </p:txBody>
      </p:sp>
      <p:sp>
        <p:nvSpPr>
          <p:cNvPr id="9" name="フッター プレースホルダー 3"/>
          <p:cNvSpPr>
            <a:spLocks noGrp="1"/>
          </p:cNvSpPr>
          <p:nvPr>
            <p:ph type="ftr" sz="quarter" idx="3"/>
          </p:nvPr>
        </p:nvSpPr>
        <p:spPr>
          <a:xfrm>
            <a:off x="1306648" y="6269163"/>
            <a:ext cx="4623616" cy="365125"/>
          </a:xfrm>
          <a:prstGeom prst="rect">
            <a:avLst/>
          </a:prstGeom>
        </p:spPr>
        <p:txBody>
          <a:bodyPr anchor="ctr"/>
          <a:lstStyle>
            <a:lvl1pPr>
              <a:defRPr lang="ja-JP" altLang="en-US" sz="800">
                <a:solidFill>
                  <a:schemeClr val="bg1">
                    <a:lumMod val="65000"/>
                  </a:schemeClr>
                </a:solidFill>
                <a:latin typeface="+mn-ea"/>
                <a:ea typeface="+mn-ea"/>
              </a:defRPr>
            </a:lvl1pPr>
          </a:lstStyle>
          <a:p>
            <a:r>
              <a:rPr lang="en-US" altLang="ja-JP"/>
              <a:t>Title / Month XX, 2023 (Please enter it from the "Insert" → "Header and Footer")</a:t>
            </a:r>
            <a:endParaRPr lang="en-US"/>
          </a:p>
        </p:txBody>
      </p:sp>
    </p:spTree>
    <p:extLst>
      <p:ext uri="{BB962C8B-B14F-4D97-AF65-F5344CB8AC3E}">
        <p14:creationId xmlns:p14="http://schemas.microsoft.com/office/powerpoint/2010/main" val="1044979603"/>
      </p:ext>
    </p:extLst>
  </p:cSld>
  <p:clrMapOvr>
    <a:masterClrMapping/>
  </p:clrMapOvr>
  <p:hf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non-Standar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コンテンツ プレースホルダー 24"/>
          <p:cNvSpPr>
            <a:spLocks noGrp="1"/>
          </p:cNvSpPr>
          <p:nvPr>
            <p:ph sz="quarter" idx="17" hasCustomPrompt="1"/>
          </p:nvPr>
        </p:nvSpPr>
        <p:spPr>
          <a:xfrm>
            <a:off x="2" y="708845"/>
            <a:ext cx="12191999" cy="5491929"/>
          </a:xfrm>
          <a:prstGeom prst="rect">
            <a:avLst/>
          </a:prstGeom>
          <a:noFill/>
        </p:spPr>
        <p:txBody>
          <a:bodyPr lIns="720000" tIns="180000" rIns="720000" bIns="0" anchor="t" anchorCtr="0"/>
          <a:lstStyle>
            <a:lvl1pPr marL="0" indent="0" algn="l">
              <a:buFont typeface="Arial" panose="020B0604020202020204" pitchFamily="34" charset="0"/>
              <a:buNone/>
              <a:defRPr sz="1800" b="0">
                <a:solidFill>
                  <a:schemeClr val="tx1"/>
                </a:solidFill>
                <a:latin typeface="+mn-ea"/>
                <a:ea typeface="+mn-ea"/>
              </a:defRPr>
            </a:lvl1pPr>
            <a:lvl2pPr>
              <a:defRPr sz="1600">
                <a:latin typeface="+mn-ea"/>
                <a:ea typeface="+mn-ea"/>
              </a:defRPr>
            </a:lvl2pPr>
            <a:lvl3pPr>
              <a:defRPr sz="1400">
                <a:latin typeface="+mn-ea"/>
                <a:ea typeface="+mn-ea"/>
              </a:defRPr>
            </a:lvl3pPr>
            <a:lvl4pPr>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2" name="タイトル 1"/>
          <p:cNvSpPr>
            <a:spLocks noGrp="1"/>
          </p:cNvSpPr>
          <p:nvPr>
            <p:ph type="title" hasCustomPrompt="1"/>
          </p:nvPr>
        </p:nvSpPr>
        <p:spPr/>
        <p:txBody>
          <a:bodyPr/>
          <a:lstStyle>
            <a:lvl1pPr>
              <a:defRPr>
                <a:latin typeface="+mn-ea"/>
                <a:ea typeface="+mn-ea"/>
              </a:defRPr>
            </a:lvl1pPr>
          </a:lstStyle>
          <a:p>
            <a:r>
              <a:rPr lang="en-US" altLang="ja-JP"/>
              <a:t>Title</a:t>
            </a:r>
            <a:endParaRPr lang="en-US"/>
          </a:p>
        </p:txBody>
      </p:sp>
    </p:spTree>
    <p:extLst>
      <p:ext uri="{BB962C8B-B14F-4D97-AF65-F5344CB8AC3E}">
        <p14:creationId xmlns:p14="http://schemas.microsoft.com/office/powerpoint/2010/main" val="4285726791"/>
      </p:ext>
    </p:extLst>
  </p:cSld>
  <p:clrMapOvr>
    <a:masterClrMapping/>
  </p:clrMapOvr>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non-nf-No Footer">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386F1AA1-BC34-4FFE-8D13-EFF0DB4D28B2}"/>
              </a:ext>
            </a:extLst>
          </p:cNvPr>
          <p:cNvSpPr>
            <a:spLocks noGrp="1"/>
          </p:cNvSpPr>
          <p:nvPr>
            <p:ph type="ftr" sz="quarter" idx="18"/>
          </p:nvPr>
        </p:nvSpPr>
        <p:spPr/>
        <p:txBody>
          <a:bodyPr/>
          <a:lstStyle>
            <a:lvl1pPr>
              <a:defRPr>
                <a:solidFill>
                  <a:schemeClr val="bg1"/>
                </a:solidFill>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正方形/長方形 4"/>
          <p:cNvSpPr/>
          <p:nvPr userDrawn="1"/>
        </p:nvSpPr>
        <p:spPr bwMode="white">
          <a:xfrm>
            <a:off x="1" y="6057901"/>
            <a:ext cx="10806252" cy="800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latin typeface="+mn-ea"/>
              <a:ea typeface="+mn-ea"/>
            </a:endParaRPr>
          </a:p>
        </p:txBody>
      </p:sp>
      <p:sp>
        <p:nvSpPr>
          <p:cNvPr id="2" name="タイトル 1"/>
          <p:cNvSpPr>
            <a:spLocks noGrp="1"/>
          </p:cNvSpPr>
          <p:nvPr>
            <p:ph type="title" hasCustomPrompt="1"/>
          </p:nvPr>
        </p:nvSpPr>
        <p:spPr/>
        <p:txBody>
          <a:bodyPr/>
          <a:lstStyle>
            <a:lvl1pPr>
              <a:defRPr>
                <a:latin typeface="+mn-ea"/>
                <a:ea typeface="+mn-ea"/>
              </a:defRPr>
            </a:lvl1pPr>
          </a:lstStyle>
          <a:p>
            <a:r>
              <a:rPr lang="en-US"/>
              <a:t>Title</a:t>
            </a:r>
          </a:p>
        </p:txBody>
      </p:sp>
      <p:sp>
        <p:nvSpPr>
          <p:cNvPr id="6" name="コンテンツ プレースホルダー 24"/>
          <p:cNvSpPr>
            <a:spLocks noGrp="1"/>
          </p:cNvSpPr>
          <p:nvPr>
            <p:ph sz="quarter" idx="17" hasCustomPrompt="1"/>
          </p:nvPr>
        </p:nvSpPr>
        <p:spPr>
          <a:xfrm>
            <a:off x="3" y="708845"/>
            <a:ext cx="12191998" cy="5491929"/>
          </a:xfrm>
          <a:prstGeom prst="rect">
            <a:avLst/>
          </a:prstGeom>
          <a:noFill/>
        </p:spPr>
        <p:txBody>
          <a:bodyPr lIns="720000" tIns="180000" rIns="720000" bIns="0" anchor="t" anchorCtr="0"/>
          <a:lstStyle>
            <a:lvl1pPr marL="0" indent="0" algn="l">
              <a:buFont typeface="Arial" panose="020B0604020202020204" pitchFamily="34" charset="0"/>
              <a:buNone/>
              <a:defRPr sz="1800" b="0">
                <a:solidFill>
                  <a:schemeClr val="tx1"/>
                </a:solidFill>
                <a:latin typeface="+mn-ea"/>
                <a:ea typeface="+mn-ea"/>
              </a:defRPr>
            </a:lvl1pPr>
            <a:lvl2pPr>
              <a:defRPr sz="1600">
                <a:latin typeface="+mn-ea"/>
                <a:ea typeface="+mn-ea"/>
              </a:defRPr>
            </a:lvl2pPr>
            <a:lvl3pPr>
              <a:defRPr sz="1400">
                <a:latin typeface="+mn-ea"/>
                <a:ea typeface="+mn-ea"/>
              </a:defRPr>
            </a:lvl3pPr>
            <a:lvl4pPr>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Tree>
    <p:extLst>
      <p:ext uri="{BB962C8B-B14F-4D97-AF65-F5344CB8AC3E}">
        <p14:creationId xmlns:p14="http://schemas.microsoft.com/office/powerpoint/2010/main" val="3217192851"/>
      </p:ext>
    </p:extLst>
  </p:cSld>
  <p:clrMapOvr>
    <a:masterClrMapping/>
  </p:clrMapOvr>
  <p:hf hdr="0" ftr="0" dt="0"/>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non-Title only">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タイトル 4"/>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361616238"/>
      </p:ext>
    </p:extLst>
  </p:cSld>
  <p:clrMapOvr>
    <a:masterClrMapping/>
  </p:clrMapOvr>
  <p:hf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non-ex-Standard + Summary">
    <p:spTree>
      <p:nvGrpSpPr>
        <p:cNvPr id="1" name=""/>
        <p:cNvGrpSpPr/>
        <p:nvPr/>
      </p:nvGrpSpPr>
      <p:grpSpPr>
        <a:xfrm>
          <a:off x="0" y="0"/>
          <a:ext cx="0" cy="0"/>
          <a:chOff x="0" y="0"/>
          <a:chExt cx="0" cy="0"/>
        </a:xfrm>
      </p:grpSpPr>
      <p:sp>
        <p:nvSpPr>
          <p:cNvPr id="9" name="コンテンツ プレースホルダー 24"/>
          <p:cNvSpPr>
            <a:spLocks noGrp="1"/>
          </p:cNvSpPr>
          <p:nvPr>
            <p:ph sz="quarter" idx="17" hasCustomPrompt="1"/>
          </p:nvPr>
        </p:nvSpPr>
        <p:spPr>
          <a:xfrm>
            <a:off x="3" y="708845"/>
            <a:ext cx="12191998" cy="5491929"/>
          </a:xfrm>
          <a:prstGeom prst="rect">
            <a:avLst/>
          </a:prstGeom>
          <a:noFill/>
        </p:spPr>
        <p:txBody>
          <a:bodyPr lIns="720000" tIns="180000" rIns="720000" bIns="0" anchor="t" anchorCtr="0"/>
          <a:lstStyle>
            <a:lvl1pPr marL="0" indent="0" algn="l">
              <a:buFont typeface="Arial" panose="020B0604020202020204" pitchFamily="34" charset="0"/>
              <a:buNone/>
              <a:defRPr sz="1800" b="0">
                <a:solidFill>
                  <a:schemeClr val="tx1"/>
                </a:solidFill>
                <a:latin typeface="+mn-ea"/>
                <a:ea typeface="+mn-ea"/>
              </a:defRPr>
            </a:lvl1pPr>
            <a:lvl2pPr>
              <a:defRPr sz="1600">
                <a:latin typeface="+mn-ea"/>
                <a:ea typeface="+mn-ea"/>
              </a:defRPr>
            </a:lvl2pPr>
            <a:lvl3pPr>
              <a:defRPr sz="1400">
                <a:latin typeface="+mn-ea"/>
                <a:ea typeface="+mn-ea"/>
              </a:defRPr>
            </a:lvl3pPr>
            <a:lvl4pPr>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6" name="テキスト プレースホルダー 5"/>
          <p:cNvSpPr>
            <a:spLocks noGrp="1"/>
          </p:cNvSpPr>
          <p:nvPr>
            <p:ph type="body" sz="quarter" idx="18" hasCustomPrompt="1"/>
          </p:nvPr>
        </p:nvSpPr>
        <p:spPr>
          <a:xfrm>
            <a:off x="-1" y="5742793"/>
            <a:ext cx="12192001" cy="456628"/>
          </a:xfrm>
          <a:prstGeom prst="rect">
            <a:avLst/>
          </a:prstGeom>
        </p:spPr>
        <p:txBody>
          <a:bodyPr tIns="0" bIns="36000" anchor="b"/>
          <a:lstStyle>
            <a:lvl1pPr marL="0" indent="0" algn="ctr">
              <a:buNone/>
              <a:defRPr sz="2500" b="1">
                <a:solidFill>
                  <a:schemeClr val="bg2"/>
                </a:solidFill>
                <a:latin typeface="+mn-ea"/>
                <a:ea typeface="+mn-ea"/>
              </a:defRPr>
            </a:lvl1pPr>
          </a:lstStyle>
          <a:p>
            <a:pPr lvl="0"/>
            <a:r>
              <a:rPr kumimoji="1" lang="en-US" altLang="ja-JP"/>
              <a:t>Enter a summary.</a:t>
            </a:r>
          </a:p>
        </p:txBody>
      </p:sp>
      <p:sp>
        <p:nvSpPr>
          <p:cNvPr id="7" name="タイトル 6"/>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2062334603"/>
      </p:ext>
    </p:extLst>
  </p:cSld>
  <p:clrMapOvr>
    <a:masterClrMapping/>
  </p:clrMapOvr>
  <p:hf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non-ex-Standard + Summary(High)">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5"/>
          <p:cNvSpPr>
            <a:spLocks noGrp="1"/>
          </p:cNvSpPr>
          <p:nvPr>
            <p:ph type="body" sz="quarter" idx="18" hasCustomPrompt="1"/>
          </p:nvPr>
        </p:nvSpPr>
        <p:spPr>
          <a:xfrm>
            <a:off x="0" y="729710"/>
            <a:ext cx="12192000" cy="456628"/>
          </a:xfrm>
          <a:prstGeom prst="rect">
            <a:avLst/>
          </a:prstGeom>
        </p:spPr>
        <p:txBody>
          <a:bodyPr tIns="72000" bIns="0" anchor="t"/>
          <a:lstStyle>
            <a:lvl1pPr marL="0" indent="0" algn="ctr">
              <a:buNone/>
              <a:defRPr sz="2500" b="1">
                <a:solidFill>
                  <a:schemeClr val="bg2"/>
                </a:solidFill>
                <a:latin typeface="+mn-ea"/>
                <a:ea typeface="+mn-ea"/>
              </a:defRPr>
            </a:lvl1pPr>
          </a:lstStyle>
          <a:p>
            <a:pPr lvl="0"/>
            <a:r>
              <a:rPr kumimoji="1" lang="en-US" altLang="ja-JP"/>
              <a:t>Enter a summary.</a:t>
            </a:r>
          </a:p>
        </p:txBody>
      </p:sp>
      <p:sp>
        <p:nvSpPr>
          <p:cNvPr id="7" name="コンテンツ プレースホルダー 24"/>
          <p:cNvSpPr>
            <a:spLocks noGrp="1"/>
          </p:cNvSpPr>
          <p:nvPr>
            <p:ph sz="quarter" idx="19" hasCustomPrompt="1"/>
          </p:nvPr>
        </p:nvSpPr>
        <p:spPr>
          <a:xfrm>
            <a:off x="2" y="1211859"/>
            <a:ext cx="12191998" cy="4988915"/>
          </a:xfrm>
          <a:prstGeom prst="rect">
            <a:avLst/>
          </a:prstGeom>
          <a:noFill/>
        </p:spPr>
        <p:txBody>
          <a:bodyPr lIns="720000" tIns="180000" rIns="720000" bIns="0" anchor="t" anchorCtr="0"/>
          <a:lstStyle>
            <a:lvl1pPr marL="0" indent="0" algn="l">
              <a:buFont typeface="Arial" panose="020B0604020202020204" pitchFamily="34" charset="0"/>
              <a:buNone/>
              <a:defRPr sz="1800" b="0">
                <a:solidFill>
                  <a:schemeClr val="tx1"/>
                </a:solidFill>
                <a:latin typeface="+mn-ea"/>
                <a:ea typeface="+mn-ea"/>
              </a:defRPr>
            </a:lvl1pPr>
            <a:lvl2pPr>
              <a:defRPr sz="1600">
                <a:latin typeface="+mn-ea"/>
                <a:ea typeface="+mn-ea"/>
              </a:defRPr>
            </a:lvl2pPr>
            <a:lvl3pPr>
              <a:defRPr sz="1400">
                <a:latin typeface="+mn-ea"/>
                <a:ea typeface="+mn-ea"/>
              </a:defRPr>
            </a:lvl3pPr>
            <a:lvl4pPr>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6" name="タイトル 5"/>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2804766814"/>
      </p:ext>
    </p:extLst>
  </p:cSld>
  <p:clrMapOvr>
    <a:masterClrMapping/>
  </p:clrMapOvr>
  <p:hf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non-ex-1 Image + Summary">
    <p:spTree>
      <p:nvGrpSpPr>
        <p:cNvPr id="1" name=""/>
        <p:cNvGrpSpPr/>
        <p:nvPr/>
      </p:nvGrpSpPr>
      <p:grpSpPr>
        <a:xfrm>
          <a:off x="0" y="0"/>
          <a:ext cx="0" cy="0"/>
          <a:chOff x="0" y="0"/>
          <a:chExt cx="0" cy="0"/>
        </a:xfrm>
      </p:grpSpPr>
      <p:sp>
        <p:nvSpPr>
          <p:cNvPr id="11" name="テキスト プレースホルダー 9"/>
          <p:cNvSpPr>
            <a:spLocks noGrp="1"/>
          </p:cNvSpPr>
          <p:nvPr>
            <p:ph type="body" sz="quarter" idx="50" hasCustomPrompt="1"/>
          </p:nvPr>
        </p:nvSpPr>
        <p:spPr>
          <a:xfrm>
            <a:off x="696913" y="1243528"/>
            <a:ext cx="10801350" cy="4957247"/>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図プレースホルダー 6"/>
          <p:cNvSpPr>
            <a:spLocks noGrp="1"/>
          </p:cNvSpPr>
          <p:nvPr>
            <p:ph type="pic" sz="quarter" idx="19" hasCustomPrompt="1"/>
          </p:nvPr>
        </p:nvSpPr>
        <p:spPr bwMode="white">
          <a:xfrm>
            <a:off x="696913" y="1243528"/>
            <a:ext cx="10801350" cy="4957247"/>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6" name="テキスト プレースホルダー 5"/>
          <p:cNvSpPr>
            <a:spLocks noGrp="1"/>
          </p:cNvSpPr>
          <p:nvPr>
            <p:ph type="body" sz="quarter" idx="17" hasCustomPrompt="1"/>
          </p:nvPr>
        </p:nvSpPr>
        <p:spPr>
          <a:xfrm>
            <a:off x="1" y="757261"/>
            <a:ext cx="12191999" cy="445407"/>
          </a:xfrm>
          <a:prstGeom prst="rect">
            <a:avLst/>
          </a:prstGeom>
        </p:spPr>
        <p:txBody>
          <a:bodyPr/>
          <a:lstStyle>
            <a:lvl1pPr marL="0" indent="0" algn="ctr">
              <a:buNone/>
              <a:defRPr sz="2500" b="1">
                <a:solidFill>
                  <a:schemeClr val="bg2"/>
                </a:solidFill>
                <a:latin typeface="Yu Gothic UI" panose="020B0500000000000000" pitchFamily="50" charset="-128"/>
                <a:ea typeface="Yu Gothic UI" panose="020B0500000000000000" pitchFamily="50" charset="-128"/>
              </a:defRPr>
            </a:lvl1pPr>
          </a:lstStyle>
          <a:p>
            <a:pPr lvl="0"/>
            <a:r>
              <a:rPr kumimoji="1" lang="en-US" altLang="ja-JP"/>
              <a:t>Enter a summary.</a:t>
            </a:r>
          </a:p>
        </p:txBody>
      </p:sp>
      <p:sp>
        <p:nvSpPr>
          <p:cNvPr id="7" name="タイトル 6"/>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2589506543"/>
      </p:ext>
    </p:extLst>
  </p:cSld>
  <p:clrMapOvr>
    <a:masterClrMapping/>
  </p:clrMapOvr>
  <p:hf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non-ex-2 Image + Summary">
    <p:spTree>
      <p:nvGrpSpPr>
        <p:cNvPr id="1" name=""/>
        <p:cNvGrpSpPr/>
        <p:nvPr/>
      </p:nvGrpSpPr>
      <p:grpSpPr>
        <a:xfrm>
          <a:off x="0" y="0"/>
          <a:ext cx="0" cy="0"/>
          <a:chOff x="0" y="0"/>
          <a:chExt cx="0" cy="0"/>
        </a:xfrm>
      </p:grpSpPr>
      <p:sp>
        <p:nvSpPr>
          <p:cNvPr id="9" name="テキスト プレースホルダー 9"/>
          <p:cNvSpPr>
            <a:spLocks noGrp="1"/>
          </p:cNvSpPr>
          <p:nvPr>
            <p:ph type="body" sz="quarter" idx="50" hasCustomPrompt="1"/>
          </p:nvPr>
        </p:nvSpPr>
        <p:spPr>
          <a:xfrm>
            <a:off x="6196869" y="1243528"/>
            <a:ext cx="5301394" cy="4957247"/>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11" name="テキスト プレースホルダー 9"/>
          <p:cNvSpPr>
            <a:spLocks noGrp="1"/>
          </p:cNvSpPr>
          <p:nvPr>
            <p:ph type="body" sz="quarter" idx="51" hasCustomPrompt="1"/>
          </p:nvPr>
        </p:nvSpPr>
        <p:spPr>
          <a:xfrm>
            <a:off x="696913" y="1243528"/>
            <a:ext cx="5302606" cy="4957247"/>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6" name="図プレースホルダー 6"/>
          <p:cNvSpPr>
            <a:spLocks noGrp="1"/>
          </p:cNvSpPr>
          <p:nvPr>
            <p:ph type="pic" sz="quarter" idx="19" hasCustomPrompt="1"/>
          </p:nvPr>
        </p:nvSpPr>
        <p:spPr bwMode="white">
          <a:xfrm>
            <a:off x="696913" y="1243528"/>
            <a:ext cx="5302605" cy="4957247"/>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5"/>
          <p:cNvSpPr>
            <a:spLocks noGrp="1"/>
          </p:cNvSpPr>
          <p:nvPr>
            <p:ph type="body" sz="quarter" idx="17" hasCustomPrompt="1"/>
          </p:nvPr>
        </p:nvSpPr>
        <p:spPr>
          <a:xfrm>
            <a:off x="1" y="757261"/>
            <a:ext cx="12191999" cy="445407"/>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500" b="1">
                <a:solidFill>
                  <a:schemeClr val="bg2"/>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7" name="図プレースホルダー 6"/>
          <p:cNvSpPr>
            <a:spLocks noGrp="1"/>
          </p:cNvSpPr>
          <p:nvPr>
            <p:ph type="pic" sz="quarter" idx="20" hasCustomPrompt="1"/>
          </p:nvPr>
        </p:nvSpPr>
        <p:spPr bwMode="white">
          <a:xfrm>
            <a:off x="6196869" y="1243528"/>
            <a:ext cx="5301394" cy="4957247"/>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8" name="タイトル 7"/>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3728991865"/>
      </p:ext>
    </p:extLst>
  </p:cSld>
  <p:clrMapOvr>
    <a:masterClrMapping/>
  </p:clrMapOvr>
  <p:hf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non-ex-3 Image + Summary">
    <p:spTree>
      <p:nvGrpSpPr>
        <p:cNvPr id="1" name=""/>
        <p:cNvGrpSpPr/>
        <p:nvPr/>
      </p:nvGrpSpPr>
      <p:grpSpPr>
        <a:xfrm>
          <a:off x="0" y="0"/>
          <a:ext cx="0" cy="0"/>
          <a:chOff x="0" y="0"/>
          <a:chExt cx="0" cy="0"/>
        </a:xfrm>
      </p:grpSpPr>
      <p:sp>
        <p:nvSpPr>
          <p:cNvPr id="10" name="テキスト プレースホルダー 9"/>
          <p:cNvSpPr>
            <a:spLocks noGrp="1"/>
          </p:cNvSpPr>
          <p:nvPr>
            <p:ph type="body" sz="quarter" idx="50" hasCustomPrompt="1"/>
          </p:nvPr>
        </p:nvSpPr>
        <p:spPr>
          <a:xfrm>
            <a:off x="696913" y="1243528"/>
            <a:ext cx="3518167" cy="4957247"/>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05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12" name="テキスト プレースホルダー 9"/>
          <p:cNvSpPr>
            <a:spLocks noGrp="1"/>
          </p:cNvSpPr>
          <p:nvPr>
            <p:ph type="body" sz="quarter" idx="51" hasCustomPrompt="1"/>
          </p:nvPr>
        </p:nvSpPr>
        <p:spPr>
          <a:xfrm>
            <a:off x="4354841" y="1243528"/>
            <a:ext cx="3491453" cy="4957247"/>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05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13" name="テキスト プレースホルダー 9"/>
          <p:cNvSpPr>
            <a:spLocks noGrp="1"/>
          </p:cNvSpPr>
          <p:nvPr>
            <p:ph type="body" sz="quarter" idx="52" hasCustomPrompt="1"/>
          </p:nvPr>
        </p:nvSpPr>
        <p:spPr>
          <a:xfrm>
            <a:off x="7986052" y="1243527"/>
            <a:ext cx="3512211" cy="4957248"/>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05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5"/>
          <p:cNvSpPr>
            <a:spLocks noGrp="1"/>
          </p:cNvSpPr>
          <p:nvPr>
            <p:ph type="body" sz="quarter" idx="17" hasCustomPrompt="1"/>
          </p:nvPr>
        </p:nvSpPr>
        <p:spPr>
          <a:xfrm>
            <a:off x="0" y="757261"/>
            <a:ext cx="12192000" cy="445407"/>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500" b="1">
                <a:solidFill>
                  <a:schemeClr val="bg2"/>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6" name="図プレースホルダー 6"/>
          <p:cNvSpPr>
            <a:spLocks noGrp="1"/>
          </p:cNvSpPr>
          <p:nvPr>
            <p:ph type="pic" sz="quarter" idx="19" hasCustomPrompt="1"/>
          </p:nvPr>
        </p:nvSpPr>
        <p:spPr bwMode="white">
          <a:xfrm>
            <a:off x="696913" y="1243528"/>
            <a:ext cx="3518168" cy="4957247"/>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7" name="図プレースホルダー 6"/>
          <p:cNvSpPr>
            <a:spLocks noGrp="1"/>
          </p:cNvSpPr>
          <p:nvPr>
            <p:ph type="pic" sz="quarter" idx="20" hasCustomPrompt="1"/>
          </p:nvPr>
        </p:nvSpPr>
        <p:spPr bwMode="white">
          <a:xfrm>
            <a:off x="4354839" y="1243528"/>
            <a:ext cx="3491455" cy="4957247"/>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8" name="図プレースホルダー 6"/>
          <p:cNvSpPr>
            <a:spLocks noGrp="1"/>
          </p:cNvSpPr>
          <p:nvPr>
            <p:ph type="pic" sz="quarter" idx="21" hasCustomPrompt="1"/>
          </p:nvPr>
        </p:nvSpPr>
        <p:spPr bwMode="white">
          <a:xfrm>
            <a:off x="7986053" y="1243529"/>
            <a:ext cx="3512210" cy="4957246"/>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9" name="タイトル 8"/>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1718790222"/>
      </p:ext>
    </p:extLst>
  </p:cSld>
  <p:clrMapOvr>
    <a:masterClrMapping/>
  </p:clrMapOvr>
  <p:hf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non-ex-Content page 1">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8"/>
          <p:cNvSpPr>
            <a:spLocks noGrp="1"/>
          </p:cNvSpPr>
          <p:nvPr>
            <p:ph type="body" sz="quarter" idx="30" hasCustomPrompt="1"/>
          </p:nvPr>
        </p:nvSpPr>
        <p:spPr>
          <a:xfrm>
            <a:off x="4335460" y="3928352"/>
            <a:ext cx="7856539" cy="2063125"/>
          </a:xfrm>
          <a:prstGeom prst="rect">
            <a:avLst/>
          </a:prstGeom>
        </p:spPr>
        <p:txBody>
          <a:bodyPr lIns="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marL="800100" indent="-342900">
              <a:lnSpc>
                <a:spcPct val="100000"/>
              </a:lnSpc>
              <a:buFont typeface="Arial" panose="020B0604020202020204" pitchFamily="34" charset="0"/>
              <a:buChar char="•"/>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vl5pPr marL="1828800" indent="0">
              <a:buNone/>
              <a:defRPr/>
            </a:lvl5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6" name="コンテンツ プレースホルダー 14"/>
          <p:cNvSpPr>
            <a:spLocks noGrp="1"/>
          </p:cNvSpPr>
          <p:nvPr>
            <p:ph sz="quarter" idx="24" hasCustomPrompt="1"/>
          </p:nvPr>
        </p:nvSpPr>
        <p:spPr>
          <a:xfrm>
            <a:off x="695326" y="934030"/>
            <a:ext cx="3435349" cy="2435471"/>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7" name="コンテンツ プレースホルダー 14"/>
          <p:cNvSpPr>
            <a:spLocks noGrp="1"/>
          </p:cNvSpPr>
          <p:nvPr>
            <p:ph sz="quarter" idx="25" hasCustomPrompt="1"/>
          </p:nvPr>
        </p:nvSpPr>
        <p:spPr>
          <a:xfrm>
            <a:off x="695326" y="3556007"/>
            <a:ext cx="3435349" cy="2435471"/>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8" name="テキスト プレースホルダー 11"/>
          <p:cNvSpPr>
            <a:spLocks noGrp="1"/>
          </p:cNvSpPr>
          <p:nvPr>
            <p:ph type="body" sz="quarter" idx="26" hasCustomPrompt="1"/>
          </p:nvPr>
        </p:nvSpPr>
        <p:spPr>
          <a:xfrm>
            <a:off x="4335463" y="933760"/>
            <a:ext cx="7856537" cy="292095"/>
          </a:xfrm>
          <a:prstGeom prst="rect">
            <a:avLst/>
          </a:prstGeom>
        </p:spPr>
        <p:txBody>
          <a:bodyPr lIns="0" tIns="0" rIns="720000" bIns="0"/>
          <a:lstStyle>
            <a:lvl1pPr>
              <a:defRPr sz="2200" b="1">
                <a:latin typeface="+mn-ea"/>
                <a:ea typeface="+mn-ea"/>
              </a:defRPr>
            </a:lvl1pPr>
          </a:lstStyle>
          <a:p>
            <a:pPr lvl="0"/>
            <a:r>
              <a:rPr kumimoji="1" lang="en-US" altLang="ja-JP"/>
              <a:t>Title</a:t>
            </a:r>
            <a:endParaRPr kumimoji="1" lang="ja-JP" altLang="en-US"/>
          </a:p>
        </p:txBody>
      </p:sp>
      <p:sp>
        <p:nvSpPr>
          <p:cNvPr id="9" name="テキスト プレースホルダー 11"/>
          <p:cNvSpPr>
            <a:spLocks noGrp="1"/>
          </p:cNvSpPr>
          <p:nvPr>
            <p:ph type="body" sz="quarter" idx="27" hasCustomPrompt="1"/>
          </p:nvPr>
        </p:nvSpPr>
        <p:spPr>
          <a:xfrm>
            <a:off x="4335463" y="3556007"/>
            <a:ext cx="7856537" cy="292095"/>
          </a:xfrm>
          <a:prstGeom prst="rect">
            <a:avLst/>
          </a:prstGeom>
        </p:spPr>
        <p:txBody>
          <a:bodyPr lIns="0" tIns="0" rIns="720000" bIns="0"/>
          <a:lstStyle>
            <a:lvl1pPr marL="0" indent="0">
              <a:buFont typeface="Arial" panose="020B0604020202020204" pitchFamily="34" charset="0"/>
              <a:buNone/>
              <a:defRPr sz="2200" b="1">
                <a:latin typeface="+mn-ea"/>
                <a:ea typeface="+mn-ea"/>
              </a:defRPr>
            </a:lvl1pPr>
            <a:lvl2pPr marL="457200" indent="0">
              <a:buNone/>
              <a:defRPr/>
            </a:lvl2pPr>
          </a:lstStyle>
          <a:p>
            <a:pPr lvl="0"/>
            <a:r>
              <a:rPr kumimoji="1" lang="en-US" altLang="ja-JP"/>
              <a:t>Title</a:t>
            </a:r>
          </a:p>
        </p:txBody>
      </p:sp>
      <p:sp>
        <p:nvSpPr>
          <p:cNvPr id="10" name="テキスト プレースホルダー 8"/>
          <p:cNvSpPr>
            <a:spLocks noGrp="1"/>
          </p:cNvSpPr>
          <p:nvPr>
            <p:ph type="body" sz="quarter" idx="28" hasCustomPrompt="1"/>
          </p:nvPr>
        </p:nvSpPr>
        <p:spPr>
          <a:xfrm>
            <a:off x="4335461" y="1307575"/>
            <a:ext cx="7856539" cy="2063125"/>
          </a:xfrm>
          <a:prstGeom prst="rect">
            <a:avLst/>
          </a:prstGeom>
        </p:spPr>
        <p:txBody>
          <a:bodyPr lIns="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marL="800100" indent="-342900">
              <a:lnSpc>
                <a:spcPct val="100000"/>
              </a:lnSpc>
              <a:buFont typeface="Arial" panose="020B0604020202020204" pitchFamily="34" charset="0"/>
              <a:buChar char="•"/>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vl5pPr marL="1828800" indent="0">
              <a:buNone/>
              <a:defRPr/>
            </a:lvl5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1" name="タイトル 10"/>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2341030506"/>
      </p:ext>
    </p:extLst>
  </p:cSld>
  <p:clrMapOvr>
    <a:masterClrMapping/>
  </p:clrMapOvr>
  <p:hf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non-ex-Content page 2">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11"/>
          <p:cNvSpPr>
            <a:spLocks noGrp="1"/>
          </p:cNvSpPr>
          <p:nvPr>
            <p:ph type="body" sz="quarter" idx="26" hasCustomPrompt="1"/>
          </p:nvPr>
        </p:nvSpPr>
        <p:spPr>
          <a:xfrm>
            <a:off x="4335465" y="933760"/>
            <a:ext cx="3427068" cy="292095"/>
          </a:xfrm>
          <a:prstGeom prst="rect">
            <a:avLst/>
          </a:prstGeom>
        </p:spPr>
        <p:txBody>
          <a:bodyPr lIns="0" tIns="0" rIns="0" bIns="0"/>
          <a:lstStyle>
            <a:lvl1pPr>
              <a:defRPr sz="2200" b="1">
                <a:latin typeface="+mn-ea"/>
                <a:ea typeface="+mn-ea"/>
              </a:defRPr>
            </a:lvl1pPr>
          </a:lstStyle>
          <a:p>
            <a:pPr lvl="0"/>
            <a:r>
              <a:rPr kumimoji="1" lang="en-US" altLang="ja-JP"/>
              <a:t>Title</a:t>
            </a:r>
            <a:endParaRPr kumimoji="1" lang="ja-JP" altLang="en-US"/>
          </a:p>
        </p:txBody>
      </p:sp>
      <p:sp>
        <p:nvSpPr>
          <p:cNvPr id="6" name="テキスト プレースホルダー 11"/>
          <p:cNvSpPr>
            <a:spLocks noGrp="1"/>
          </p:cNvSpPr>
          <p:nvPr>
            <p:ph type="body" sz="quarter" idx="27" hasCustomPrompt="1"/>
          </p:nvPr>
        </p:nvSpPr>
        <p:spPr>
          <a:xfrm>
            <a:off x="4335465" y="3556007"/>
            <a:ext cx="3427068" cy="292095"/>
          </a:xfrm>
          <a:prstGeom prst="rect">
            <a:avLst/>
          </a:prstGeom>
        </p:spPr>
        <p:txBody>
          <a:bodyPr lIns="0" tIns="0" rIns="0" bIns="0"/>
          <a:lstStyle>
            <a:lvl1pPr>
              <a:defRPr sz="2200" b="1">
                <a:latin typeface="+mn-ea"/>
                <a:ea typeface="+mn-ea"/>
              </a:defRPr>
            </a:lvl1pPr>
          </a:lstStyle>
          <a:p>
            <a:pPr lvl="0"/>
            <a:r>
              <a:rPr kumimoji="1" lang="en-US" altLang="ja-JP"/>
              <a:t>Title</a:t>
            </a:r>
            <a:endParaRPr kumimoji="1" lang="ja-JP" altLang="en-US"/>
          </a:p>
        </p:txBody>
      </p:sp>
      <p:sp>
        <p:nvSpPr>
          <p:cNvPr id="7" name="テキスト プレースホルダー 11"/>
          <p:cNvSpPr>
            <a:spLocks noGrp="1"/>
          </p:cNvSpPr>
          <p:nvPr>
            <p:ph type="body" sz="quarter" idx="31" hasCustomPrompt="1"/>
          </p:nvPr>
        </p:nvSpPr>
        <p:spPr>
          <a:xfrm>
            <a:off x="8359141" y="933758"/>
            <a:ext cx="3832860" cy="5057718"/>
          </a:xfrm>
          <a:prstGeom prst="rect">
            <a:avLst/>
          </a:prstGeom>
        </p:spPr>
        <p:txBody>
          <a:bodyPr lIns="0" tIns="0" rIns="720000" bIns="0"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2"/>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8" name="右矢印 7"/>
          <p:cNvSpPr/>
          <p:nvPr userDrawn="1"/>
        </p:nvSpPr>
        <p:spPr>
          <a:xfrm>
            <a:off x="7874363" y="3354262"/>
            <a:ext cx="388127" cy="172604"/>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solidFill>
                <a:schemeClr val="tx2"/>
              </a:solidFill>
              <a:latin typeface="+mn-ea"/>
              <a:ea typeface="+mn-ea"/>
            </a:endParaRPr>
          </a:p>
        </p:txBody>
      </p:sp>
      <p:sp>
        <p:nvSpPr>
          <p:cNvPr id="9" name="コンテンツ プレースホルダー 14"/>
          <p:cNvSpPr>
            <a:spLocks noGrp="1"/>
          </p:cNvSpPr>
          <p:nvPr>
            <p:ph sz="quarter" idx="32" hasCustomPrompt="1"/>
          </p:nvPr>
        </p:nvSpPr>
        <p:spPr>
          <a:xfrm>
            <a:off x="695326" y="934030"/>
            <a:ext cx="3435349" cy="2435471"/>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0" name="コンテンツ プレースホルダー 14"/>
          <p:cNvSpPr>
            <a:spLocks noGrp="1"/>
          </p:cNvSpPr>
          <p:nvPr>
            <p:ph sz="quarter" idx="33" hasCustomPrompt="1"/>
          </p:nvPr>
        </p:nvSpPr>
        <p:spPr>
          <a:xfrm>
            <a:off x="695326" y="3556007"/>
            <a:ext cx="3435349" cy="2435471"/>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2" name="テキスト プレースホルダー 8"/>
          <p:cNvSpPr>
            <a:spLocks noGrp="1"/>
          </p:cNvSpPr>
          <p:nvPr>
            <p:ph type="body" sz="quarter" idx="30" hasCustomPrompt="1"/>
          </p:nvPr>
        </p:nvSpPr>
        <p:spPr>
          <a:xfrm>
            <a:off x="4335462" y="3928352"/>
            <a:ext cx="3442249" cy="2063125"/>
          </a:xfrm>
          <a:prstGeom prst="rect">
            <a:avLst/>
          </a:prstGeom>
        </p:spPr>
        <p:txBody>
          <a:bodyPr lIns="0" tIns="0" rIns="0" bIns="0"/>
          <a:lstStyle>
            <a:lvl1pPr marL="0" indent="0" algn="just">
              <a:lnSpc>
                <a:spcPct val="100000"/>
              </a:lnSpc>
              <a:spcBef>
                <a:spcPts val="0"/>
              </a:spcBef>
              <a:buFont typeface="Arial" panose="020B0604020202020204" pitchFamily="34" charset="0"/>
              <a:buNone/>
              <a:defRPr sz="1800">
                <a:latin typeface="+mn-ea"/>
                <a:ea typeface="+mn-ea"/>
              </a:defRPr>
            </a:lvl1pPr>
            <a:lvl2pPr marL="800100" indent="-342900">
              <a:lnSpc>
                <a:spcPct val="100000"/>
              </a:lnSpc>
              <a:buFont typeface="Arial" panose="020B0604020202020204" pitchFamily="34" charset="0"/>
              <a:buChar char="•"/>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vl5pPr marL="1828800" indent="0">
              <a:buNone/>
              <a:defRPr/>
            </a:lvl5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3" name="テキスト プレースホルダー 8"/>
          <p:cNvSpPr>
            <a:spLocks noGrp="1"/>
          </p:cNvSpPr>
          <p:nvPr>
            <p:ph type="body" sz="quarter" idx="28" hasCustomPrompt="1"/>
          </p:nvPr>
        </p:nvSpPr>
        <p:spPr>
          <a:xfrm>
            <a:off x="4335464" y="1307575"/>
            <a:ext cx="3442249" cy="2063125"/>
          </a:xfrm>
          <a:prstGeom prst="rect">
            <a:avLst/>
          </a:prstGeom>
        </p:spPr>
        <p:txBody>
          <a:bodyPr lIns="0" tIns="0" rIns="0" bIns="0"/>
          <a:lstStyle>
            <a:lvl1pPr marL="0" indent="0" algn="just">
              <a:lnSpc>
                <a:spcPct val="100000"/>
              </a:lnSpc>
              <a:spcBef>
                <a:spcPts val="0"/>
              </a:spcBef>
              <a:buFont typeface="Arial" panose="020B0604020202020204" pitchFamily="34" charset="0"/>
              <a:buNone/>
              <a:defRPr sz="1800">
                <a:latin typeface="+mn-ea"/>
                <a:ea typeface="+mn-ea"/>
              </a:defRPr>
            </a:lvl1pPr>
            <a:lvl2pPr marL="800100" indent="-342900">
              <a:lnSpc>
                <a:spcPct val="100000"/>
              </a:lnSpc>
              <a:buFont typeface="Arial" panose="020B0604020202020204" pitchFamily="34" charset="0"/>
              <a:buChar char="•"/>
              <a:defRPr sz="1600">
                <a:latin typeface="+mn-ea"/>
                <a:ea typeface="+mn-ea"/>
              </a:defRPr>
            </a:lvl2pPr>
            <a:lvl3pPr>
              <a:lnSpc>
                <a:spcPct val="100000"/>
              </a:lnSpc>
              <a:defRPr sz="1400">
                <a:latin typeface="+mn-ea"/>
                <a:ea typeface="+mn-ea"/>
              </a:defRPr>
            </a:lvl3pPr>
            <a:lvl4pPr>
              <a:lnSpc>
                <a:spcPct val="100000"/>
              </a:lnSpc>
              <a:defRPr sz="1400">
                <a:latin typeface="+mn-ea"/>
                <a:ea typeface="+mn-ea"/>
              </a:defRPr>
            </a:lvl4pPr>
            <a:lvl5pPr marL="1828800" indent="0">
              <a:buNone/>
              <a:defRPr/>
            </a:lvl5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1" name="タイトル 10"/>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1495087919"/>
      </p:ext>
    </p:extLst>
  </p:cSld>
  <p:clrMapOvr>
    <a:masterClrMapping/>
  </p:clrMapOvr>
  <p:hf hdr="0" ftr="0" dt="0"/>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non-ex-Content page 3">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7" name="コンテンツ プレースホルダー 14"/>
          <p:cNvSpPr>
            <a:spLocks noGrp="1"/>
          </p:cNvSpPr>
          <p:nvPr>
            <p:ph sz="quarter" idx="24" hasCustomPrompt="1"/>
          </p:nvPr>
        </p:nvSpPr>
        <p:spPr>
          <a:xfrm>
            <a:off x="702733" y="934030"/>
            <a:ext cx="342794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8" name="テキスト プレースホルダー 11"/>
          <p:cNvSpPr>
            <a:spLocks noGrp="1"/>
          </p:cNvSpPr>
          <p:nvPr>
            <p:ph type="body" sz="quarter" idx="26" hasCustomPrompt="1"/>
          </p:nvPr>
        </p:nvSpPr>
        <p:spPr>
          <a:xfrm>
            <a:off x="4335463" y="933760"/>
            <a:ext cx="7856537" cy="292095"/>
          </a:xfrm>
          <a:prstGeom prst="rect">
            <a:avLst/>
          </a:prstGeom>
        </p:spPr>
        <p:txBody>
          <a:bodyPr lIns="0" tIns="0" rIns="720000" bIns="0"/>
          <a:lstStyle>
            <a:lvl1pPr>
              <a:defRPr sz="2200" b="1">
                <a:latin typeface="+mn-ea"/>
                <a:ea typeface="+mn-ea"/>
              </a:defRPr>
            </a:lvl1pPr>
          </a:lstStyle>
          <a:p>
            <a:pPr lvl="0"/>
            <a:r>
              <a:rPr kumimoji="1" lang="en-US" altLang="ja-JP"/>
              <a:t>Title</a:t>
            </a:r>
            <a:endParaRPr kumimoji="1" lang="ja-JP" altLang="en-US"/>
          </a:p>
        </p:txBody>
      </p:sp>
      <p:sp>
        <p:nvSpPr>
          <p:cNvPr id="9" name="テキスト プレースホルダー 8"/>
          <p:cNvSpPr>
            <a:spLocks noGrp="1"/>
          </p:cNvSpPr>
          <p:nvPr>
            <p:ph type="body" sz="quarter" idx="28" hasCustomPrompt="1"/>
          </p:nvPr>
        </p:nvSpPr>
        <p:spPr>
          <a:xfrm>
            <a:off x="4335461" y="1307575"/>
            <a:ext cx="7856539" cy="1268641"/>
          </a:xfrm>
          <a:prstGeom prst="rect">
            <a:avLst/>
          </a:prstGeom>
        </p:spPr>
        <p:txBody>
          <a:bodyPr lIns="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0" name="コンテンツ プレースホルダー 14"/>
          <p:cNvSpPr>
            <a:spLocks noGrp="1"/>
          </p:cNvSpPr>
          <p:nvPr>
            <p:ph sz="quarter" idx="31" hasCustomPrompt="1"/>
          </p:nvPr>
        </p:nvSpPr>
        <p:spPr>
          <a:xfrm>
            <a:off x="702733" y="2704503"/>
            <a:ext cx="342794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1" name="テキスト プレースホルダー 11"/>
          <p:cNvSpPr>
            <a:spLocks noGrp="1"/>
          </p:cNvSpPr>
          <p:nvPr>
            <p:ph type="body" sz="quarter" idx="32" hasCustomPrompt="1"/>
          </p:nvPr>
        </p:nvSpPr>
        <p:spPr>
          <a:xfrm>
            <a:off x="4335463" y="2704235"/>
            <a:ext cx="7856537" cy="292095"/>
          </a:xfrm>
          <a:prstGeom prst="rect">
            <a:avLst/>
          </a:prstGeom>
        </p:spPr>
        <p:txBody>
          <a:bodyPr lIns="0" tIns="0" rIns="720000" bIns="0"/>
          <a:lstStyle>
            <a:lvl1pPr>
              <a:defRPr sz="2200" b="1">
                <a:latin typeface="+mn-ea"/>
                <a:ea typeface="+mn-ea"/>
              </a:defRPr>
            </a:lvl1pPr>
          </a:lstStyle>
          <a:p>
            <a:pPr lvl="0"/>
            <a:r>
              <a:rPr kumimoji="1" lang="en-US" altLang="ja-JP"/>
              <a:t>Title</a:t>
            </a:r>
            <a:endParaRPr kumimoji="1" lang="ja-JP" altLang="en-US"/>
          </a:p>
        </p:txBody>
      </p:sp>
      <p:sp>
        <p:nvSpPr>
          <p:cNvPr id="12" name="コンテンツ プレースホルダー 14"/>
          <p:cNvSpPr>
            <a:spLocks noGrp="1"/>
          </p:cNvSpPr>
          <p:nvPr>
            <p:ph sz="quarter" idx="34" hasCustomPrompt="1"/>
          </p:nvPr>
        </p:nvSpPr>
        <p:spPr>
          <a:xfrm>
            <a:off x="702733" y="4477790"/>
            <a:ext cx="342794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3" name="テキスト プレースホルダー 11"/>
          <p:cNvSpPr>
            <a:spLocks noGrp="1"/>
          </p:cNvSpPr>
          <p:nvPr>
            <p:ph type="body" sz="quarter" idx="35" hasCustomPrompt="1"/>
          </p:nvPr>
        </p:nvSpPr>
        <p:spPr>
          <a:xfrm>
            <a:off x="4335463" y="4477520"/>
            <a:ext cx="7856537" cy="292095"/>
          </a:xfrm>
          <a:prstGeom prst="rect">
            <a:avLst/>
          </a:prstGeom>
        </p:spPr>
        <p:txBody>
          <a:bodyPr lIns="0" tIns="0" rIns="720000" bIns="0"/>
          <a:lstStyle>
            <a:lvl1pPr>
              <a:defRPr sz="2200" b="1">
                <a:latin typeface="+mn-ea"/>
                <a:ea typeface="+mn-ea"/>
              </a:defRPr>
            </a:lvl1pPr>
          </a:lstStyle>
          <a:p>
            <a:pPr lvl="0"/>
            <a:r>
              <a:rPr kumimoji="1" lang="en-US" altLang="ja-JP"/>
              <a:t>Title</a:t>
            </a:r>
            <a:endParaRPr kumimoji="1" lang="ja-JP" altLang="en-US"/>
          </a:p>
        </p:txBody>
      </p:sp>
      <p:sp>
        <p:nvSpPr>
          <p:cNvPr id="17" name="テキスト プレースホルダー 8"/>
          <p:cNvSpPr>
            <a:spLocks noGrp="1"/>
          </p:cNvSpPr>
          <p:nvPr>
            <p:ph type="body" sz="quarter" idx="36" hasCustomPrompt="1"/>
          </p:nvPr>
        </p:nvSpPr>
        <p:spPr>
          <a:xfrm>
            <a:off x="4335461" y="3078049"/>
            <a:ext cx="7856539" cy="1268641"/>
          </a:xfrm>
          <a:prstGeom prst="rect">
            <a:avLst/>
          </a:prstGeom>
        </p:spPr>
        <p:txBody>
          <a:bodyPr lIns="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8" name="テキスト プレースホルダー 8"/>
          <p:cNvSpPr>
            <a:spLocks noGrp="1"/>
          </p:cNvSpPr>
          <p:nvPr>
            <p:ph type="body" sz="quarter" idx="37" hasCustomPrompt="1"/>
          </p:nvPr>
        </p:nvSpPr>
        <p:spPr>
          <a:xfrm>
            <a:off x="4335461" y="4853303"/>
            <a:ext cx="7856539" cy="1268641"/>
          </a:xfrm>
          <a:prstGeom prst="rect">
            <a:avLst/>
          </a:prstGeom>
        </p:spPr>
        <p:txBody>
          <a:bodyPr lIns="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5" name="タイトル 4"/>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4064228513"/>
      </p:ext>
    </p:extLst>
  </p:cSld>
  <p:clrMapOvr>
    <a:masterClrMapping/>
  </p:clrMapOvr>
  <p:hf hdr="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non-ex-Content page 4">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テキスト プレースホルダー 11"/>
          <p:cNvSpPr>
            <a:spLocks noGrp="1"/>
          </p:cNvSpPr>
          <p:nvPr>
            <p:ph type="body" sz="quarter" idx="26" hasCustomPrompt="1"/>
          </p:nvPr>
        </p:nvSpPr>
        <p:spPr>
          <a:xfrm>
            <a:off x="4335465" y="933760"/>
            <a:ext cx="3442247" cy="292095"/>
          </a:xfrm>
          <a:prstGeom prst="rect">
            <a:avLst/>
          </a:prstGeom>
        </p:spPr>
        <p:txBody>
          <a:bodyPr lIns="0" tIns="0" rIns="0" bIns="0"/>
          <a:lstStyle>
            <a:lvl1pPr>
              <a:defRPr sz="2200" b="1">
                <a:latin typeface="+mn-ea"/>
                <a:ea typeface="+mn-ea"/>
              </a:defRPr>
            </a:lvl1pPr>
          </a:lstStyle>
          <a:p>
            <a:pPr lvl="0"/>
            <a:r>
              <a:rPr kumimoji="1" lang="en-US" altLang="ja-JP"/>
              <a:t>Title</a:t>
            </a:r>
            <a:endParaRPr kumimoji="1" lang="ja-JP" altLang="en-US"/>
          </a:p>
        </p:txBody>
      </p:sp>
      <p:sp>
        <p:nvSpPr>
          <p:cNvPr id="6" name="テキスト プレースホルダー 11"/>
          <p:cNvSpPr>
            <a:spLocks noGrp="1"/>
          </p:cNvSpPr>
          <p:nvPr>
            <p:ph type="body" sz="quarter" idx="32" hasCustomPrompt="1"/>
          </p:nvPr>
        </p:nvSpPr>
        <p:spPr>
          <a:xfrm>
            <a:off x="4335465" y="2704235"/>
            <a:ext cx="3442247" cy="292095"/>
          </a:xfrm>
          <a:prstGeom prst="rect">
            <a:avLst/>
          </a:prstGeom>
        </p:spPr>
        <p:txBody>
          <a:bodyPr lIns="0" tIns="0" rIns="0" bIns="0"/>
          <a:lstStyle>
            <a:lvl1pPr>
              <a:defRPr sz="2200" b="1">
                <a:latin typeface="+mn-ea"/>
                <a:ea typeface="+mn-ea"/>
              </a:defRPr>
            </a:lvl1pPr>
          </a:lstStyle>
          <a:p>
            <a:pPr lvl="0"/>
            <a:r>
              <a:rPr kumimoji="1" lang="en-US" altLang="ja-JP"/>
              <a:t>Title</a:t>
            </a:r>
            <a:endParaRPr kumimoji="1" lang="ja-JP" altLang="en-US"/>
          </a:p>
        </p:txBody>
      </p:sp>
      <p:sp>
        <p:nvSpPr>
          <p:cNvPr id="7" name="テキスト プレースホルダー 11"/>
          <p:cNvSpPr>
            <a:spLocks noGrp="1"/>
          </p:cNvSpPr>
          <p:nvPr>
            <p:ph type="body" sz="quarter" idx="35" hasCustomPrompt="1"/>
          </p:nvPr>
        </p:nvSpPr>
        <p:spPr>
          <a:xfrm>
            <a:off x="4335465" y="4477520"/>
            <a:ext cx="3442247" cy="292095"/>
          </a:xfrm>
          <a:prstGeom prst="rect">
            <a:avLst/>
          </a:prstGeom>
        </p:spPr>
        <p:txBody>
          <a:bodyPr lIns="0" tIns="0" rIns="0" bIns="0"/>
          <a:lstStyle>
            <a:lvl1pPr>
              <a:defRPr sz="2200" b="1">
                <a:latin typeface="+mn-ea"/>
                <a:ea typeface="+mn-ea"/>
              </a:defRPr>
            </a:lvl1pPr>
          </a:lstStyle>
          <a:p>
            <a:pPr lvl="0"/>
            <a:r>
              <a:rPr kumimoji="1" lang="en-US" altLang="ja-JP"/>
              <a:t>Title</a:t>
            </a:r>
            <a:endParaRPr kumimoji="1" lang="ja-JP" altLang="en-US"/>
          </a:p>
        </p:txBody>
      </p:sp>
      <p:sp>
        <p:nvSpPr>
          <p:cNvPr id="8" name="テキスト プレースホルダー 11"/>
          <p:cNvSpPr>
            <a:spLocks noGrp="1"/>
          </p:cNvSpPr>
          <p:nvPr>
            <p:ph type="body" sz="quarter" idx="37" hasCustomPrompt="1"/>
          </p:nvPr>
        </p:nvSpPr>
        <p:spPr>
          <a:xfrm>
            <a:off x="8359141" y="933757"/>
            <a:ext cx="3832860" cy="5186217"/>
          </a:xfrm>
          <a:prstGeom prst="rect">
            <a:avLst/>
          </a:prstGeom>
        </p:spPr>
        <p:txBody>
          <a:bodyPr lIns="0" tIns="0" rIns="720000" bIns="0"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2"/>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9" name="右矢印 8"/>
          <p:cNvSpPr/>
          <p:nvPr userDrawn="1"/>
        </p:nvSpPr>
        <p:spPr>
          <a:xfrm>
            <a:off x="7874363" y="3354262"/>
            <a:ext cx="388127" cy="172604"/>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latin typeface="+mn-ea"/>
              <a:ea typeface="+mn-ea"/>
            </a:endParaRPr>
          </a:p>
        </p:txBody>
      </p:sp>
      <p:sp>
        <p:nvSpPr>
          <p:cNvPr id="10" name="コンテンツ プレースホルダー 14"/>
          <p:cNvSpPr>
            <a:spLocks noGrp="1"/>
          </p:cNvSpPr>
          <p:nvPr>
            <p:ph sz="quarter" idx="24" hasCustomPrompt="1"/>
          </p:nvPr>
        </p:nvSpPr>
        <p:spPr>
          <a:xfrm>
            <a:off x="696913" y="934030"/>
            <a:ext cx="343376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1" name="コンテンツ プレースホルダー 14"/>
          <p:cNvSpPr>
            <a:spLocks noGrp="1"/>
          </p:cNvSpPr>
          <p:nvPr>
            <p:ph sz="quarter" idx="31" hasCustomPrompt="1"/>
          </p:nvPr>
        </p:nvSpPr>
        <p:spPr>
          <a:xfrm>
            <a:off x="696913" y="2704503"/>
            <a:ext cx="343376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2" name="コンテンツ プレースホルダー 14"/>
          <p:cNvSpPr>
            <a:spLocks noGrp="1"/>
          </p:cNvSpPr>
          <p:nvPr>
            <p:ph sz="quarter" idx="34" hasCustomPrompt="1"/>
          </p:nvPr>
        </p:nvSpPr>
        <p:spPr>
          <a:xfrm>
            <a:off x="696913" y="4477790"/>
            <a:ext cx="3433762" cy="1642187"/>
          </a:xfrm>
          <a:prstGeom prst="rect">
            <a:avLst/>
          </a:prstGeom>
        </p:spPr>
        <p:txBody>
          <a:bodyPr lIns="0" tIns="0" rIns="0" bIns="828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6" name="テキスト プレースホルダー 8"/>
          <p:cNvSpPr>
            <a:spLocks noGrp="1"/>
          </p:cNvSpPr>
          <p:nvPr>
            <p:ph type="body" sz="quarter" idx="28" hasCustomPrompt="1"/>
          </p:nvPr>
        </p:nvSpPr>
        <p:spPr>
          <a:xfrm>
            <a:off x="4335463" y="1307575"/>
            <a:ext cx="3442248" cy="1268641"/>
          </a:xfrm>
          <a:prstGeom prst="rect">
            <a:avLst/>
          </a:prstGeom>
        </p:spPr>
        <p:txBody>
          <a:bodyPr lIns="0" tIns="0" rIns="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21" name="テキスト プレースホルダー 8"/>
          <p:cNvSpPr>
            <a:spLocks noGrp="1"/>
          </p:cNvSpPr>
          <p:nvPr>
            <p:ph type="body" sz="quarter" idx="38" hasCustomPrompt="1"/>
          </p:nvPr>
        </p:nvSpPr>
        <p:spPr>
          <a:xfrm>
            <a:off x="4335463" y="3078049"/>
            <a:ext cx="3442248" cy="1268641"/>
          </a:xfrm>
          <a:prstGeom prst="rect">
            <a:avLst/>
          </a:prstGeom>
        </p:spPr>
        <p:txBody>
          <a:bodyPr lIns="0" tIns="0" rIns="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22" name="テキスト プレースホルダー 8"/>
          <p:cNvSpPr>
            <a:spLocks noGrp="1"/>
          </p:cNvSpPr>
          <p:nvPr>
            <p:ph type="body" sz="quarter" idx="39" hasCustomPrompt="1"/>
          </p:nvPr>
        </p:nvSpPr>
        <p:spPr>
          <a:xfrm>
            <a:off x="4335463" y="4848526"/>
            <a:ext cx="3442248" cy="1268641"/>
          </a:xfrm>
          <a:prstGeom prst="rect">
            <a:avLst/>
          </a:prstGeom>
        </p:spPr>
        <p:txBody>
          <a:bodyPr lIns="0" tIns="0" rIns="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3" name="タイトル 12"/>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2012170569"/>
      </p:ext>
    </p:extLst>
  </p:cSld>
  <p:clrMapOvr>
    <a:masterClrMapping/>
  </p:clrMapOvr>
  <p:hf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non-ex-Content page 5">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コンテンツ プレースホルダー 14"/>
          <p:cNvSpPr>
            <a:spLocks noGrp="1"/>
          </p:cNvSpPr>
          <p:nvPr>
            <p:ph sz="quarter" idx="24" hasCustomPrompt="1"/>
          </p:nvPr>
        </p:nvSpPr>
        <p:spPr>
          <a:xfrm>
            <a:off x="696914" y="1235270"/>
            <a:ext cx="4991014" cy="2687699"/>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6" name="テキスト プレースホルダー 16"/>
          <p:cNvSpPr>
            <a:spLocks noGrp="1"/>
          </p:cNvSpPr>
          <p:nvPr>
            <p:ph type="body" sz="quarter" idx="22" hasCustomPrompt="1"/>
          </p:nvPr>
        </p:nvSpPr>
        <p:spPr>
          <a:xfrm>
            <a:off x="0" y="844510"/>
            <a:ext cx="6091613" cy="324039"/>
          </a:xfrm>
          <a:prstGeom prst="rect">
            <a:avLst/>
          </a:prstGeom>
        </p:spPr>
        <p:txBody>
          <a:bodyPr lIns="720000" tIns="0" rIns="360000" bIns="0"/>
          <a:lstStyle>
            <a:lvl1pPr algn="l">
              <a:defRPr sz="2200" b="1">
                <a:latin typeface="+mn-ea"/>
                <a:ea typeface="+mn-ea"/>
              </a:defRPr>
            </a:lvl1pPr>
          </a:lstStyle>
          <a:p>
            <a:pPr lvl="0"/>
            <a:r>
              <a:rPr kumimoji="1" lang="en-US" altLang="ja-JP"/>
              <a:t>Title</a:t>
            </a:r>
            <a:endParaRPr kumimoji="1" lang="ja-JP" altLang="en-US"/>
          </a:p>
        </p:txBody>
      </p:sp>
      <p:sp>
        <p:nvSpPr>
          <p:cNvPr id="7" name="テキスト プレースホルダー 16"/>
          <p:cNvSpPr>
            <a:spLocks noGrp="1"/>
          </p:cNvSpPr>
          <p:nvPr>
            <p:ph type="body" sz="quarter" idx="26" hasCustomPrompt="1"/>
          </p:nvPr>
        </p:nvSpPr>
        <p:spPr>
          <a:xfrm>
            <a:off x="6091613" y="844510"/>
            <a:ext cx="6100387" cy="324039"/>
          </a:xfrm>
          <a:prstGeom prst="rect">
            <a:avLst/>
          </a:prstGeom>
        </p:spPr>
        <p:txBody>
          <a:bodyPr lIns="396000" tIns="0" rIns="720000" bIns="0"/>
          <a:lstStyle>
            <a:lvl1pPr algn="l">
              <a:defRPr sz="2200" b="1">
                <a:latin typeface="+mn-ea"/>
                <a:ea typeface="+mn-ea"/>
              </a:defRPr>
            </a:lvl1pPr>
          </a:lstStyle>
          <a:p>
            <a:pPr lvl="0"/>
            <a:r>
              <a:rPr kumimoji="1" lang="en-US" altLang="ja-JP"/>
              <a:t>Title</a:t>
            </a:r>
            <a:endParaRPr kumimoji="1" lang="ja-JP" altLang="en-US"/>
          </a:p>
        </p:txBody>
      </p:sp>
      <p:sp>
        <p:nvSpPr>
          <p:cNvPr id="8" name="コンテンツ プレースホルダー 14"/>
          <p:cNvSpPr>
            <a:spLocks noGrp="1"/>
          </p:cNvSpPr>
          <p:nvPr>
            <p:ph sz="quarter" idx="28" hasCustomPrompt="1"/>
          </p:nvPr>
        </p:nvSpPr>
        <p:spPr>
          <a:xfrm>
            <a:off x="6506409" y="1235270"/>
            <a:ext cx="4991854" cy="2687699"/>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9" name="テキスト プレースホルダー 8"/>
          <p:cNvSpPr>
            <a:spLocks noGrp="1"/>
          </p:cNvSpPr>
          <p:nvPr>
            <p:ph type="body" sz="quarter" idx="23" hasCustomPrompt="1"/>
          </p:nvPr>
        </p:nvSpPr>
        <p:spPr>
          <a:xfrm>
            <a:off x="0" y="4026912"/>
            <a:ext cx="6091613" cy="1580982"/>
          </a:xfrm>
          <a:prstGeom prst="rect">
            <a:avLst/>
          </a:prstGeom>
        </p:spPr>
        <p:txBody>
          <a:bodyPr lIns="720000" tIns="0" rIns="36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0" name="テキスト プレースホルダー 8"/>
          <p:cNvSpPr>
            <a:spLocks noGrp="1"/>
          </p:cNvSpPr>
          <p:nvPr>
            <p:ph type="body" sz="quarter" idx="25" hasCustomPrompt="1"/>
          </p:nvPr>
        </p:nvSpPr>
        <p:spPr>
          <a:xfrm>
            <a:off x="6091613" y="4026912"/>
            <a:ext cx="6100387" cy="1580982"/>
          </a:xfrm>
          <a:prstGeom prst="rect">
            <a:avLst/>
          </a:prstGeom>
        </p:spPr>
        <p:txBody>
          <a:bodyPr lIns="396000" tIns="0" rIns="72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1" name="テキスト プレースホルダー 5"/>
          <p:cNvSpPr>
            <a:spLocks noGrp="1"/>
          </p:cNvSpPr>
          <p:nvPr>
            <p:ph type="body" sz="quarter" idx="17" hasCustomPrompt="1"/>
          </p:nvPr>
        </p:nvSpPr>
        <p:spPr>
          <a:xfrm>
            <a:off x="1" y="5689455"/>
            <a:ext cx="12191999" cy="445407"/>
          </a:xfrm>
          <a:prstGeom prst="rect">
            <a:avLst/>
          </a:prstGeom>
        </p:spPr>
        <p:txBody>
          <a:bodyPr lIns="720000" tIns="0" rIns="720000" bIns="36000" anchor="b"/>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500" b="1">
                <a:solidFill>
                  <a:schemeClr val="bg2"/>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12" name="タイトル 11"/>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2064769207"/>
      </p:ext>
    </p:extLst>
  </p:cSld>
  <p:clrMapOvr>
    <a:masterClrMapping/>
  </p:clrMapOvr>
  <p:hf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non-ex-Content page 6">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コンテンツ プレースホルダー 14"/>
          <p:cNvSpPr>
            <a:spLocks noGrp="1"/>
          </p:cNvSpPr>
          <p:nvPr>
            <p:ph sz="quarter" idx="24" hasCustomPrompt="1"/>
          </p:nvPr>
        </p:nvSpPr>
        <p:spPr>
          <a:xfrm>
            <a:off x="696913" y="1235270"/>
            <a:ext cx="3364549" cy="2687699"/>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7" name="テキスト プレースホルダー 8"/>
          <p:cNvSpPr>
            <a:spLocks noGrp="1"/>
          </p:cNvSpPr>
          <p:nvPr>
            <p:ph type="body" sz="quarter" idx="23" hasCustomPrompt="1"/>
          </p:nvPr>
        </p:nvSpPr>
        <p:spPr>
          <a:xfrm>
            <a:off x="1" y="4026912"/>
            <a:ext cx="4229921" cy="1580982"/>
          </a:xfrm>
          <a:prstGeom prst="rect">
            <a:avLst/>
          </a:prstGeom>
        </p:spPr>
        <p:txBody>
          <a:bodyPr lIns="720000" tIns="0" rIns="18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8" name="コンテンツ プレースホルダー 14"/>
          <p:cNvSpPr>
            <a:spLocks noGrp="1"/>
          </p:cNvSpPr>
          <p:nvPr>
            <p:ph sz="quarter" idx="31" hasCustomPrompt="1"/>
          </p:nvPr>
        </p:nvSpPr>
        <p:spPr>
          <a:xfrm>
            <a:off x="4425245" y="1235270"/>
            <a:ext cx="3354777" cy="2687699"/>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0" name="テキスト プレースホルダー 8"/>
          <p:cNvSpPr>
            <a:spLocks noGrp="1"/>
          </p:cNvSpPr>
          <p:nvPr>
            <p:ph type="body" sz="quarter" idx="33" hasCustomPrompt="1"/>
          </p:nvPr>
        </p:nvSpPr>
        <p:spPr>
          <a:xfrm>
            <a:off x="4229922" y="4026912"/>
            <a:ext cx="3729964" cy="1580982"/>
          </a:xfrm>
          <a:prstGeom prst="rect">
            <a:avLst/>
          </a:prstGeom>
        </p:spPr>
        <p:txBody>
          <a:bodyPr lIns="180000" tIns="0" rIns="180000" bIns="0"/>
          <a:lstStyle>
            <a:lvl1pPr marL="0" indent="0" algn="just">
              <a:lnSpc>
                <a:spcPct val="100000"/>
              </a:lnSpc>
              <a:spcBef>
                <a:spcPts val="0"/>
              </a:spcBef>
              <a:buFont typeface="Arial" panose="020B0604020202020204" pitchFamily="34" charset="0"/>
              <a:buNone/>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1" name="コンテンツ プレースホルダー 14"/>
          <p:cNvSpPr>
            <a:spLocks noGrp="1"/>
          </p:cNvSpPr>
          <p:nvPr>
            <p:ph sz="quarter" idx="34" hasCustomPrompt="1"/>
          </p:nvPr>
        </p:nvSpPr>
        <p:spPr>
          <a:xfrm>
            <a:off x="8143804" y="1235270"/>
            <a:ext cx="3354459" cy="2687699"/>
          </a:xfrm>
          <a:prstGeom prst="rect">
            <a:avLst/>
          </a:prstGeom>
        </p:spPr>
        <p:txBody>
          <a:bodyPr lIns="0" tIns="0" rIns="0" bIns="900000" anchor="ctr"/>
          <a:lstStyle>
            <a:lvl1pPr algn="ctr">
              <a:defRPr sz="1400">
                <a:solidFill>
                  <a:schemeClr val="bg1">
                    <a:lumMod val="50000"/>
                  </a:schemeClr>
                </a:solidFill>
                <a:latin typeface="+mn-ea"/>
                <a:ea typeface="+mn-ea"/>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a:t>Insert image or graphic</a:t>
            </a:r>
          </a:p>
          <a:p>
            <a:pPr lvl="0"/>
            <a:endParaRPr kumimoji="1" lang="ja-JP" altLang="en-US"/>
          </a:p>
        </p:txBody>
      </p:sp>
      <p:sp>
        <p:nvSpPr>
          <p:cNvPr id="13" name="テキスト プレースホルダー 8"/>
          <p:cNvSpPr>
            <a:spLocks noGrp="1"/>
          </p:cNvSpPr>
          <p:nvPr>
            <p:ph type="body" sz="quarter" idx="36" hasCustomPrompt="1"/>
          </p:nvPr>
        </p:nvSpPr>
        <p:spPr>
          <a:xfrm>
            <a:off x="7959887" y="4026912"/>
            <a:ext cx="4229920" cy="1580982"/>
          </a:xfrm>
          <a:prstGeom prst="rect">
            <a:avLst/>
          </a:prstGeom>
        </p:spPr>
        <p:txBody>
          <a:bodyPr lIns="180000" tIns="0" rIns="720000" bIns="0"/>
          <a:lstStyle>
            <a:lvl1pPr algn="just">
              <a:lnSpc>
                <a:spcPct val="100000"/>
              </a:lnSpc>
              <a:spcBef>
                <a:spcPts val="0"/>
              </a:spcBef>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14" name="テキスト プレースホルダー 5"/>
          <p:cNvSpPr>
            <a:spLocks noGrp="1"/>
          </p:cNvSpPr>
          <p:nvPr>
            <p:ph type="body" sz="quarter" idx="17" hasCustomPrompt="1"/>
          </p:nvPr>
        </p:nvSpPr>
        <p:spPr>
          <a:xfrm>
            <a:off x="1" y="5689455"/>
            <a:ext cx="12189806" cy="445407"/>
          </a:xfrm>
          <a:prstGeom prst="rect">
            <a:avLst/>
          </a:prstGeom>
        </p:spPr>
        <p:txBody>
          <a:bodyPr lIns="720000" tIns="0" rIns="720000" bIns="36000" anchor="b"/>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500" b="1">
                <a:solidFill>
                  <a:schemeClr val="bg2"/>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Enter a summary.</a:t>
            </a:r>
          </a:p>
        </p:txBody>
      </p:sp>
      <p:sp>
        <p:nvSpPr>
          <p:cNvPr id="17" name="テキスト プレースホルダー 16"/>
          <p:cNvSpPr>
            <a:spLocks noGrp="1"/>
          </p:cNvSpPr>
          <p:nvPr>
            <p:ph type="body" sz="quarter" idx="22" hasCustomPrompt="1"/>
          </p:nvPr>
        </p:nvSpPr>
        <p:spPr>
          <a:xfrm>
            <a:off x="1" y="844510"/>
            <a:ext cx="4229921" cy="324039"/>
          </a:xfrm>
          <a:prstGeom prst="rect">
            <a:avLst/>
          </a:prstGeom>
        </p:spPr>
        <p:txBody>
          <a:bodyPr lIns="720000" tIns="0" rIns="180000" bIns="0"/>
          <a:lstStyle>
            <a:lvl1pPr algn="l">
              <a:defRPr sz="2200" b="1">
                <a:latin typeface="+mn-ea"/>
                <a:ea typeface="+mn-ea"/>
              </a:defRPr>
            </a:lvl1pPr>
          </a:lstStyle>
          <a:p>
            <a:pPr lvl="0"/>
            <a:r>
              <a:rPr kumimoji="1" lang="en-US" altLang="ja-JP"/>
              <a:t>Title</a:t>
            </a:r>
            <a:endParaRPr kumimoji="1" lang="ja-JP" altLang="en-US"/>
          </a:p>
        </p:txBody>
      </p:sp>
      <p:sp>
        <p:nvSpPr>
          <p:cNvPr id="18" name="テキスト プレースホルダー 16"/>
          <p:cNvSpPr>
            <a:spLocks noGrp="1"/>
          </p:cNvSpPr>
          <p:nvPr>
            <p:ph type="body" sz="quarter" idx="26" hasCustomPrompt="1"/>
          </p:nvPr>
        </p:nvSpPr>
        <p:spPr>
          <a:xfrm>
            <a:off x="7959885" y="844510"/>
            <a:ext cx="4232115" cy="324039"/>
          </a:xfrm>
          <a:prstGeom prst="rect">
            <a:avLst/>
          </a:prstGeom>
        </p:spPr>
        <p:txBody>
          <a:bodyPr lIns="180000" tIns="0" rIns="720000" bIns="0"/>
          <a:lstStyle>
            <a:lvl1pPr algn="l">
              <a:defRPr sz="2200" b="1">
                <a:latin typeface="+mn-ea"/>
                <a:ea typeface="+mn-ea"/>
              </a:defRPr>
            </a:lvl1pPr>
          </a:lstStyle>
          <a:p>
            <a:pPr lvl="0"/>
            <a:r>
              <a:rPr kumimoji="1" lang="en-US" altLang="ja-JP"/>
              <a:t>Title</a:t>
            </a:r>
            <a:endParaRPr kumimoji="1" lang="ja-JP" altLang="en-US"/>
          </a:p>
        </p:txBody>
      </p:sp>
      <p:sp>
        <p:nvSpPr>
          <p:cNvPr id="19" name="テキスト プレースホルダー 16"/>
          <p:cNvSpPr>
            <a:spLocks noGrp="1"/>
          </p:cNvSpPr>
          <p:nvPr>
            <p:ph type="body" sz="quarter" idx="37" hasCustomPrompt="1"/>
          </p:nvPr>
        </p:nvSpPr>
        <p:spPr>
          <a:xfrm>
            <a:off x="4229923" y="844510"/>
            <a:ext cx="3729964" cy="324039"/>
          </a:xfrm>
          <a:prstGeom prst="rect">
            <a:avLst/>
          </a:prstGeom>
        </p:spPr>
        <p:txBody>
          <a:bodyPr lIns="180000" tIns="0" rIns="180000" bIns="0"/>
          <a:lstStyle>
            <a:lvl1pPr algn="l">
              <a:defRPr sz="2200" b="1">
                <a:latin typeface="+mn-ea"/>
                <a:ea typeface="+mn-ea"/>
              </a:defRPr>
            </a:lvl1pPr>
          </a:lstStyle>
          <a:p>
            <a:pPr lvl="0"/>
            <a:r>
              <a:rPr kumimoji="1" lang="en-US" altLang="ja-JP"/>
              <a:t>Title</a:t>
            </a:r>
            <a:endParaRPr kumimoji="1" lang="ja-JP" altLang="en-US"/>
          </a:p>
        </p:txBody>
      </p:sp>
      <p:sp>
        <p:nvSpPr>
          <p:cNvPr id="6" name="タイトル 5"/>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2407854993"/>
      </p:ext>
    </p:extLst>
  </p:cSld>
  <p:clrMapOvr>
    <a:masterClrMapping/>
  </p:clrMapOvr>
  <p:hf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non-ex-Attached documents:Cover">
    <p:bg>
      <p:bgPr>
        <a:solidFill>
          <a:schemeClr val="bg1">
            <a:lumMod val="65000"/>
          </a:schemeClr>
        </a:solidFill>
        <a:effectLst/>
      </p:bgPr>
    </p:bg>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solidFill>
                  <a:schemeClr val="bg1"/>
                </a:solidFill>
                <a:latin typeface="+mn-ea"/>
                <a:ea typeface="+mn-ea"/>
              </a:defRPr>
            </a:lvl1pPr>
          </a:lstStyle>
          <a:p>
            <a:r>
              <a:rPr lang="en-US" altLang="ja-JP"/>
              <a:t>Title / Month XX, 2023 (Please enter it from the "Insert" → "Header and Footer")</a:t>
            </a:r>
            <a:endParaRPr lang="en-US"/>
          </a:p>
        </p:txBody>
      </p:sp>
      <p:sp>
        <p:nvSpPr>
          <p:cNvPr id="5" name="テキスト ボックス 4"/>
          <p:cNvSpPr txBox="1"/>
          <p:nvPr userDrawn="1"/>
        </p:nvSpPr>
        <p:spPr>
          <a:xfrm>
            <a:off x="1305879" y="2811595"/>
            <a:ext cx="5820824" cy="830997"/>
          </a:xfrm>
          <a:prstGeom prst="rect">
            <a:avLst/>
          </a:prstGeom>
          <a:noFill/>
        </p:spPr>
        <p:txBody>
          <a:bodyPr wrap="none" rtlCol="0">
            <a:spAutoFit/>
          </a:bodyPr>
          <a:lstStyle/>
          <a:p>
            <a:r>
              <a:rPr lang="en-US" altLang="ja-JP" sz="4800" b="0">
                <a:solidFill>
                  <a:schemeClr val="bg1"/>
                </a:solidFill>
                <a:latin typeface="+mn-ea"/>
                <a:ea typeface="+mn-ea"/>
              </a:rPr>
              <a:t>Attached documents</a:t>
            </a:r>
            <a:endParaRPr lang="ja-JP" altLang="en-US" sz="4800" b="0">
              <a:solidFill>
                <a:schemeClr val="bg1"/>
              </a:solidFill>
              <a:latin typeface="+mn-ea"/>
              <a:ea typeface="+mn-ea"/>
            </a:endParaRPr>
          </a:p>
        </p:txBody>
      </p:sp>
      <p:pic>
        <p:nvPicPr>
          <p:cNvPr id="11" name="図 10"/>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92647" y="6230014"/>
            <a:ext cx="1040415" cy="592385"/>
          </a:xfrm>
          <a:prstGeom prst="rect">
            <a:avLst/>
          </a:prstGeom>
        </p:spPr>
      </p:pic>
      <p:sp>
        <p:nvSpPr>
          <p:cNvPr id="12" name="スライド番号プレースホルダー 3"/>
          <p:cNvSpPr>
            <a:spLocks noGrp="1"/>
          </p:cNvSpPr>
          <p:nvPr>
            <p:ph type="sldNum" sz="quarter" idx="11"/>
          </p:nvPr>
        </p:nvSpPr>
        <p:spPr>
          <a:xfrm>
            <a:off x="11179741" y="6332075"/>
            <a:ext cx="736035" cy="365125"/>
          </a:xfrm>
          <a:prstGeom prst="rect">
            <a:avLst/>
          </a:prstGeom>
        </p:spPr>
        <p:txBody>
          <a:bodyPr/>
          <a:lstStyle>
            <a:lvl1pPr>
              <a:defRPr sz="1400">
                <a:solidFill>
                  <a:schemeClr val="bg1"/>
                </a:solidFill>
                <a:latin typeface="+mn-ea"/>
                <a:ea typeface="+mn-ea"/>
              </a:defRPr>
            </a:lvl1pPr>
          </a:lstStyle>
          <a:p>
            <a:fld id="{A4345066-4952-40C1-BC8B-CE2851EC3EF2}" type="slidenum">
              <a:rPr lang="ja-JP" altLang="en-US" smtClean="0"/>
              <a:pPr/>
              <a:t>‹#›</a:t>
            </a:fld>
            <a:endParaRPr lang="en-US" altLang="ja-JP" sz="900"/>
          </a:p>
        </p:txBody>
      </p:sp>
      <p:sp>
        <p:nvSpPr>
          <p:cNvPr id="13" name="テキスト ボックス 12"/>
          <p:cNvSpPr txBox="1"/>
          <p:nvPr userDrawn="1"/>
        </p:nvSpPr>
        <p:spPr>
          <a:xfrm>
            <a:off x="1305877" y="6525605"/>
            <a:ext cx="1624163" cy="176972"/>
          </a:xfrm>
          <a:prstGeom prst="rect">
            <a:avLst/>
          </a:prstGeom>
          <a:noFill/>
        </p:spPr>
        <p:txBody>
          <a:bodyPr wrap="none" rtlCol="0">
            <a:spAutoFit/>
          </a:bodyPr>
          <a:lstStyle/>
          <a:p>
            <a:r>
              <a:rPr kumimoji="1" lang="en-US" altLang="ja-JP" sz="550" spc="0">
                <a:solidFill>
                  <a:schemeClr val="bg1"/>
                </a:solidFill>
                <a:latin typeface="+mn-ea"/>
                <a:ea typeface="+mn-ea"/>
              </a:rPr>
              <a:t>© DENSO CORPORATION</a:t>
            </a:r>
            <a:r>
              <a:rPr kumimoji="1" lang="en-US" altLang="ja-JP" sz="550" spc="0" baseline="0">
                <a:solidFill>
                  <a:schemeClr val="bg1"/>
                </a:solidFill>
                <a:latin typeface="+mn-ea"/>
                <a:ea typeface="+mn-ea"/>
              </a:rPr>
              <a:t> All Rights Reserved.</a:t>
            </a:r>
            <a:endParaRPr kumimoji="1" lang="ja-JP" altLang="en-US" sz="550" spc="0">
              <a:solidFill>
                <a:schemeClr val="bg1"/>
              </a:solidFill>
              <a:latin typeface="+mn-ea"/>
              <a:ea typeface="+mn-ea"/>
            </a:endParaRPr>
          </a:p>
        </p:txBody>
      </p:sp>
    </p:spTree>
    <p:extLst>
      <p:ext uri="{BB962C8B-B14F-4D97-AF65-F5344CB8AC3E}">
        <p14:creationId xmlns:p14="http://schemas.microsoft.com/office/powerpoint/2010/main" val="393128426"/>
      </p:ext>
    </p:extLst>
  </p:cSld>
  <p:clrMapOvr>
    <a:masterClrMapping/>
  </p:clrMapOvr>
  <p:hf hdr="0" ftr="0" dt="0"/>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non-ex-Attached documents">
    <p:spTree>
      <p:nvGrpSpPr>
        <p:cNvPr id="1" name=""/>
        <p:cNvGrpSpPr/>
        <p:nvPr/>
      </p:nvGrpSpPr>
      <p:grpSpPr>
        <a:xfrm>
          <a:off x="0" y="0"/>
          <a:ext cx="0" cy="0"/>
          <a:chOff x="0" y="0"/>
          <a:chExt cx="0" cy="0"/>
        </a:xfrm>
      </p:grpSpPr>
      <p:sp>
        <p:nvSpPr>
          <p:cNvPr id="7" name="角丸四角形 6"/>
          <p:cNvSpPr/>
          <p:nvPr userDrawn="1"/>
        </p:nvSpPr>
        <p:spPr>
          <a:xfrm>
            <a:off x="0" y="252409"/>
            <a:ext cx="1293019" cy="418152"/>
          </a:xfrm>
          <a:custGeom>
            <a:avLst/>
            <a:gdLst>
              <a:gd name="connsiteX0" fmla="*/ 0 w 1097756"/>
              <a:gd name="connsiteY0" fmla="*/ 0 h 415770"/>
              <a:gd name="connsiteX1" fmla="*/ 0 w 1097756"/>
              <a:gd name="connsiteY1" fmla="*/ 0 h 415770"/>
              <a:gd name="connsiteX2" fmla="*/ 1097756 w 1097756"/>
              <a:gd name="connsiteY2" fmla="*/ 0 h 415770"/>
              <a:gd name="connsiteX3" fmla="*/ 1097756 w 1097756"/>
              <a:gd name="connsiteY3" fmla="*/ 0 h 415770"/>
              <a:gd name="connsiteX4" fmla="*/ 1097756 w 1097756"/>
              <a:gd name="connsiteY4" fmla="*/ 415770 h 415770"/>
              <a:gd name="connsiteX5" fmla="*/ 1097756 w 1097756"/>
              <a:gd name="connsiteY5" fmla="*/ 415770 h 415770"/>
              <a:gd name="connsiteX6" fmla="*/ 0 w 1097756"/>
              <a:gd name="connsiteY6" fmla="*/ 415770 h 415770"/>
              <a:gd name="connsiteX7" fmla="*/ 0 w 1097756"/>
              <a:gd name="connsiteY7" fmla="*/ 415770 h 415770"/>
              <a:gd name="connsiteX8" fmla="*/ 0 w 1097756"/>
              <a:gd name="connsiteY8" fmla="*/ 0 h 415770"/>
              <a:gd name="connsiteX0" fmla="*/ 0 w 1216819"/>
              <a:gd name="connsiteY0" fmla="*/ 0 h 415770"/>
              <a:gd name="connsiteX1" fmla="*/ 0 w 1216819"/>
              <a:gd name="connsiteY1" fmla="*/ 0 h 415770"/>
              <a:gd name="connsiteX2" fmla="*/ 1097756 w 1216819"/>
              <a:gd name="connsiteY2" fmla="*/ 0 h 415770"/>
              <a:gd name="connsiteX3" fmla="*/ 1216819 w 1216819"/>
              <a:gd name="connsiteY3" fmla="*/ 0 h 415770"/>
              <a:gd name="connsiteX4" fmla="*/ 1097756 w 1216819"/>
              <a:gd name="connsiteY4" fmla="*/ 415770 h 415770"/>
              <a:gd name="connsiteX5" fmla="*/ 1097756 w 1216819"/>
              <a:gd name="connsiteY5" fmla="*/ 415770 h 415770"/>
              <a:gd name="connsiteX6" fmla="*/ 0 w 1216819"/>
              <a:gd name="connsiteY6" fmla="*/ 415770 h 415770"/>
              <a:gd name="connsiteX7" fmla="*/ 0 w 1216819"/>
              <a:gd name="connsiteY7" fmla="*/ 415770 h 415770"/>
              <a:gd name="connsiteX8" fmla="*/ 0 w 1216819"/>
              <a:gd name="connsiteY8" fmla="*/ 0 h 415770"/>
              <a:gd name="connsiteX0" fmla="*/ 0 w 1223579"/>
              <a:gd name="connsiteY0" fmla="*/ 2382 h 418152"/>
              <a:gd name="connsiteX1" fmla="*/ 0 w 1223579"/>
              <a:gd name="connsiteY1" fmla="*/ 2382 h 418152"/>
              <a:gd name="connsiteX2" fmla="*/ 1097756 w 1223579"/>
              <a:gd name="connsiteY2" fmla="*/ 2382 h 418152"/>
              <a:gd name="connsiteX3" fmla="*/ 1223579 w 1223579"/>
              <a:gd name="connsiteY3" fmla="*/ 0 h 418152"/>
              <a:gd name="connsiteX4" fmla="*/ 1097756 w 1223579"/>
              <a:gd name="connsiteY4" fmla="*/ 418152 h 418152"/>
              <a:gd name="connsiteX5" fmla="*/ 1097756 w 1223579"/>
              <a:gd name="connsiteY5" fmla="*/ 418152 h 418152"/>
              <a:gd name="connsiteX6" fmla="*/ 0 w 1223579"/>
              <a:gd name="connsiteY6" fmla="*/ 418152 h 418152"/>
              <a:gd name="connsiteX7" fmla="*/ 0 w 1223579"/>
              <a:gd name="connsiteY7" fmla="*/ 418152 h 418152"/>
              <a:gd name="connsiteX8" fmla="*/ 0 w 1223579"/>
              <a:gd name="connsiteY8" fmla="*/ 2382 h 41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3579" h="418152">
                <a:moveTo>
                  <a:pt x="0" y="2382"/>
                </a:moveTo>
                <a:lnTo>
                  <a:pt x="0" y="2382"/>
                </a:lnTo>
                <a:lnTo>
                  <a:pt x="1097756" y="2382"/>
                </a:lnTo>
                <a:lnTo>
                  <a:pt x="1223579" y="0"/>
                </a:lnTo>
                <a:lnTo>
                  <a:pt x="1097756" y="418152"/>
                </a:lnTo>
                <a:lnTo>
                  <a:pt x="1097756" y="418152"/>
                </a:lnTo>
                <a:lnTo>
                  <a:pt x="0" y="418152"/>
                </a:lnTo>
                <a:lnTo>
                  <a:pt x="0" y="418152"/>
                </a:lnTo>
                <a:lnTo>
                  <a:pt x="0" y="2382"/>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solidFill>
                <a:schemeClr val="bg1"/>
              </a:solidFill>
              <a:latin typeface="+mn-ea"/>
              <a:ea typeface="+mn-ea"/>
            </a:endParaRPr>
          </a:p>
        </p:txBody>
      </p:sp>
      <p:sp>
        <p:nvSpPr>
          <p:cNvPr id="2" name="タイトル 1"/>
          <p:cNvSpPr>
            <a:spLocks noGrp="1"/>
          </p:cNvSpPr>
          <p:nvPr>
            <p:ph type="title" hasCustomPrompt="1"/>
          </p:nvPr>
        </p:nvSpPr>
        <p:spPr>
          <a:xfrm>
            <a:off x="1150144" y="254791"/>
            <a:ext cx="9728200" cy="415770"/>
          </a:xfrm>
        </p:spPr>
        <p:txBody>
          <a:bodyPr/>
          <a:lstStyle>
            <a:lvl1pPr>
              <a:defRPr>
                <a:latin typeface="+mn-ea"/>
                <a:ea typeface="+mn-ea"/>
              </a:defRPr>
            </a:lvl1pPr>
          </a:lstStyle>
          <a:p>
            <a:r>
              <a:rPr kumimoji="1" lang="en-US" altLang="ja-JP"/>
              <a:t>Title</a:t>
            </a:r>
            <a:endParaRPr kumimoji="1" lang="ja-JP" altLang="en-US"/>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1000">
              <a:solidFill>
                <a:schemeClr val="bg1">
                  <a:lumMod val="65000"/>
                </a:schemeClr>
              </a:solidFill>
            </a:endParaRPr>
          </a:p>
        </p:txBody>
      </p:sp>
      <p:sp>
        <p:nvSpPr>
          <p:cNvPr id="8" name="テキスト ボックス 7"/>
          <p:cNvSpPr txBox="1"/>
          <p:nvPr userDrawn="1"/>
        </p:nvSpPr>
        <p:spPr>
          <a:xfrm>
            <a:off x="335061" y="293773"/>
            <a:ext cx="814647" cy="348813"/>
          </a:xfrm>
          <a:prstGeom prst="rect">
            <a:avLst/>
          </a:prstGeom>
          <a:noFill/>
        </p:spPr>
        <p:txBody>
          <a:bodyPr wrap="none" rtlCol="0">
            <a:spAutoFit/>
          </a:bodyPr>
          <a:lstStyle/>
          <a:p>
            <a:pPr>
              <a:lnSpc>
                <a:spcPts val="1000"/>
              </a:lnSpc>
            </a:pPr>
            <a:r>
              <a:rPr kumimoji="1" lang="en-US" altLang="ja-JP" sz="1000">
                <a:solidFill>
                  <a:schemeClr val="bg1"/>
                </a:solidFill>
                <a:latin typeface="+mn-ea"/>
                <a:ea typeface="+mn-ea"/>
              </a:rPr>
              <a:t>Attached</a:t>
            </a:r>
          </a:p>
          <a:p>
            <a:pPr>
              <a:lnSpc>
                <a:spcPts val="1000"/>
              </a:lnSpc>
            </a:pPr>
            <a:r>
              <a:rPr kumimoji="1" lang="en-US" altLang="ja-JP" sz="1000">
                <a:solidFill>
                  <a:schemeClr val="bg1"/>
                </a:solidFill>
                <a:latin typeface="+mn-ea"/>
                <a:ea typeface="+mn-ea"/>
              </a:rPr>
              <a:t>documents</a:t>
            </a:r>
            <a:endParaRPr kumimoji="1" lang="ja-JP" altLang="en-US" sz="1000">
              <a:solidFill>
                <a:schemeClr val="bg1"/>
              </a:solidFill>
              <a:latin typeface="+mn-ea"/>
              <a:ea typeface="+mn-ea"/>
            </a:endParaRPr>
          </a:p>
        </p:txBody>
      </p:sp>
      <p:sp>
        <p:nvSpPr>
          <p:cNvPr id="10" name="コンテンツ プレースホルダー 24"/>
          <p:cNvSpPr>
            <a:spLocks noGrp="1"/>
          </p:cNvSpPr>
          <p:nvPr>
            <p:ph sz="quarter" idx="17" hasCustomPrompt="1"/>
          </p:nvPr>
        </p:nvSpPr>
        <p:spPr>
          <a:xfrm>
            <a:off x="0" y="708845"/>
            <a:ext cx="12192001" cy="5491929"/>
          </a:xfrm>
          <a:prstGeom prst="rect">
            <a:avLst/>
          </a:prstGeom>
          <a:noFill/>
        </p:spPr>
        <p:txBody>
          <a:bodyPr lIns="720000" tIns="180000" rIns="720000" bIns="0" anchor="t" anchorCtr="0"/>
          <a:lstStyle>
            <a:lvl1pPr marL="0" indent="0" algn="l">
              <a:buFont typeface="Arial" panose="020B0604020202020204" pitchFamily="34" charset="0"/>
              <a:buNone/>
              <a:defRPr sz="1800" b="0">
                <a:solidFill>
                  <a:schemeClr val="tx1"/>
                </a:solidFill>
                <a:latin typeface="+mn-ea"/>
                <a:ea typeface="+mn-ea"/>
              </a:defRPr>
            </a:lvl1pPr>
            <a:lvl2pPr>
              <a:defRPr sz="1600">
                <a:latin typeface="+mn-ea"/>
                <a:ea typeface="+mn-ea"/>
              </a:defRPr>
            </a:lvl2pPr>
            <a:lvl3pPr>
              <a:defRPr sz="1400">
                <a:latin typeface="+mn-ea"/>
                <a:ea typeface="+mn-ea"/>
              </a:defRPr>
            </a:lvl3pPr>
            <a:lvl4pPr>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Tree>
    <p:extLst>
      <p:ext uri="{BB962C8B-B14F-4D97-AF65-F5344CB8AC3E}">
        <p14:creationId xmlns:p14="http://schemas.microsoft.com/office/powerpoint/2010/main" val="919024071"/>
      </p:ext>
    </p:extLst>
  </p:cSld>
  <p:clrMapOvr>
    <a:masterClrMapping/>
  </p:clrMapOvr>
  <p:hf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non-ex-Page with diagonal image">
    <p:spTree>
      <p:nvGrpSpPr>
        <p:cNvPr id="1" name=""/>
        <p:cNvGrpSpPr/>
        <p:nvPr/>
      </p:nvGrpSpPr>
      <p:grpSpPr>
        <a:xfrm>
          <a:off x="0" y="0"/>
          <a:ext cx="0" cy="0"/>
          <a:chOff x="0" y="0"/>
          <a:chExt cx="0" cy="0"/>
        </a:xfrm>
      </p:grpSpPr>
      <p:sp>
        <p:nvSpPr>
          <p:cNvPr id="18" name="テキスト プレースホルダー 9"/>
          <p:cNvSpPr>
            <a:spLocks noGrp="1"/>
          </p:cNvSpPr>
          <p:nvPr>
            <p:ph type="body" sz="quarter" idx="51" hasCustomPrompt="1"/>
          </p:nvPr>
        </p:nvSpPr>
        <p:spPr>
          <a:xfrm>
            <a:off x="7209267" y="3935252"/>
            <a:ext cx="4288996" cy="689201"/>
          </a:xfrm>
          <a:prstGeom prst="rect">
            <a:avLst/>
          </a:prstGeom>
        </p:spPr>
        <p:txBody>
          <a:bodyPr tIns="468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GML-Global Multimedia Library.</a:t>
            </a:r>
            <a:endParaRPr kumimoji="1" lang="ja-JP" altLang="en-US"/>
          </a:p>
        </p:txBody>
      </p:sp>
      <p:sp>
        <p:nvSpPr>
          <p:cNvPr id="16" name="テキスト プレースホルダー 9"/>
          <p:cNvSpPr>
            <a:spLocks noGrp="1"/>
          </p:cNvSpPr>
          <p:nvPr>
            <p:ph type="body" sz="quarter" idx="49" hasCustomPrompt="1"/>
          </p:nvPr>
        </p:nvSpPr>
        <p:spPr>
          <a:xfrm>
            <a:off x="7209267" y="3935252"/>
            <a:ext cx="4288996" cy="689201"/>
          </a:xfrm>
          <a:prstGeom prst="rect">
            <a:avLst/>
          </a:prstGeom>
        </p:spPr>
        <p:txBody>
          <a:bodyPr tIns="252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We recommended using images downloaded from</a:t>
            </a:r>
            <a:endParaRPr kumimoji="1" lang="ja-JP" altLang="en-US"/>
          </a:p>
        </p:txBody>
      </p:sp>
      <p:sp>
        <p:nvSpPr>
          <p:cNvPr id="17" name="テキスト プレースホルダー 9"/>
          <p:cNvSpPr>
            <a:spLocks noGrp="1"/>
          </p:cNvSpPr>
          <p:nvPr>
            <p:ph type="body" sz="quarter" idx="50" hasCustomPrompt="1"/>
          </p:nvPr>
        </p:nvSpPr>
        <p:spPr>
          <a:xfrm>
            <a:off x="7209267" y="3935252"/>
            <a:ext cx="4288996" cy="689201"/>
          </a:xfrm>
          <a:prstGeom prst="rect">
            <a:avLst/>
          </a:prstGeom>
        </p:spPr>
        <p:txBody>
          <a:bodyPr tIns="36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5" name="図プレースホルダー 6"/>
          <p:cNvSpPr>
            <a:spLocks noGrp="1"/>
          </p:cNvSpPr>
          <p:nvPr>
            <p:ph type="pic" sz="quarter" idx="15" hasCustomPrompt="1"/>
          </p:nvPr>
        </p:nvSpPr>
        <p:spPr bwMode="white">
          <a:xfrm>
            <a:off x="6082480" y="-776"/>
            <a:ext cx="6109519" cy="6858775"/>
          </a:xfrm>
          <a:custGeom>
            <a:avLst/>
            <a:gdLst>
              <a:gd name="connsiteX0" fmla="*/ 1017079 w 6102350"/>
              <a:gd name="connsiteY0" fmla="*/ 0 h 6864350"/>
              <a:gd name="connsiteX1" fmla="*/ 5085271 w 6102350"/>
              <a:gd name="connsiteY1" fmla="*/ 0 h 6864350"/>
              <a:gd name="connsiteX2" fmla="*/ 6102350 w 6102350"/>
              <a:gd name="connsiteY2" fmla="*/ 1017079 h 6864350"/>
              <a:gd name="connsiteX3" fmla="*/ 6102350 w 6102350"/>
              <a:gd name="connsiteY3" fmla="*/ 6864350 h 6864350"/>
              <a:gd name="connsiteX4" fmla="*/ 6102350 w 6102350"/>
              <a:gd name="connsiteY4" fmla="*/ 6864350 h 6864350"/>
              <a:gd name="connsiteX5" fmla="*/ 0 w 6102350"/>
              <a:gd name="connsiteY5" fmla="*/ 6864350 h 6864350"/>
              <a:gd name="connsiteX6" fmla="*/ 0 w 6102350"/>
              <a:gd name="connsiteY6" fmla="*/ 6864350 h 6864350"/>
              <a:gd name="connsiteX7" fmla="*/ 0 w 6102350"/>
              <a:gd name="connsiteY7" fmla="*/ 1017079 h 6864350"/>
              <a:gd name="connsiteX8" fmla="*/ 1017079 w 6102350"/>
              <a:gd name="connsiteY8" fmla="*/ 0 h 6864350"/>
              <a:gd name="connsiteX0" fmla="*/ 1017079 w 6102350"/>
              <a:gd name="connsiteY0" fmla="*/ 0 h 6864350"/>
              <a:gd name="connsiteX1" fmla="*/ 6102350 w 6102350"/>
              <a:gd name="connsiteY1" fmla="*/ 1017079 h 6864350"/>
              <a:gd name="connsiteX2" fmla="*/ 6102350 w 6102350"/>
              <a:gd name="connsiteY2" fmla="*/ 6864350 h 6864350"/>
              <a:gd name="connsiteX3" fmla="*/ 6102350 w 6102350"/>
              <a:gd name="connsiteY3" fmla="*/ 6864350 h 6864350"/>
              <a:gd name="connsiteX4" fmla="*/ 0 w 6102350"/>
              <a:gd name="connsiteY4" fmla="*/ 6864350 h 6864350"/>
              <a:gd name="connsiteX5" fmla="*/ 0 w 6102350"/>
              <a:gd name="connsiteY5" fmla="*/ 6864350 h 6864350"/>
              <a:gd name="connsiteX6" fmla="*/ 0 w 6102350"/>
              <a:gd name="connsiteY6" fmla="*/ 1017079 h 6864350"/>
              <a:gd name="connsiteX7" fmla="*/ 1017079 w 6102350"/>
              <a:gd name="connsiteY7" fmla="*/ 0 h 6864350"/>
              <a:gd name="connsiteX0" fmla="*/ 1017079 w 6110663"/>
              <a:gd name="connsiteY0" fmla="*/ 0 h 6864350"/>
              <a:gd name="connsiteX1" fmla="*/ 6110663 w 6110663"/>
              <a:gd name="connsiteY1" fmla="*/ 2926 h 6864350"/>
              <a:gd name="connsiteX2" fmla="*/ 6102350 w 6110663"/>
              <a:gd name="connsiteY2" fmla="*/ 6864350 h 6864350"/>
              <a:gd name="connsiteX3" fmla="*/ 6102350 w 6110663"/>
              <a:gd name="connsiteY3" fmla="*/ 6864350 h 6864350"/>
              <a:gd name="connsiteX4" fmla="*/ 0 w 6110663"/>
              <a:gd name="connsiteY4" fmla="*/ 6864350 h 6864350"/>
              <a:gd name="connsiteX5" fmla="*/ 0 w 6110663"/>
              <a:gd name="connsiteY5" fmla="*/ 6864350 h 6864350"/>
              <a:gd name="connsiteX6" fmla="*/ 0 w 6110663"/>
              <a:gd name="connsiteY6" fmla="*/ 1017079 h 6864350"/>
              <a:gd name="connsiteX7" fmla="*/ 1017079 w 6110663"/>
              <a:gd name="connsiteY7" fmla="*/ 0 h 6864350"/>
              <a:gd name="connsiteX0" fmla="*/ 2155923 w 6110663"/>
              <a:gd name="connsiteY0" fmla="*/ 5387 h 6861424"/>
              <a:gd name="connsiteX1" fmla="*/ 6110663 w 6110663"/>
              <a:gd name="connsiteY1" fmla="*/ 0 h 6861424"/>
              <a:gd name="connsiteX2" fmla="*/ 6102350 w 6110663"/>
              <a:gd name="connsiteY2" fmla="*/ 6861424 h 6861424"/>
              <a:gd name="connsiteX3" fmla="*/ 6102350 w 6110663"/>
              <a:gd name="connsiteY3" fmla="*/ 6861424 h 6861424"/>
              <a:gd name="connsiteX4" fmla="*/ 0 w 6110663"/>
              <a:gd name="connsiteY4" fmla="*/ 6861424 h 6861424"/>
              <a:gd name="connsiteX5" fmla="*/ 0 w 6110663"/>
              <a:gd name="connsiteY5" fmla="*/ 6861424 h 6861424"/>
              <a:gd name="connsiteX6" fmla="*/ 0 w 6110663"/>
              <a:gd name="connsiteY6" fmla="*/ 1014153 h 6861424"/>
              <a:gd name="connsiteX7" fmla="*/ 2155923 w 6110663"/>
              <a:gd name="connsiteY7" fmla="*/ 5387 h 6861424"/>
              <a:gd name="connsiteX0" fmla="*/ 2155923 w 6110663"/>
              <a:gd name="connsiteY0" fmla="*/ 5387 h 6861424"/>
              <a:gd name="connsiteX1" fmla="*/ 6110663 w 6110663"/>
              <a:gd name="connsiteY1" fmla="*/ 0 h 6861424"/>
              <a:gd name="connsiteX2" fmla="*/ 6102350 w 6110663"/>
              <a:gd name="connsiteY2" fmla="*/ 6861424 h 6861424"/>
              <a:gd name="connsiteX3" fmla="*/ 6102350 w 6110663"/>
              <a:gd name="connsiteY3" fmla="*/ 6861424 h 6861424"/>
              <a:gd name="connsiteX4" fmla="*/ 0 w 6110663"/>
              <a:gd name="connsiteY4" fmla="*/ 6861424 h 6861424"/>
              <a:gd name="connsiteX5" fmla="*/ 0 w 6110663"/>
              <a:gd name="connsiteY5" fmla="*/ 6861424 h 6861424"/>
              <a:gd name="connsiteX6" fmla="*/ 299259 w 6110663"/>
              <a:gd name="connsiteY6" fmla="*/ 5951913 h 6861424"/>
              <a:gd name="connsiteX7" fmla="*/ 2155923 w 6110663"/>
              <a:gd name="connsiteY7" fmla="*/ 5387 h 6861424"/>
              <a:gd name="connsiteX0" fmla="*/ 2155923 w 6110663"/>
              <a:gd name="connsiteY0" fmla="*/ 5387 h 6861424"/>
              <a:gd name="connsiteX1" fmla="*/ 6110663 w 6110663"/>
              <a:gd name="connsiteY1" fmla="*/ 0 h 6861424"/>
              <a:gd name="connsiteX2" fmla="*/ 6102350 w 6110663"/>
              <a:gd name="connsiteY2" fmla="*/ 6861424 h 6861424"/>
              <a:gd name="connsiteX3" fmla="*/ 6102350 w 6110663"/>
              <a:gd name="connsiteY3" fmla="*/ 6861424 h 6861424"/>
              <a:gd name="connsiteX4" fmla="*/ 0 w 6110663"/>
              <a:gd name="connsiteY4" fmla="*/ 6861424 h 6861424"/>
              <a:gd name="connsiteX5" fmla="*/ 0 w 6110663"/>
              <a:gd name="connsiteY5" fmla="*/ 6861424 h 6861424"/>
              <a:gd name="connsiteX6" fmla="*/ 2155923 w 6110663"/>
              <a:gd name="connsiteY6" fmla="*/ 5387 h 6861424"/>
              <a:gd name="connsiteX0" fmla="*/ 2205800 w 6110663"/>
              <a:gd name="connsiteY0" fmla="*/ 13700 h 6861424"/>
              <a:gd name="connsiteX1" fmla="*/ 6110663 w 6110663"/>
              <a:gd name="connsiteY1" fmla="*/ 0 h 6861424"/>
              <a:gd name="connsiteX2" fmla="*/ 6102350 w 6110663"/>
              <a:gd name="connsiteY2" fmla="*/ 6861424 h 6861424"/>
              <a:gd name="connsiteX3" fmla="*/ 6102350 w 6110663"/>
              <a:gd name="connsiteY3" fmla="*/ 6861424 h 6861424"/>
              <a:gd name="connsiteX4" fmla="*/ 0 w 6110663"/>
              <a:gd name="connsiteY4" fmla="*/ 6861424 h 6861424"/>
              <a:gd name="connsiteX5" fmla="*/ 0 w 6110663"/>
              <a:gd name="connsiteY5" fmla="*/ 6861424 h 6861424"/>
              <a:gd name="connsiteX6" fmla="*/ 2205800 w 6110663"/>
              <a:gd name="connsiteY6" fmla="*/ 13700 h 6861424"/>
              <a:gd name="connsiteX0" fmla="*/ 2205800 w 6110663"/>
              <a:gd name="connsiteY0" fmla="*/ 0 h 6863673"/>
              <a:gd name="connsiteX1" fmla="*/ 6110663 w 6110663"/>
              <a:gd name="connsiteY1" fmla="*/ 2249 h 6863673"/>
              <a:gd name="connsiteX2" fmla="*/ 6102350 w 6110663"/>
              <a:gd name="connsiteY2" fmla="*/ 6863673 h 6863673"/>
              <a:gd name="connsiteX3" fmla="*/ 6102350 w 6110663"/>
              <a:gd name="connsiteY3" fmla="*/ 6863673 h 6863673"/>
              <a:gd name="connsiteX4" fmla="*/ 0 w 6110663"/>
              <a:gd name="connsiteY4" fmla="*/ 6863673 h 6863673"/>
              <a:gd name="connsiteX5" fmla="*/ 0 w 6110663"/>
              <a:gd name="connsiteY5" fmla="*/ 6863673 h 6863673"/>
              <a:gd name="connsiteX6" fmla="*/ 2205800 w 6110663"/>
              <a:gd name="connsiteY6" fmla="*/ 0 h 6863673"/>
              <a:gd name="connsiteX0" fmla="*/ 2205800 w 6121295"/>
              <a:gd name="connsiteY0" fmla="*/ 3067 h 6866740"/>
              <a:gd name="connsiteX1" fmla="*/ 6121295 w 6121295"/>
              <a:gd name="connsiteY1" fmla="*/ 0 h 6866740"/>
              <a:gd name="connsiteX2" fmla="*/ 6102350 w 6121295"/>
              <a:gd name="connsiteY2" fmla="*/ 6866740 h 6866740"/>
              <a:gd name="connsiteX3" fmla="*/ 6102350 w 6121295"/>
              <a:gd name="connsiteY3" fmla="*/ 6866740 h 6866740"/>
              <a:gd name="connsiteX4" fmla="*/ 0 w 6121295"/>
              <a:gd name="connsiteY4" fmla="*/ 6866740 h 6866740"/>
              <a:gd name="connsiteX5" fmla="*/ 0 w 6121295"/>
              <a:gd name="connsiteY5" fmla="*/ 6866740 h 6866740"/>
              <a:gd name="connsiteX6" fmla="*/ 2205800 w 6121295"/>
              <a:gd name="connsiteY6" fmla="*/ 3067 h 6866740"/>
              <a:gd name="connsiteX0" fmla="*/ 2205800 w 6134100"/>
              <a:gd name="connsiteY0" fmla="*/ 3067 h 6866740"/>
              <a:gd name="connsiteX1" fmla="*/ 6121295 w 6134100"/>
              <a:gd name="connsiteY1" fmla="*/ 0 h 6866740"/>
              <a:gd name="connsiteX2" fmla="*/ 6102350 w 6134100"/>
              <a:gd name="connsiteY2" fmla="*/ 6866740 h 6866740"/>
              <a:gd name="connsiteX3" fmla="*/ 6134100 w 6134100"/>
              <a:gd name="connsiteY3" fmla="*/ 6866740 h 6866740"/>
              <a:gd name="connsiteX4" fmla="*/ 0 w 6134100"/>
              <a:gd name="connsiteY4" fmla="*/ 6866740 h 6866740"/>
              <a:gd name="connsiteX5" fmla="*/ 0 w 6134100"/>
              <a:gd name="connsiteY5" fmla="*/ 6866740 h 6866740"/>
              <a:gd name="connsiteX6" fmla="*/ 2205800 w 6134100"/>
              <a:gd name="connsiteY6" fmla="*/ 3067 h 6866740"/>
              <a:gd name="connsiteX0" fmla="*/ 2205800 w 6121295"/>
              <a:gd name="connsiteY0" fmla="*/ 3067 h 6866740"/>
              <a:gd name="connsiteX1" fmla="*/ 6121295 w 6121295"/>
              <a:gd name="connsiteY1" fmla="*/ 0 h 6866740"/>
              <a:gd name="connsiteX2" fmla="*/ 6102350 w 6121295"/>
              <a:gd name="connsiteY2" fmla="*/ 6866740 h 6866740"/>
              <a:gd name="connsiteX3" fmla="*/ 0 w 6121295"/>
              <a:gd name="connsiteY3" fmla="*/ 6866740 h 6866740"/>
              <a:gd name="connsiteX4" fmla="*/ 0 w 6121295"/>
              <a:gd name="connsiteY4" fmla="*/ 6866740 h 6866740"/>
              <a:gd name="connsiteX5" fmla="*/ 2205800 w 6121295"/>
              <a:gd name="connsiteY5" fmla="*/ 3067 h 6866740"/>
              <a:gd name="connsiteX0" fmla="*/ 2205800 w 6134100"/>
              <a:gd name="connsiteY0" fmla="*/ 3067 h 6873090"/>
              <a:gd name="connsiteX1" fmla="*/ 6121295 w 6134100"/>
              <a:gd name="connsiteY1" fmla="*/ 0 h 6873090"/>
              <a:gd name="connsiteX2" fmla="*/ 6134100 w 6134100"/>
              <a:gd name="connsiteY2" fmla="*/ 6873090 h 6873090"/>
              <a:gd name="connsiteX3" fmla="*/ 0 w 6134100"/>
              <a:gd name="connsiteY3" fmla="*/ 6866740 h 6873090"/>
              <a:gd name="connsiteX4" fmla="*/ 0 w 6134100"/>
              <a:gd name="connsiteY4" fmla="*/ 6866740 h 6873090"/>
              <a:gd name="connsiteX5" fmla="*/ 2205800 w 6134100"/>
              <a:gd name="connsiteY5" fmla="*/ 3067 h 6873090"/>
              <a:gd name="connsiteX0" fmla="*/ 2131630 w 6134100"/>
              <a:gd name="connsiteY0" fmla="*/ 11258 h 6873090"/>
              <a:gd name="connsiteX1" fmla="*/ 6121295 w 6134100"/>
              <a:gd name="connsiteY1" fmla="*/ 0 h 6873090"/>
              <a:gd name="connsiteX2" fmla="*/ 6134100 w 6134100"/>
              <a:gd name="connsiteY2" fmla="*/ 6873090 h 6873090"/>
              <a:gd name="connsiteX3" fmla="*/ 0 w 6134100"/>
              <a:gd name="connsiteY3" fmla="*/ 6866740 h 6873090"/>
              <a:gd name="connsiteX4" fmla="*/ 0 w 6134100"/>
              <a:gd name="connsiteY4" fmla="*/ 6866740 h 6873090"/>
              <a:gd name="connsiteX5" fmla="*/ 2131630 w 6134100"/>
              <a:gd name="connsiteY5" fmla="*/ 11258 h 6873090"/>
              <a:gd name="connsiteX0" fmla="*/ 2194717 w 6134100"/>
              <a:gd name="connsiteY0" fmla="*/ 807 h 6873090"/>
              <a:gd name="connsiteX1" fmla="*/ 6121295 w 6134100"/>
              <a:gd name="connsiteY1" fmla="*/ 0 h 6873090"/>
              <a:gd name="connsiteX2" fmla="*/ 6134100 w 6134100"/>
              <a:gd name="connsiteY2" fmla="*/ 6873090 h 6873090"/>
              <a:gd name="connsiteX3" fmla="*/ 0 w 6134100"/>
              <a:gd name="connsiteY3" fmla="*/ 6866740 h 6873090"/>
              <a:gd name="connsiteX4" fmla="*/ 0 w 6134100"/>
              <a:gd name="connsiteY4" fmla="*/ 6866740 h 6873090"/>
              <a:gd name="connsiteX5" fmla="*/ 2194717 w 6134100"/>
              <a:gd name="connsiteY5" fmla="*/ 807 h 6873090"/>
              <a:gd name="connsiteX0" fmla="*/ 2194717 w 6124571"/>
              <a:gd name="connsiteY0" fmla="*/ 807 h 6866740"/>
              <a:gd name="connsiteX1" fmla="*/ 6121295 w 6124571"/>
              <a:gd name="connsiteY1" fmla="*/ 0 h 6866740"/>
              <a:gd name="connsiteX2" fmla="*/ 6124571 w 6124571"/>
              <a:gd name="connsiteY2" fmla="*/ 6836787 h 6866740"/>
              <a:gd name="connsiteX3" fmla="*/ 0 w 6124571"/>
              <a:gd name="connsiteY3" fmla="*/ 6866740 h 6866740"/>
              <a:gd name="connsiteX4" fmla="*/ 0 w 6124571"/>
              <a:gd name="connsiteY4" fmla="*/ 6866740 h 6866740"/>
              <a:gd name="connsiteX5" fmla="*/ 2194717 w 6124571"/>
              <a:gd name="connsiteY5" fmla="*/ 807 h 6866740"/>
              <a:gd name="connsiteX0" fmla="*/ 2194717 w 6124571"/>
              <a:gd name="connsiteY0" fmla="*/ 807 h 6866740"/>
              <a:gd name="connsiteX1" fmla="*/ 6121295 w 6124571"/>
              <a:gd name="connsiteY1" fmla="*/ 0 h 6866740"/>
              <a:gd name="connsiteX2" fmla="*/ 6124571 w 6124571"/>
              <a:gd name="connsiteY2" fmla="*/ 6836787 h 6866740"/>
              <a:gd name="connsiteX3" fmla="*/ 0 w 6124571"/>
              <a:gd name="connsiteY3" fmla="*/ 6866740 h 6866740"/>
              <a:gd name="connsiteX4" fmla="*/ 11116 w 6124571"/>
              <a:gd name="connsiteY4" fmla="*/ 6836751 h 6866740"/>
              <a:gd name="connsiteX5" fmla="*/ 2194717 w 6124571"/>
              <a:gd name="connsiteY5" fmla="*/ 807 h 6866740"/>
              <a:gd name="connsiteX0" fmla="*/ 2183601 w 6113455"/>
              <a:gd name="connsiteY0" fmla="*/ 807 h 6910935"/>
              <a:gd name="connsiteX1" fmla="*/ 6110179 w 6113455"/>
              <a:gd name="connsiteY1" fmla="*/ 0 h 6910935"/>
              <a:gd name="connsiteX2" fmla="*/ 6113455 w 6113455"/>
              <a:gd name="connsiteY2" fmla="*/ 6836787 h 6910935"/>
              <a:gd name="connsiteX3" fmla="*/ 15881 w 6113455"/>
              <a:gd name="connsiteY3" fmla="*/ 6910935 h 6910935"/>
              <a:gd name="connsiteX4" fmla="*/ 0 w 6113455"/>
              <a:gd name="connsiteY4" fmla="*/ 6836751 h 6910935"/>
              <a:gd name="connsiteX5" fmla="*/ 2183601 w 6113455"/>
              <a:gd name="connsiteY5" fmla="*/ 807 h 6910935"/>
              <a:gd name="connsiteX0" fmla="*/ 2183601 w 6113455"/>
              <a:gd name="connsiteY0" fmla="*/ 807 h 6836787"/>
              <a:gd name="connsiteX1" fmla="*/ 6110179 w 6113455"/>
              <a:gd name="connsiteY1" fmla="*/ 0 h 6836787"/>
              <a:gd name="connsiteX2" fmla="*/ 6113455 w 6113455"/>
              <a:gd name="connsiteY2" fmla="*/ 6836787 h 6836787"/>
              <a:gd name="connsiteX3" fmla="*/ 0 w 6113455"/>
              <a:gd name="connsiteY3" fmla="*/ 6836751 h 6836787"/>
              <a:gd name="connsiteX4" fmla="*/ 2183601 w 6113455"/>
              <a:gd name="connsiteY4" fmla="*/ 807 h 6836787"/>
              <a:gd name="connsiteX0" fmla="*/ 2175661 w 6113455"/>
              <a:gd name="connsiteY0" fmla="*/ 22905 h 6836787"/>
              <a:gd name="connsiteX1" fmla="*/ 6110179 w 6113455"/>
              <a:gd name="connsiteY1" fmla="*/ 0 h 6836787"/>
              <a:gd name="connsiteX2" fmla="*/ 6113455 w 6113455"/>
              <a:gd name="connsiteY2" fmla="*/ 6836787 h 6836787"/>
              <a:gd name="connsiteX3" fmla="*/ 0 w 6113455"/>
              <a:gd name="connsiteY3" fmla="*/ 6836751 h 6836787"/>
              <a:gd name="connsiteX4" fmla="*/ 2175661 w 6113455"/>
              <a:gd name="connsiteY4" fmla="*/ 22905 h 6836787"/>
              <a:gd name="connsiteX0" fmla="*/ 2175661 w 6113455"/>
              <a:gd name="connsiteY0" fmla="*/ 0 h 6813882"/>
              <a:gd name="connsiteX1" fmla="*/ 6111768 w 6113455"/>
              <a:gd name="connsiteY1" fmla="*/ 771 h 6813882"/>
              <a:gd name="connsiteX2" fmla="*/ 6113455 w 6113455"/>
              <a:gd name="connsiteY2" fmla="*/ 6813882 h 6813882"/>
              <a:gd name="connsiteX3" fmla="*/ 0 w 6113455"/>
              <a:gd name="connsiteY3" fmla="*/ 6813846 h 6813882"/>
              <a:gd name="connsiteX4" fmla="*/ 2175661 w 6113455"/>
              <a:gd name="connsiteY4" fmla="*/ 0 h 6813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3455" h="6813882">
                <a:moveTo>
                  <a:pt x="2175661" y="0"/>
                </a:moveTo>
                <a:lnTo>
                  <a:pt x="6111768" y="771"/>
                </a:lnTo>
                <a:cubicBezTo>
                  <a:pt x="6116036" y="2291801"/>
                  <a:pt x="6109187" y="4522852"/>
                  <a:pt x="6113455" y="6813882"/>
                </a:cubicBezTo>
                <a:lnTo>
                  <a:pt x="0" y="6813846"/>
                </a:lnTo>
                <a:lnTo>
                  <a:pt x="2175661" y="0"/>
                </a:lnTo>
                <a:close/>
              </a:path>
            </a:pathLst>
          </a:custGeom>
          <a:solidFill>
            <a:schemeClr val="tx2">
              <a:alpha val="70000"/>
            </a:schemeClr>
          </a:solidFill>
        </p:spPr>
        <p:txBody>
          <a:bodyPr lIns="0" tIns="0" rIns="0" bIns="900000"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50000"/>
                  </a:schemeClr>
                </a:solidFill>
                <a:latin typeface="Yu Gothic UI" panose="020B0500000000000000" pitchFamily="50" charset="-128"/>
                <a:ea typeface="Yu Gothic UI" panose="020B0500000000000000" pitchFamily="50" charset="-128"/>
              </a:defRPr>
            </a:lvl1pPr>
          </a:lstStyle>
          <a:p>
            <a:r>
              <a:rPr kumimoji="1" lang="en-US" altLang="ja-JP"/>
              <a:t>Click to add a picture.</a:t>
            </a:r>
            <a:endParaRPr kumimoji="1" lang="ja-JP" altLang="en-US"/>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4" name="スライド番号プレースホルダー 3"/>
          <p:cNvSpPr>
            <a:spLocks noGrp="1"/>
          </p:cNvSpPr>
          <p:nvPr>
            <p:ph type="sldNum" sz="quarter" idx="11"/>
          </p:nvPr>
        </p:nvSpPr>
        <p:spPr>
          <a:xfrm>
            <a:off x="11179741" y="6332075"/>
            <a:ext cx="736035" cy="365125"/>
          </a:xfrm>
          <a:prstGeom prst="rect">
            <a:avLst/>
          </a:prstGeom>
        </p:spPr>
        <p:txBody>
          <a:bodyPr/>
          <a:lstStyle>
            <a:lvl1pPr>
              <a:defRPr sz="1400">
                <a:solidFill>
                  <a:schemeClr val="bg1"/>
                </a:solidFill>
                <a:latin typeface="+mn-ea"/>
                <a:ea typeface="+mn-ea"/>
              </a:defRPr>
            </a:lvl1pPr>
          </a:lstStyle>
          <a:p>
            <a:fld id="{A4345066-4952-40C1-BC8B-CE2851EC3EF2}" type="slidenum">
              <a:rPr lang="ja-JP" altLang="en-US" smtClean="0"/>
              <a:pPr/>
              <a:t>‹#›</a:t>
            </a:fld>
            <a:endParaRPr lang="en-US" altLang="ja-JP" sz="900"/>
          </a:p>
        </p:txBody>
      </p:sp>
      <p:sp>
        <p:nvSpPr>
          <p:cNvPr id="6" name="テキスト プレースホルダー 8"/>
          <p:cNvSpPr>
            <a:spLocks noGrp="1"/>
          </p:cNvSpPr>
          <p:nvPr>
            <p:ph type="body" sz="quarter" idx="23" hasCustomPrompt="1"/>
          </p:nvPr>
        </p:nvSpPr>
        <p:spPr>
          <a:xfrm>
            <a:off x="706683" y="1368113"/>
            <a:ext cx="6602123" cy="4067132"/>
          </a:xfrm>
          <a:prstGeom prst="rect">
            <a:avLst/>
          </a:prstGeom>
        </p:spPr>
        <p:txBody>
          <a:bodyPr lIns="0" tIns="0" rIns="0" bIns="0"/>
          <a:lstStyle>
            <a:lvl1pPr algn="l">
              <a:lnSpc>
                <a:spcPct val="100000"/>
              </a:lnSpc>
              <a:spcBef>
                <a:spcPts val="0"/>
              </a:spcBef>
              <a:defRPr sz="1800">
                <a:latin typeface="+mn-ea"/>
                <a:ea typeface="+mn-ea"/>
              </a:defRPr>
            </a:lvl1pPr>
            <a:lvl2pPr>
              <a:lnSpc>
                <a:spcPct val="100000"/>
              </a:lnSpc>
              <a:defRPr sz="1600">
                <a:latin typeface="+mn-ea"/>
                <a:ea typeface="+mn-ea"/>
              </a:defRPr>
            </a:lvl2pPr>
            <a:lvl3pPr>
              <a:lnSpc>
                <a:spcPct val="100000"/>
              </a:lnSpc>
              <a:defRPr sz="1400">
                <a:latin typeface="+mn-ea"/>
                <a:ea typeface="+mn-ea"/>
              </a:defRPr>
            </a:lvl3pPr>
            <a:lvl4pPr>
              <a:lnSpc>
                <a:spcPct val="100000"/>
              </a:lnSpc>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8" name="タイトル 7"/>
          <p:cNvSpPr>
            <a:spLocks noGrp="1"/>
          </p:cNvSpPr>
          <p:nvPr>
            <p:ph type="title" hasCustomPrompt="1"/>
          </p:nvPr>
        </p:nvSpPr>
        <p:spPr>
          <a:xfrm>
            <a:off x="1" y="820407"/>
            <a:ext cx="10806252" cy="415770"/>
          </a:xfrm>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2352259834"/>
      </p:ext>
    </p:extLst>
  </p:cSld>
  <p:clrMapOvr>
    <a:masterClrMapping/>
  </p:clrMapOvr>
  <p:hf hdr="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non-ex-Full screen image">
    <p:spTree>
      <p:nvGrpSpPr>
        <p:cNvPr id="1" name=""/>
        <p:cNvGrpSpPr/>
        <p:nvPr/>
      </p:nvGrpSpPr>
      <p:grpSpPr>
        <a:xfrm>
          <a:off x="0" y="0"/>
          <a:ext cx="0" cy="0"/>
          <a:chOff x="0" y="0"/>
          <a:chExt cx="0" cy="0"/>
        </a:xfrm>
      </p:grpSpPr>
      <p:sp>
        <p:nvSpPr>
          <p:cNvPr id="14" name="テキスト プレースホルダー 9"/>
          <p:cNvSpPr>
            <a:spLocks noGrp="1"/>
          </p:cNvSpPr>
          <p:nvPr>
            <p:ph type="body" sz="quarter" idx="49" hasCustomPrompt="1"/>
          </p:nvPr>
        </p:nvSpPr>
        <p:spPr>
          <a:xfrm>
            <a:off x="0" y="2"/>
            <a:ext cx="12192000" cy="6850062"/>
          </a:xfrm>
          <a:prstGeom prst="rect">
            <a:avLst/>
          </a:prstGeom>
        </p:spPr>
        <p:txBody>
          <a:bodyPr tIns="4320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We recommended using images downloaded from GML-Global Multimedia Library.</a:t>
            </a:r>
            <a:endParaRPr kumimoji="1" lang="ja-JP" altLang="en-US"/>
          </a:p>
        </p:txBody>
      </p:sp>
      <p:sp>
        <p:nvSpPr>
          <p:cNvPr id="15" name="テキスト プレースホルダー 9"/>
          <p:cNvSpPr>
            <a:spLocks noGrp="1"/>
          </p:cNvSpPr>
          <p:nvPr>
            <p:ph type="body" sz="quarter" idx="50" hasCustomPrompt="1"/>
          </p:nvPr>
        </p:nvSpPr>
        <p:spPr>
          <a:xfrm>
            <a:off x="0" y="0"/>
            <a:ext cx="12192000" cy="6858000"/>
          </a:xfrm>
          <a:prstGeom prst="rect">
            <a:avLst/>
          </a:prstGeom>
        </p:spPr>
        <p:txBody>
          <a:bodyPr tIns="4104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5" name="図プレースホルダー 5"/>
          <p:cNvSpPr>
            <a:spLocks noGrp="1"/>
          </p:cNvSpPr>
          <p:nvPr>
            <p:ph type="pic" sz="quarter" idx="12" hasCustomPrompt="1"/>
          </p:nvPr>
        </p:nvSpPr>
        <p:spPr bwMode="white">
          <a:xfrm>
            <a:off x="0" y="0"/>
            <a:ext cx="12192000" cy="6857999"/>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6" name="テキスト プレースホルダー 4"/>
          <p:cNvSpPr>
            <a:spLocks noGrp="1"/>
          </p:cNvSpPr>
          <p:nvPr>
            <p:ph type="body" sz="quarter" idx="32" hasCustomPrompt="1"/>
          </p:nvPr>
        </p:nvSpPr>
        <p:spPr>
          <a:xfrm>
            <a:off x="195263" y="6226643"/>
            <a:ext cx="1046135" cy="598022"/>
          </a:xfrm>
          <a:prstGeom prst="rect">
            <a:avLst/>
          </a:prstGeom>
          <a:blipFill>
            <a:blip r:embed="rId2"/>
            <a:stretch>
              <a:fillRect/>
            </a:stretch>
          </a:blipFill>
        </p:spPr>
        <p:txBody>
          <a:bodyPr/>
          <a:lstStyle>
            <a:lvl1pPr>
              <a:defRPr>
                <a:latin typeface="+mn-ea"/>
                <a:ea typeface="+mn-ea"/>
              </a:defRPr>
            </a:lvl1pPr>
          </a:lstStyle>
          <a:p>
            <a:r>
              <a:rPr kumimoji="1" lang="ja-JP" altLang="en-US"/>
              <a:t>　</a:t>
            </a:r>
          </a:p>
        </p:txBody>
      </p:sp>
      <p:sp>
        <p:nvSpPr>
          <p:cNvPr id="7" name="テキスト プレースホルダー 4"/>
          <p:cNvSpPr>
            <a:spLocks noGrp="1"/>
          </p:cNvSpPr>
          <p:nvPr>
            <p:ph type="body" sz="quarter" idx="33" hasCustomPrompt="1"/>
          </p:nvPr>
        </p:nvSpPr>
        <p:spPr>
          <a:xfrm>
            <a:off x="1346202" y="6540500"/>
            <a:ext cx="1714500" cy="156698"/>
          </a:xfrm>
          <a:prstGeom prst="rect">
            <a:avLst/>
          </a:prstGeom>
          <a:blipFill>
            <a:blip r:embed="rId3"/>
            <a:stretch>
              <a:fillRect/>
            </a:stretch>
          </a:blipFill>
        </p:spPr>
        <p:txBody>
          <a:bodyPr/>
          <a:lstStyle>
            <a:lvl1pPr>
              <a:defRPr>
                <a:latin typeface="+mn-ea"/>
                <a:ea typeface="+mn-ea"/>
              </a:defRPr>
            </a:lvl1pPr>
          </a:lstStyle>
          <a:p>
            <a:pPr lvl="0"/>
            <a:r>
              <a:rPr kumimoji="1" lang="ja-JP" altLang="en-US"/>
              <a:t>　</a:t>
            </a:r>
          </a:p>
        </p:txBody>
      </p:sp>
      <p:sp>
        <p:nvSpPr>
          <p:cNvPr id="3" name="フッター プレースホルダー 2"/>
          <p:cNvSpPr>
            <a:spLocks noGrp="1"/>
          </p:cNvSpPr>
          <p:nvPr>
            <p:ph type="ftr" sz="quarter" idx="10"/>
          </p:nvPr>
        </p:nvSpPr>
        <p:spPr/>
        <p:txBody>
          <a:bodyPr/>
          <a:lstStyle>
            <a:lvl1pPr>
              <a:defRPr>
                <a:solidFill>
                  <a:schemeClr val="bg1"/>
                </a:solidFill>
                <a:latin typeface="+mn-ea"/>
                <a:ea typeface="+mn-ea"/>
              </a:defRPr>
            </a:lvl1pPr>
          </a:lstStyle>
          <a:p>
            <a:r>
              <a:rPr lang="en-US" altLang="ja-JP"/>
              <a:t>Title / Month XX, 2023 (Please enter it from the "Insert" → "Header and Footer")</a:t>
            </a:r>
            <a:endParaRPr lang="en-US"/>
          </a:p>
        </p:txBody>
      </p:sp>
      <p:sp>
        <p:nvSpPr>
          <p:cNvPr id="10" name="スライド番号プレースホルダー 3"/>
          <p:cNvSpPr>
            <a:spLocks noGrp="1"/>
          </p:cNvSpPr>
          <p:nvPr>
            <p:ph type="sldNum" sz="quarter" idx="11"/>
          </p:nvPr>
        </p:nvSpPr>
        <p:spPr>
          <a:xfrm>
            <a:off x="11179741" y="6332075"/>
            <a:ext cx="736035" cy="365125"/>
          </a:xfrm>
          <a:prstGeom prst="rect">
            <a:avLst/>
          </a:prstGeom>
        </p:spPr>
        <p:txBody>
          <a:bodyPr/>
          <a:lstStyle>
            <a:lvl1pPr>
              <a:defRPr sz="1400">
                <a:solidFill>
                  <a:schemeClr val="bg1"/>
                </a:solidFill>
                <a:latin typeface="+mn-ea"/>
                <a:ea typeface="+mn-ea"/>
              </a:defRPr>
            </a:lvl1pPr>
          </a:lstStyle>
          <a:p>
            <a:fld id="{A4345066-4952-40C1-BC8B-CE2851EC3EF2}" type="slidenum">
              <a:rPr lang="ja-JP" altLang="en-US" smtClean="0"/>
              <a:pPr/>
              <a:t>‹#›</a:t>
            </a:fld>
            <a:endParaRPr lang="en-US" altLang="ja-JP" sz="900"/>
          </a:p>
        </p:txBody>
      </p:sp>
    </p:spTree>
    <p:extLst>
      <p:ext uri="{BB962C8B-B14F-4D97-AF65-F5344CB8AC3E}">
        <p14:creationId xmlns:p14="http://schemas.microsoft.com/office/powerpoint/2010/main" val="1272007145"/>
      </p:ext>
    </p:extLst>
  </p:cSld>
  <p:clrMapOvr>
    <a:masterClrMapping/>
  </p:clrMapOvr>
  <p:hf hdr="0" ftr="0" dt="0"/>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non-ex-Close">
    <p:spTree>
      <p:nvGrpSpPr>
        <p:cNvPr id="1" name=""/>
        <p:cNvGrpSpPr/>
        <p:nvPr/>
      </p:nvGrpSpPr>
      <p:grpSpPr>
        <a:xfrm>
          <a:off x="0" y="0"/>
          <a:ext cx="0" cy="0"/>
          <a:chOff x="0" y="0"/>
          <a:chExt cx="0" cy="0"/>
        </a:xfrm>
      </p:grpSpPr>
      <p:sp>
        <p:nvSpPr>
          <p:cNvPr id="11" name="テキスト プレースホルダー 9"/>
          <p:cNvSpPr>
            <a:spLocks noGrp="1"/>
          </p:cNvSpPr>
          <p:nvPr>
            <p:ph type="body" sz="quarter" idx="51" hasCustomPrompt="1"/>
          </p:nvPr>
        </p:nvSpPr>
        <p:spPr>
          <a:xfrm>
            <a:off x="3507355" y="0"/>
            <a:ext cx="8684644" cy="6850063"/>
          </a:xfrm>
          <a:prstGeom prst="rect">
            <a:avLst/>
          </a:prstGeom>
        </p:spPr>
        <p:txBody>
          <a:bodyPr tIns="4536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GML-Global Multimedia Library.</a:t>
            </a:r>
            <a:endParaRPr kumimoji="1" lang="ja-JP" altLang="en-US"/>
          </a:p>
        </p:txBody>
      </p:sp>
      <p:sp>
        <p:nvSpPr>
          <p:cNvPr id="20" name="テキスト プレースホルダー 9"/>
          <p:cNvSpPr>
            <a:spLocks noGrp="1"/>
          </p:cNvSpPr>
          <p:nvPr>
            <p:ph type="body" sz="quarter" idx="49" hasCustomPrompt="1"/>
          </p:nvPr>
        </p:nvSpPr>
        <p:spPr>
          <a:xfrm>
            <a:off x="3509799" y="0"/>
            <a:ext cx="8677803" cy="6850063"/>
          </a:xfrm>
          <a:prstGeom prst="rect">
            <a:avLst/>
          </a:prstGeom>
        </p:spPr>
        <p:txBody>
          <a:bodyPr tIns="4320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We recommended using images downloaded from</a:t>
            </a:r>
            <a:endParaRPr kumimoji="1" lang="ja-JP" altLang="en-US"/>
          </a:p>
        </p:txBody>
      </p:sp>
      <p:sp>
        <p:nvSpPr>
          <p:cNvPr id="21" name="テキスト プレースホルダー 9"/>
          <p:cNvSpPr>
            <a:spLocks noGrp="1"/>
          </p:cNvSpPr>
          <p:nvPr>
            <p:ph type="body" sz="quarter" idx="50" hasCustomPrompt="1"/>
          </p:nvPr>
        </p:nvSpPr>
        <p:spPr>
          <a:xfrm>
            <a:off x="3509799" y="0"/>
            <a:ext cx="8677803" cy="6850063"/>
          </a:xfrm>
          <a:prstGeom prst="rect">
            <a:avLst/>
          </a:prstGeom>
        </p:spPr>
        <p:txBody>
          <a:bodyPr tIns="4104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12" name="図プレースホルダー 2"/>
          <p:cNvSpPr>
            <a:spLocks noGrp="1"/>
          </p:cNvSpPr>
          <p:nvPr>
            <p:ph type="pic" sz="quarter" idx="17" hasCustomPrompt="1"/>
          </p:nvPr>
        </p:nvSpPr>
        <p:spPr bwMode="white">
          <a:xfrm>
            <a:off x="3575049" y="-505"/>
            <a:ext cx="8620577" cy="6854802"/>
          </a:xfrm>
          <a:custGeom>
            <a:avLst/>
            <a:gdLst>
              <a:gd name="connsiteX0" fmla="*/ 1144081 w 8621713"/>
              <a:gd name="connsiteY0" fmla="*/ 0 h 6864350"/>
              <a:gd name="connsiteX1" fmla="*/ 7477632 w 8621713"/>
              <a:gd name="connsiteY1" fmla="*/ 0 h 6864350"/>
              <a:gd name="connsiteX2" fmla="*/ 8621713 w 8621713"/>
              <a:gd name="connsiteY2" fmla="*/ 1144081 h 6864350"/>
              <a:gd name="connsiteX3" fmla="*/ 8621713 w 8621713"/>
              <a:gd name="connsiteY3" fmla="*/ 6864350 h 6864350"/>
              <a:gd name="connsiteX4" fmla="*/ 8621713 w 8621713"/>
              <a:gd name="connsiteY4" fmla="*/ 6864350 h 6864350"/>
              <a:gd name="connsiteX5" fmla="*/ 0 w 8621713"/>
              <a:gd name="connsiteY5" fmla="*/ 6864350 h 6864350"/>
              <a:gd name="connsiteX6" fmla="*/ 0 w 8621713"/>
              <a:gd name="connsiteY6" fmla="*/ 6864350 h 6864350"/>
              <a:gd name="connsiteX7" fmla="*/ 0 w 8621713"/>
              <a:gd name="connsiteY7" fmla="*/ 1144081 h 6864350"/>
              <a:gd name="connsiteX8" fmla="*/ 1144081 w 8621713"/>
              <a:gd name="connsiteY8" fmla="*/ 0 h 6864350"/>
              <a:gd name="connsiteX0" fmla="*/ 1144081 w 8621713"/>
              <a:gd name="connsiteY0" fmla="*/ 0 h 6864350"/>
              <a:gd name="connsiteX1" fmla="*/ 8621713 w 8621713"/>
              <a:gd name="connsiteY1" fmla="*/ 1144081 h 6864350"/>
              <a:gd name="connsiteX2" fmla="*/ 8621713 w 8621713"/>
              <a:gd name="connsiteY2" fmla="*/ 6864350 h 6864350"/>
              <a:gd name="connsiteX3" fmla="*/ 8621713 w 8621713"/>
              <a:gd name="connsiteY3" fmla="*/ 6864350 h 6864350"/>
              <a:gd name="connsiteX4" fmla="*/ 0 w 8621713"/>
              <a:gd name="connsiteY4" fmla="*/ 6864350 h 6864350"/>
              <a:gd name="connsiteX5" fmla="*/ 0 w 8621713"/>
              <a:gd name="connsiteY5" fmla="*/ 6864350 h 6864350"/>
              <a:gd name="connsiteX6" fmla="*/ 0 w 8621713"/>
              <a:gd name="connsiteY6" fmla="*/ 1144081 h 6864350"/>
              <a:gd name="connsiteX7" fmla="*/ 1144081 w 8621713"/>
              <a:gd name="connsiteY7" fmla="*/ 0 h 6864350"/>
              <a:gd name="connsiteX0" fmla="*/ 1144081 w 8634413"/>
              <a:gd name="connsiteY0" fmla="*/ 5269 h 6869619"/>
              <a:gd name="connsiteX1" fmla="*/ 8634413 w 8634413"/>
              <a:gd name="connsiteY1" fmla="*/ 0 h 6869619"/>
              <a:gd name="connsiteX2" fmla="*/ 8621713 w 8634413"/>
              <a:gd name="connsiteY2" fmla="*/ 6869619 h 6869619"/>
              <a:gd name="connsiteX3" fmla="*/ 8621713 w 8634413"/>
              <a:gd name="connsiteY3" fmla="*/ 6869619 h 6869619"/>
              <a:gd name="connsiteX4" fmla="*/ 0 w 8634413"/>
              <a:gd name="connsiteY4" fmla="*/ 6869619 h 6869619"/>
              <a:gd name="connsiteX5" fmla="*/ 0 w 8634413"/>
              <a:gd name="connsiteY5" fmla="*/ 6869619 h 6869619"/>
              <a:gd name="connsiteX6" fmla="*/ 0 w 8634413"/>
              <a:gd name="connsiteY6" fmla="*/ 1149350 h 6869619"/>
              <a:gd name="connsiteX7" fmla="*/ 1144081 w 8634413"/>
              <a:gd name="connsiteY7" fmla="*/ 5269 h 6869619"/>
              <a:gd name="connsiteX0" fmla="*/ 1004381 w 8634413"/>
              <a:gd name="connsiteY0" fmla="*/ 5269 h 6869619"/>
              <a:gd name="connsiteX1" fmla="*/ 8634413 w 8634413"/>
              <a:gd name="connsiteY1" fmla="*/ 0 h 6869619"/>
              <a:gd name="connsiteX2" fmla="*/ 8621713 w 8634413"/>
              <a:gd name="connsiteY2" fmla="*/ 6869619 h 6869619"/>
              <a:gd name="connsiteX3" fmla="*/ 8621713 w 8634413"/>
              <a:gd name="connsiteY3" fmla="*/ 6869619 h 6869619"/>
              <a:gd name="connsiteX4" fmla="*/ 0 w 8634413"/>
              <a:gd name="connsiteY4" fmla="*/ 6869619 h 6869619"/>
              <a:gd name="connsiteX5" fmla="*/ 0 w 8634413"/>
              <a:gd name="connsiteY5" fmla="*/ 6869619 h 6869619"/>
              <a:gd name="connsiteX6" fmla="*/ 0 w 8634413"/>
              <a:gd name="connsiteY6" fmla="*/ 1149350 h 6869619"/>
              <a:gd name="connsiteX7" fmla="*/ 1004381 w 8634413"/>
              <a:gd name="connsiteY7" fmla="*/ 5269 h 6869619"/>
              <a:gd name="connsiteX0" fmla="*/ 2007681 w 8634413"/>
              <a:gd name="connsiteY0" fmla="*/ 5269 h 6869619"/>
              <a:gd name="connsiteX1" fmla="*/ 8634413 w 8634413"/>
              <a:gd name="connsiteY1" fmla="*/ 0 h 6869619"/>
              <a:gd name="connsiteX2" fmla="*/ 8621713 w 8634413"/>
              <a:gd name="connsiteY2" fmla="*/ 6869619 h 6869619"/>
              <a:gd name="connsiteX3" fmla="*/ 8621713 w 8634413"/>
              <a:gd name="connsiteY3" fmla="*/ 6869619 h 6869619"/>
              <a:gd name="connsiteX4" fmla="*/ 0 w 8634413"/>
              <a:gd name="connsiteY4" fmla="*/ 6869619 h 6869619"/>
              <a:gd name="connsiteX5" fmla="*/ 0 w 8634413"/>
              <a:gd name="connsiteY5" fmla="*/ 6869619 h 6869619"/>
              <a:gd name="connsiteX6" fmla="*/ 0 w 8634413"/>
              <a:gd name="connsiteY6" fmla="*/ 1149350 h 6869619"/>
              <a:gd name="connsiteX7" fmla="*/ 2007681 w 8634413"/>
              <a:gd name="connsiteY7" fmla="*/ 5269 h 6869619"/>
              <a:gd name="connsiteX0" fmla="*/ 2007681 w 8634413"/>
              <a:gd name="connsiteY0" fmla="*/ 5269 h 6869619"/>
              <a:gd name="connsiteX1" fmla="*/ 8634413 w 8634413"/>
              <a:gd name="connsiteY1" fmla="*/ 0 h 6869619"/>
              <a:gd name="connsiteX2" fmla="*/ 8621713 w 8634413"/>
              <a:gd name="connsiteY2" fmla="*/ 6869619 h 6869619"/>
              <a:gd name="connsiteX3" fmla="*/ 8621713 w 8634413"/>
              <a:gd name="connsiteY3" fmla="*/ 6869619 h 6869619"/>
              <a:gd name="connsiteX4" fmla="*/ 0 w 8634413"/>
              <a:gd name="connsiteY4" fmla="*/ 6869619 h 6869619"/>
              <a:gd name="connsiteX5" fmla="*/ 0 w 8634413"/>
              <a:gd name="connsiteY5" fmla="*/ 6869619 h 6869619"/>
              <a:gd name="connsiteX6" fmla="*/ 2007681 w 8634413"/>
              <a:gd name="connsiteY6" fmla="*/ 5269 h 6869619"/>
              <a:gd name="connsiteX0" fmla="*/ 2007681 w 8622316"/>
              <a:gd name="connsiteY0" fmla="*/ 506 h 6864856"/>
              <a:gd name="connsiteX1" fmla="*/ 8610600 w 8622316"/>
              <a:gd name="connsiteY1" fmla="*/ 0 h 6864856"/>
              <a:gd name="connsiteX2" fmla="*/ 8621713 w 8622316"/>
              <a:gd name="connsiteY2" fmla="*/ 6864856 h 6864856"/>
              <a:gd name="connsiteX3" fmla="*/ 8621713 w 8622316"/>
              <a:gd name="connsiteY3" fmla="*/ 6864856 h 6864856"/>
              <a:gd name="connsiteX4" fmla="*/ 0 w 8622316"/>
              <a:gd name="connsiteY4" fmla="*/ 6864856 h 6864856"/>
              <a:gd name="connsiteX5" fmla="*/ 0 w 8622316"/>
              <a:gd name="connsiteY5" fmla="*/ 6864856 h 6864856"/>
              <a:gd name="connsiteX6" fmla="*/ 2007681 w 8622316"/>
              <a:gd name="connsiteY6" fmla="*/ 506 h 6864856"/>
              <a:gd name="connsiteX0" fmla="*/ 2007681 w 8622316"/>
              <a:gd name="connsiteY0" fmla="*/ 506 h 6864856"/>
              <a:gd name="connsiteX1" fmla="*/ 8610600 w 8622316"/>
              <a:gd name="connsiteY1" fmla="*/ 0 h 6864856"/>
              <a:gd name="connsiteX2" fmla="*/ 8621713 w 8622316"/>
              <a:gd name="connsiteY2" fmla="*/ 6864856 h 6864856"/>
              <a:gd name="connsiteX3" fmla="*/ 8612188 w 8622316"/>
              <a:gd name="connsiteY3" fmla="*/ 6852156 h 6864856"/>
              <a:gd name="connsiteX4" fmla="*/ 0 w 8622316"/>
              <a:gd name="connsiteY4" fmla="*/ 6864856 h 6864856"/>
              <a:gd name="connsiteX5" fmla="*/ 0 w 8622316"/>
              <a:gd name="connsiteY5" fmla="*/ 6864856 h 6864856"/>
              <a:gd name="connsiteX6" fmla="*/ 2007681 w 8622316"/>
              <a:gd name="connsiteY6" fmla="*/ 506 h 6864856"/>
              <a:gd name="connsiteX0" fmla="*/ 2007681 w 8622316"/>
              <a:gd name="connsiteY0" fmla="*/ 506 h 6864856"/>
              <a:gd name="connsiteX1" fmla="*/ 8610600 w 8622316"/>
              <a:gd name="connsiteY1" fmla="*/ 0 h 6864856"/>
              <a:gd name="connsiteX2" fmla="*/ 8621713 w 8622316"/>
              <a:gd name="connsiteY2" fmla="*/ 6864856 h 6864856"/>
              <a:gd name="connsiteX3" fmla="*/ 8612188 w 8622316"/>
              <a:gd name="connsiteY3" fmla="*/ 6852156 h 6864856"/>
              <a:gd name="connsiteX4" fmla="*/ 0 w 8622316"/>
              <a:gd name="connsiteY4" fmla="*/ 6864856 h 6864856"/>
              <a:gd name="connsiteX5" fmla="*/ 4233 w 8622316"/>
              <a:gd name="connsiteY5" fmla="*/ 6852156 h 6864856"/>
              <a:gd name="connsiteX6" fmla="*/ 2007681 w 8622316"/>
              <a:gd name="connsiteY6" fmla="*/ 506 h 6864856"/>
              <a:gd name="connsiteX0" fmla="*/ 2003448 w 8618083"/>
              <a:gd name="connsiteY0" fmla="*/ 506 h 6864856"/>
              <a:gd name="connsiteX1" fmla="*/ 8606367 w 8618083"/>
              <a:gd name="connsiteY1" fmla="*/ 0 h 6864856"/>
              <a:gd name="connsiteX2" fmla="*/ 8617480 w 8618083"/>
              <a:gd name="connsiteY2" fmla="*/ 6864856 h 6864856"/>
              <a:gd name="connsiteX3" fmla="*/ 8607955 w 8618083"/>
              <a:gd name="connsiteY3" fmla="*/ 6852156 h 6864856"/>
              <a:gd name="connsiteX4" fmla="*/ 0 w 8618083"/>
              <a:gd name="connsiteY4" fmla="*/ 6852156 h 6864856"/>
              <a:gd name="connsiteX5" fmla="*/ 2003448 w 8618083"/>
              <a:gd name="connsiteY5" fmla="*/ 506 h 6864856"/>
              <a:gd name="connsiteX0" fmla="*/ 2014032 w 8628667"/>
              <a:gd name="connsiteY0" fmla="*/ 506 h 6864883"/>
              <a:gd name="connsiteX1" fmla="*/ 8616951 w 8628667"/>
              <a:gd name="connsiteY1" fmla="*/ 0 h 6864883"/>
              <a:gd name="connsiteX2" fmla="*/ 8628064 w 8628667"/>
              <a:gd name="connsiteY2" fmla="*/ 6864856 h 6864883"/>
              <a:gd name="connsiteX3" fmla="*/ 8618539 w 8628667"/>
              <a:gd name="connsiteY3" fmla="*/ 6852156 h 6864883"/>
              <a:gd name="connsiteX4" fmla="*/ 0 w 8628667"/>
              <a:gd name="connsiteY4" fmla="*/ 6864883 h 6864883"/>
              <a:gd name="connsiteX5" fmla="*/ 2014032 w 8628667"/>
              <a:gd name="connsiteY5" fmla="*/ 506 h 6864883"/>
              <a:gd name="connsiteX0" fmla="*/ 2014032 w 8628667"/>
              <a:gd name="connsiteY0" fmla="*/ 506 h 6937000"/>
              <a:gd name="connsiteX1" fmla="*/ 8616951 w 8628667"/>
              <a:gd name="connsiteY1" fmla="*/ 0 h 6937000"/>
              <a:gd name="connsiteX2" fmla="*/ 8628064 w 8628667"/>
              <a:gd name="connsiteY2" fmla="*/ 6864856 h 6937000"/>
              <a:gd name="connsiteX3" fmla="*/ 8580439 w 8628667"/>
              <a:gd name="connsiteY3" fmla="*/ 6937000 h 6937000"/>
              <a:gd name="connsiteX4" fmla="*/ 0 w 8628667"/>
              <a:gd name="connsiteY4" fmla="*/ 6864883 h 6937000"/>
              <a:gd name="connsiteX5" fmla="*/ 2014032 w 8628667"/>
              <a:gd name="connsiteY5" fmla="*/ 506 h 6937000"/>
              <a:gd name="connsiteX0" fmla="*/ 2014032 w 8628667"/>
              <a:gd name="connsiteY0" fmla="*/ 506 h 6864883"/>
              <a:gd name="connsiteX1" fmla="*/ 8616951 w 8628667"/>
              <a:gd name="connsiteY1" fmla="*/ 0 h 6864883"/>
              <a:gd name="connsiteX2" fmla="*/ 8628064 w 8628667"/>
              <a:gd name="connsiteY2" fmla="*/ 6864856 h 6864883"/>
              <a:gd name="connsiteX3" fmla="*/ 0 w 8628667"/>
              <a:gd name="connsiteY3" fmla="*/ 6864883 h 6864883"/>
              <a:gd name="connsiteX4" fmla="*/ 2014032 w 8628667"/>
              <a:gd name="connsiteY4" fmla="*/ 506 h 6864883"/>
              <a:gd name="connsiteX0" fmla="*/ 2014032 w 8620577"/>
              <a:gd name="connsiteY0" fmla="*/ 506 h 6869098"/>
              <a:gd name="connsiteX1" fmla="*/ 8616951 w 8620577"/>
              <a:gd name="connsiteY1" fmla="*/ 0 h 6869098"/>
              <a:gd name="connsiteX2" fmla="*/ 8619598 w 8620577"/>
              <a:gd name="connsiteY2" fmla="*/ 6869098 h 6869098"/>
              <a:gd name="connsiteX3" fmla="*/ 0 w 8620577"/>
              <a:gd name="connsiteY3" fmla="*/ 6864883 h 6869098"/>
              <a:gd name="connsiteX4" fmla="*/ 2014032 w 8620577"/>
              <a:gd name="connsiteY4" fmla="*/ 506 h 6869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20577" h="6869098">
                <a:moveTo>
                  <a:pt x="2014032" y="506"/>
                </a:moveTo>
                <a:lnTo>
                  <a:pt x="8616951" y="0"/>
                </a:lnTo>
                <a:cubicBezTo>
                  <a:pt x="8612718" y="2289873"/>
                  <a:pt x="8623831" y="4579225"/>
                  <a:pt x="8619598" y="6869098"/>
                </a:cubicBezTo>
                <a:lnTo>
                  <a:pt x="0" y="6864883"/>
                </a:lnTo>
                <a:lnTo>
                  <a:pt x="2014032" y="506"/>
                </a:lnTo>
                <a:close/>
              </a:path>
            </a:pathLst>
          </a:custGeom>
          <a:solidFill>
            <a:schemeClr val="tx2">
              <a:alpha val="70000"/>
            </a:schemeClr>
          </a:solidFill>
        </p:spPr>
        <p:txBody>
          <a:bodyPr lIns="0" tIns="0" rIns="0" bIns="900000" anchor="ctr"/>
          <a:lstStyle>
            <a:lvl1pPr algn="ctr">
              <a:defRPr sz="1800" baseline="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13" name="テキスト プレースホルダー 25"/>
          <p:cNvSpPr>
            <a:spLocks noGrp="1"/>
          </p:cNvSpPr>
          <p:nvPr>
            <p:ph type="body" sz="quarter" idx="15" hasCustomPrompt="1"/>
          </p:nvPr>
        </p:nvSpPr>
        <p:spPr>
          <a:xfrm>
            <a:off x="1" y="0"/>
            <a:ext cx="6605954" cy="6850063"/>
          </a:xfrm>
          <a:prstGeom prst="rect">
            <a:avLst/>
          </a:prstGeom>
          <a:blipFill>
            <a:blip r:embed="rId2"/>
            <a:stretch>
              <a:fillRect/>
            </a:stretch>
          </a:blipFill>
        </p:spPr>
        <p:txBody>
          <a:bodyPr lIns="828000" tIns="360000" rIns="360000" bIns="360000" anchor="ctr" anchorCtr="0"/>
          <a:lstStyle>
            <a:lvl1pPr>
              <a:lnSpc>
                <a:spcPct val="100000"/>
              </a:lnSpc>
              <a:defRPr sz="2500" b="0" i="1" spc="0">
                <a:solidFill>
                  <a:schemeClr val="bg2"/>
                </a:solidFill>
                <a:latin typeface="+mn-ea"/>
                <a:ea typeface="+mn-ea"/>
              </a:defRPr>
            </a:lvl1pPr>
            <a:lvl2pPr>
              <a:defRPr sz="2400">
                <a:solidFill>
                  <a:schemeClr val="bg2"/>
                </a:solidFill>
              </a:defRPr>
            </a:lvl2pPr>
            <a:lvl3pPr>
              <a:defRPr sz="2000">
                <a:solidFill>
                  <a:schemeClr val="bg2"/>
                </a:solidFill>
              </a:defRPr>
            </a:lvl3pPr>
            <a:lvl4pPr>
              <a:defRPr sz="1800">
                <a:solidFill>
                  <a:schemeClr val="bg2"/>
                </a:solidFill>
              </a:defRPr>
            </a:lvl4pPr>
            <a:lvl5pPr>
              <a:defRPr sz="1000">
                <a:solidFill>
                  <a:schemeClr val="bg2"/>
                </a:solidFill>
              </a:defRPr>
            </a:lvl5pPr>
          </a:lstStyle>
          <a:p>
            <a:pPr lvl="0"/>
            <a:r>
              <a:rPr kumimoji="1" lang="en-US" altLang="ja-JP"/>
              <a:t>Enter the closing message.</a:t>
            </a:r>
          </a:p>
        </p:txBody>
      </p:sp>
      <p:sp>
        <p:nvSpPr>
          <p:cNvPr id="14" name="テキスト プレースホルダー 4"/>
          <p:cNvSpPr>
            <a:spLocks noGrp="1"/>
          </p:cNvSpPr>
          <p:nvPr>
            <p:ph type="body" sz="quarter" idx="32" hasCustomPrompt="1"/>
          </p:nvPr>
        </p:nvSpPr>
        <p:spPr>
          <a:xfrm>
            <a:off x="195263" y="6226643"/>
            <a:ext cx="1046135" cy="598022"/>
          </a:xfrm>
          <a:prstGeom prst="rect">
            <a:avLst/>
          </a:prstGeom>
          <a:blipFill>
            <a:blip r:embed="rId3"/>
            <a:stretch>
              <a:fillRect/>
            </a:stretch>
          </a:blipFill>
        </p:spPr>
        <p:txBody>
          <a:bodyPr/>
          <a:lstStyle>
            <a:lvl1pPr>
              <a:defRPr>
                <a:latin typeface="+mn-ea"/>
                <a:ea typeface="+mn-ea"/>
              </a:defRPr>
            </a:lvl1pPr>
          </a:lstStyle>
          <a:p>
            <a:r>
              <a:rPr kumimoji="1" lang="ja-JP" altLang="en-US"/>
              <a:t>　</a:t>
            </a:r>
          </a:p>
        </p:txBody>
      </p:sp>
      <p:sp>
        <p:nvSpPr>
          <p:cNvPr id="15" name="テキスト プレースホルダー 4"/>
          <p:cNvSpPr>
            <a:spLocks noGrp="1"/>
          </p:cNvSpPr>
          <p:nvPr>
            <p:ph type="body" sz="quarter" idx="34" hasCustomPrompt="1"/>
          </p:nvPr>
        </p:nvSpPr>
        <p:spPr>
          <a:xfrm>
            <a:off x="1348581" y="6538897"/>
            <a:ext cx="1718468" cy="162887"/>
          </a:xfrm>
          <a:prstGeom prst="rect">
            <a:avLst/>
          </a:prstGeom>
          <a:blipFill>
            <a:blip r:embed="rId4"/>
            <a:stretch>
              <a:fillRect/>
            </a:stretch>
          </a:blipFill>
        </p:spPr>
        <p:txBody>
          <a:bodyPr/>
          <a:lstStyle>
            <a:lvl1pPr>
              <a:defRPr>
                <a:latin typeface="+mn-ea"/>
                <a:ea typeface="+mn-ea"/>
              </a:defRPr>
            </a:lvl1pPr>
          </a:lstStyle>
          <a:p>
            <a:pPr lvl="0"/>
            <a:r>
              <a:rPr kumimoji="1" lang="ja-JP" altLang="en-US"/>
              <a:t>　</a:t>
            </a:r>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Title / Month XX, 2023 (Please enter it from the "Insert" → "Header and Footer")</a:t>
            </a:r>
            <a:endParaRPr lang="en-US"/>
          </a:p>
        </p:txBody>
      </p:sp>
      <p:sp>
        <p:nvSpPr>
          <p:cNvPr id="19" name="スライド番号プレースホルダー 3"/>
          <p:cNvSpPr>
            <a:spLocks noGrp="1"/>
          </p:cNvSpPr>
          <p:nvPr>
            <p:ph type="sldNum" sz="quarter" idx="11"/>
          </p:nvPr>
        </p:nvSpPr>
        <p:spPr>
          <a:xfrm>
            <a:off x="11179741" y="6332075"/>
            <a:ext cx="736035" cy="365125"/>
          </a:xfrm>
          <a:prstGeom prst="rect">
            <a:avLst/>
          </a:prstGeom>
        </p:spPr>
        <p:txBody>
          <a:bodyPr/>
          <a:lstStyle>
            <a:lvl1pPr>
              <a:defRPr sz="1400">
                <a:solidFill>
                  <a:schemeClr val="bg1"/>
                </a:solidFill>
                <a:latin typeface="+mn-ea"/>
                <a:ea typeface="+mn-ea"/>
              </a:defRPr>
            </a:lvl1pPr>
          </a:lstStyle>
          <a:p>
            <a:fld id="{A4345066-4952-40C1-BC8B-CE2851EC3EF2}" type="slidenum">
              <a:rPr lang="ja-JP" altLang="en-US" smtClean="0"/>
              <a:pPr/>
              <a:t>‹#›</a:t>
            </a:fld>
            <a:endParaRPr lang="en-US" altLang="ja-JP" sz="900"/>
          </a:p>
        </p:txBody>
      </p:sp>
    </p:spTree>
    <p:extLst>
      <p:ext uri="{BB962C8B-B14F-4D97-AF65-F5344CB8AC3E}">
        <p14:creationId xmlns:p14="http://schemas.microsoft.com/office/powerpoint/2010/main" val="69931273"/>
      </p:ext>
    </p:extLst>
  </p:cSld>
  <p:clrMapOvr>
    <a:masterClrMapping/>
  </p:clrMapOvr>
  <p:hf hdr="0" ftr="0" dt="0"/>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non-ex-Logo">
    <p:bg>
      <p:bgPr>
        <a:solidFill>
          <a:schemeClr val="bg1"/>
        </a:solidFill>
        <a:effectLst/>
      </p:bgPr>
    </p:bg>
    <p:spTree>
      <p:nvGrpSpPr>
        <p:cNvPr id="1" name=""/>
        <p:cNvGrpSpPr/>
        <p:nvPr/>
      </p:nvGrpSpPr>
      <p:grpSpPr>
        <a:xfrm>
          <a:off x="0" y="0"/>
          <a:ext cx="0" cy="0"/>
          <a:chOff x="0" y="0"/>
          <a:chExt cx="0" cy="0"/>
        </a:xfrm>
      </p:grpSpPr>
      <p:pic>
        <p:nvPicPr>
          <p:cNvPr id="5" name="図 4"/>
          <p:cNvPicPr>
            <a:picLocks noChangeAspect="1"/>
          </p:cNvPicPr>
          <p:nvPr userDrawn="1"/>
        </p:nvPicPr>
        <p:blipFill>
          <a:blip r:embed="rId2"/>
          <a:stretch>
            <a:fillRect/>
          </a:stretch>
        </p:blipFill>
        <p:spPr>
          <a:xfrm>
            <a:off x="4153850" y="2730815"/>
            <a:ext cx="3908111" cy="1489926"/>
          </a:xfrm>
          <a:prstGeom prst="rect">
            <a:avLst/>
          </a:prstGeom>
        </p:spPr>
      </p:pic>
    </p:spTree>
    <p:extLst>
      <p:ext uri="{BB962C8B-B14F-4D97-AF65-F5344CB8AC3E}">
        <p14:creationId xmlns:p14="http://schemas.microsoft.com/office/powerpoint/2010/main" val="3504240436"/>
      </p:ext>
    </p:extLst>
  </p:cSld>
  <p:clrMapOvr>
    <a:masterClrMapping/>
  </p:clrMapOvr>
  <p:hf hdr="0" ftr="0" dt="0"/>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cnf-Standar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Cloud Operator Days Tokyo 2023</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コンテンツ プレースホルダー 24"/>
          <p:cNvSpPr>
            <a:spLocks noGrp="1"/>
          </p:cNvSpPr>
          <p:nvPr>
            <p:ph sz="quarter" idx="17" hasCustomPrompt="1"/>
          </p:nvPr>
        </p:nvSpPr>
        <p:spPr>
          <a:xfrm>
            <a:off x="2" y="708845"/>
            <a:ext cx="12191999" cy="5491929"/>
          </a:xfrm>
          <a:prstGeom prst="rect">
            <a:avLst/>
          </a:prstGeom>
          <a:noFill/>
        </p:spPr>
        <p:txBody>
          <a:bodyPr lIns="720000" tIns="180000" rIns="720000" bIns="0" anchor="t" anchorCtr="0"/>
          <a:lstStyle>
            <a:lvl1pPr marL="0" indent="0" algn="l">
              <a:buFont typeface="Arial" panose="020B0604020202020204" pitchFamily="34" charset="0"/>
              <a:buNone/>
              <a:defRPr sz="1800" b="0">
                <a:solidFill>
                  <a:schemeClr val="tx1"/>
                </a:solidFill>
                <a:latin typeface="+mn-ea"/>
                <a:ea typeface="+mn-ea"/>
              </a:defRPr>
            </a:lvl1pPr>
            <a:lvl2pPr>
              <a:defRPr sz="1600">
                <a:latin typeface="+mn-ea"/>
                <a:ea typeface="+mn-ea"/>
              </a:defRPr>
            </a:lvl2pPr>
            <a:lvl3pPr>
              <a:defRPr sz="1400">
                <a:latin typeface="+mn-ea"/>
                <a:ea typeface="+mn-ea"/>
              </a:defRPr>
            </a:lvl3pPr>
            <a:lvl4pPr>
              <a:defRPr sz="1200">
                <a:latin typeface="+mn-ea"/>
                <a:ea typeface="+mn-ea"/>
              </a:defRPr>
            </a:lvl4pPr>
          </a:lstStyle>
          <a:p>
            <a:pPr lvl="0"/>
            <a:r>
              <a:rPr kumimoji="1" lang="en-US" altLang="ja-JP"/>
              <a:t>Enter the text.</a:t>
            </a:r>
          </a:p>
          <a:p>
            <a:pPr lvl="1"/>
            <a:r>
              <a:rPr kumimoji="1" lang="en-US" altLang="ja-JP"/>
              <a:t>Second level</a:t>
            </a:r>
            <a:endParaRPr kumimoji="1" lang="ja-JP" altLang="en-US"/>
          </a:p>
          <a:p>
            <a:pPr lvl="2"/>
            <a:r>
              <a:rPr kumimoji="1" lang="en-US" altLang="ja-JP"/>
              <a:t>Third level</a:t>
            </a:r>
            <a:endParaRPr kumimoji="1" lang="ja-JP" altLang="en-US"/>
          </a:p>
          <a:p>
            <a:pPr lvl="3"/>
            <a:r>
              <a:rPr kumimoji="1" lang="en-US" altLang="ja-JP"/>
              <a:t>Fourth level</a:t>
            </a:r>
          </a:p>
        </p:txBody>
      </p:sp>
      <p:sp>
        <p:nvSpPr>
          <p:cNvPr id="2" name="タイトル 1"/>
          <p:cNvSpPr>
            <a:spLocks noGrp="1"/>
          </p:cNvSpPr>
          <p:nvPr>
            <p:ph type="title" hasCustomPrompt="1"/>
          </p:nvPr>
        </p:nvSpPr>
        <p:spPr/>
        <p:txBody>
          <a:bodyPr/>
          <a:lstStyle>
            <a:lvl1pPr>
              <a:defRPr>
                <a:latin typeface="+mn-ea"/>
                <a:ea typeface="+mn-ea"/>
              </a:defRPr>
            </a:lvl1pPr>
          </a:lstStyle>
          <a:p>
            <a:r>
              <a:rPr lang="en-US" altLang="ja-JP"/>
              <a:t>Title</a:t>
            </a:r>
            <a:endParaRPr lang="en-US"/>
          </a:p>
        </p:txBody>
      </p:sp>
    </p:spTree>
    <p:extLst>
      <p:ext uri="{BB962C8B-B14F-4D97-AF65-F5344CB8AC3E}">
        <p14:creationId xmlns:p14="http://schemas.microsoft.com/office/powerpoint/2010/main" val="2852110436"/>
      </p:ext>
    </p:extLst>
  </p:cSld>
  <p:clrMapOvr>
    <a:masterClrMapping/>
  </p:clrMapOvr>
  <p:hf hdr="0" ftr="0" dt="0"/>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nf-ex-Title">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6" name="テキスト プレースホルダー 9"/>
          <p:cNvSpPr>
            <a:spLocks noGrp="1"/>
          </p:cNvSpPr>
          <p:nvPr>
            <p:ph type="body" sz="quarter" idx="12" hasCustomPrompt="1"/>
          </p:nvPr>
        </p:nvSpPr>
        <p:spPr>
          <a:xfrm>
            <a:off x="1000040" y="2557428"/>
            <a:ext cx="10496635" cy="609600"/>
          </a:xfrm>
          <a:prstGeom prst="rect">
            <a:avLst/>
          </a:prstGeom>
        </p:spPr>
        <p:txBody>
          <a:bodyPr/>
          <a:lstStyle>
            <a:lvl1pPr marL="0" indent="0">
              <a:buNone/>
              <a:defRPr sz="3800">
                <a:solidFill>
                  <a:schemeClr val="bg2"/>
                </a:solidFill>
                <a:latin typeface="+mn-ea"/>
                <a:ea typeface="+mn-ea"/>
              </a:defRPr>
            </a:lvl1pPr>
          </a:lstStyle>
          <a:p>
            <a:pPr lvl="0"/>
            <a:r>
              <a:rPr kumimoji="1" lang="en-US" altLang="ja-JP"/>
              <a:t>Enter a title</a:t>
            </a:r>
            <a:endParaRPr kumimoji="1" lang="ja-JP" altLang="en-US"/>
          </a:p>
        </p:txBody>
      </p:sp>
      <p:sp>
        <p:nvSpPr>
          <p:cNvPr id="7" name="テキスト プレースホルダー 9"/>
          <p:cNvSpPr>
            <a:spLocks noGrp="1"/>
          </p:cNvSpPr>
          <p:nvPr>
            <p:ph type="body" sz="quarter" idx="13" hasCustomPrompt="1"/>
          </p:nvPr>
        </p:nvSpPr>
        <p:spPr>
          <a:xfrm>
            <a:off x="1028615" y="3227437"/>
            <a:ext cx="10468060" cy="6096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700">
                <a:solidFill>
                  <a:schemeClr val="bg2"/>
                </a:solidFill>
                <a:latin typeface="+mn-ea"/>
                <a:ea typeface="+mn-ea"/>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a:t>Subtitle</a:t>
            </a:r>
            <a:endParaRPr kumimoji="1" lang="ja-JP" altLang="en-US"/>
          </a:p>
        </p:txBody>
      </p:sp>
      <p:sp>
        <p:nvSpPr>
          <p:cNvPr id="16" name="テキスト プレースホルダー 5"/>
          <p:cNvSpPr>
            <a:spLocks noGrp="1"/>
          </p:cNvSpPr>
          <p:nvPr>
            <p:ph type="body" sz="quarter" idx="19" hasCustomPrompt="1"/>
          </p:nvPr>
        </p:nvSpPr>
        <p:spPr>
          <a:xfrm>
            <a:off x="485075" y="278226"/>
            <a:ext cx="2847695" cy="1976765"/>
          </a:xfrm>
          <a:prstGeom prst="rect">
            <a:avLst/>
          </a:prstGeom>
        </p:spPr>
        <p:txBody>
          <a:bodyPr/>
          <a:lstStyle>
            <a:lvl1pPr>
              <a:defRPr sz="15500">
                <a:solidFill>
                  <a:schemeClr val="bg2"/>
                </a:solidFill>
                <a:latin typeface="+mn-ea"/>
                <a:ea typeface="+mn-ea"/>
              </a:defRPr>
            </a:lvl1pPr>
          </a:lstStyle>
          <a:p>
            <a:pPr lvl="0"/>
            <a:r>
              <a:rPr kumimoji="1" lang="en-US" altLang="ja-JP"/>
              <a:t>0</a:t>
            </a:r>
            <a:endParaRPr kumimoji="1" lang="ja-JP" altLang="en-US"/>
          </a:p>
        </p:txBody>
      </p:sp>
      <p:sp>
        <p:nvSpPr>
          <p:cNvPr id="9" name="フッター プレースホルダー 3"/>
          <p:cNvSpPr>
            <a:spLocks noGrp="1"/>
          </p:cNvSpPr>
          <p:nvPr>
            <p:ph type="ftr" sz="quarter" idx="3"/>
          </p:nvPr>
        </p:nvSpPr>
        <p:spPr>
          <a:xfrm>
            <a:off x="1306648" y="6269163"/>
            <a:ext cx="4623616" cy="365125"/>
          </a:xfrm>
          <a:prstGeom prst="rect">
            <a:avLst/>
          </a:prstGeom>
        </p:spPr>
        <p:txBody>
          <a:bodyPr anchor="ctr"/>
          <a:lstStyle>
            <a:lvl1pPr>
              <a:defRPr lang="ja-JP" altLang="en-US" sz="800">
                <a:solidFill>
                  <a:schemeClr val="bg1">
                    <a:lumMod val="65000"/>
                  </a:schemeClr>
                </a:solidFill>
                <a:latin typeface="+mn-ea"/>
                <a:ea typeface="+mn-ea"/>
              </a:defRPr>
            </a:lvl1pPr>
          </a:lstStyle>
          <a:p>
            <a:r>
              <a:rPr lang="en-US" altLang="ja-JP"/>
              <a:t>Cloud Operator Days Tokyo 2023</a:t>
            </a:r>
            <a:endParaRPr lang="en-US"/>
          </a:p>
        </p:txBody>
      </p:sp>
    </p:spTree>
    <p:extLst>
      <p:ext uri="{BB962C8B-B14F-4D97-AF65-F5344CB8AC3E}">
        <p14:creationId xmlns:p14="http://schemas.microsoft.com/office/powerpoint/2010/main" val="1100951483"/>
      </p:ext>
    </p:extLst>
  </p:cSld>
  <p:clrMapOvr>
    <a:masterClrMapping/>
  </p:clrMapOvr>
  <p:hf hdr="0" ftr="0" dt="0"/>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nf-ex-1 Image + Summary">
    <p:spTree>
      <p:nvGrpSpPr>
        <p:cNvPr id="1" name=""/>
        <p:cNvGrpSpPr/>
        <p:nvPr/>
      </p:nvGrpSpPr>
      <p:grpSpPr>
        <a:xfrm>
          <a:off x="0" y="0"/>
          <a:ext cx="0" cy="0"/>
          <a:chOff x="0" y="0"/>
          <a:chExt cx="0" cy="0"/>
        </a:xfrm>
      </p:grpSpPr>
      <p:sp>
        <p:nvSpPr>
          <p:cNvPr id="11" name="テキスト プレースホルダー 9"/>
          <p:cNvSpPr>
            <a:spLocks noGrp="1"/>
          </p:cNvSpPr>
          <p:nvPr>
            <p:ph type="body" sz="quarter" idx="50" hasCustomPrompt="1"/>
          </p:nvPr>
        </p:nvSpPr>
        <p:spPr>
          <a:xfrm>
            <a:off x="696913" y="1243528"/>
            <a:ext cx="10801350" cy="4957247"/>
          </a:xfrm>
          <a:prstGeom prst="rect">
            <a:avLst/>
          </a:prstGeom>
        </p:spPr>
        <p:txBody>
          <a:bodyPr wrap="none" lIns="0" tIns="2988000" rIns="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aseline="0">
                <a:solidFill>
                  <a:schemeClr val="tx1"/>
                </a:solidFill>
                <a:latin typeface="+mn-ea"/>
                <a:ea typeface="+mn-ea"/>
              </a:defRPr>
            </a:lvl1pPr>
          </a:lstStyle>
          <a:p>
            <a:pPr lvl="0"/>
            <a:r>
              <a:rPr kumimoji="1" lang="en-US" altLang="ja-JP"/>
              <a:t>Please use images that have no copyright issues.</a:t>
            </a:r>
            <a:endParaRPr kumimoji="1" lang="ja-JP" altLang="en-US"/>
          </a:p>
        </p:txBody>
      </p:sp>
      <p:sp>
        <p:nvSpPr>
          <p:cNvPr id="3" name="フッター プレースホルダー 2"/>
          <p:cNvSpPr>
            <a:spLocks noGrp="1"/>
          </p:cNvSpPr>
          <p:nvPr>
            <p:ph type="ftr" sz="quarter" idx="10"/>
          </p:nvPr>
        </p:nvSpPr>
        <p:spPr/>
        <p:txBody>
          <a:bodyPr/>
          <a:lstStyle>
            <a:lvl1pPr>
              <a:defRPr>
                <a:latin typeface="+mn-ea"/>
                <a:ea typeface="+mn-ea"/>
              </a:defRPr>
            </a:lvl1pPr>
          </a:lstStyle>
          <a:p>
            <a:r>
              <a:rPr lang="en-US" altLang="ja-JP"/>
              <a:t>Scrum Fest Mikawa 2023</a:t>
            </a:r>
            <a:endParaRPr lang="en-US"/>
          </a:p>
        </p:txBody>
      </p:sp>
      <p:sp>
        <p:nvSpPr>
          <p:cNvPr id="4" name="スライド番号プレースホルダー 3"/>
          <p:cNvSpPr>
            <a:spLocks noGrp="1"/>
          </p:cNvSpPr>
          <p:nvPr>
            <p:ph type="sldNum" sz="quarter" idx="11"/>
          </p:nvPr>
        </p:nvSpPr>
        <p:spPr>
          <a:xfrm>
            <a:off x="10900341" y="6332075"/>
            <a:ext cx="736035" cy="365125"/>
          </a:xfrm>
          <a:prstGeom prst="rect">
            <a:avLst/>
          </a:prstGeom>
        </p:spPr>
        <p:txBody>
          <a:bodyPr/>
          <a:lstStyle>
            <a:lvl1pPr>
              <a:defRPr sz="1400">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900">
              <a:solidFill>
                <a:schemeClr val="bg1">
                  <a:lumMod val="65000"/>
                </a:schemeClr>
              </a:solidFill>
            </a:endParaRPr>
          </a:p>
        </p:txBody>
      </p:sp>
      <p:sp>
        <p:nvSpPr>
          <p:cNvPr id="5" name="図プレースホルダー 6"/>
          <p:cNvSpPr>
            <a:spLocks noGrp="1"/>
          </p:cNvSpPr>
          <p:nvPr>
            <p:ph type="pic" sz="quarter" idx="19" hasCustomPrompt="1"/>
          </p:nvPr>
        </p:nvSpPr>
        <p:spPr bwMode="white">
          <a:xfrm>
            <a:off x="696913" y="1243528"/>
            <a:ext cx="10801350" cy="4957247"/>
          </a:xfrm>
          <a:prstGeom prst="rect">
            <a:avLst/>
          </a:prstGeom>
          <a:solidFill>
            <a:schemeClr val="tx2">
              <a:alpha val="70000"/>
            </a:schemeClr>
          </a:solidFill>
        </p:spPr>
        <p:txBody>
          <a:bodyPr lIns="0" tIns="0" rIns="0" bIns="900000" anchor="ctr"/>
          <a:lstStyle>
            <a:lvl1pPr algn="ctr">
              <a:defRPr sz="2000">
                <a:solidFill>
                  <a:schemeClr val="bg1">
                    <a:lumMod val="50000"/>
                  </a:schemeClr>
                </a:solidFill>
                <a:latin typeface="+mn-ea"/>
                <a:ea typeface="+mn-ea"/>
              </a:defRPr>
            </a:lvl1pPr>
          </a:lstStyle>
          <a:p>
            <a:r>
              <a:rPr kumimoji="1" lang="en-US" altLang="ja-JP"/>
              <a:t>Click to add a picture.</a:t>
            </a:r>
            <a:endParaRPr kumimoji="1" lang="ja-JP" altLang="en-US"/>
          </a:p>
        </p:txBody>
      </p:sp>
      <p:sp>
        <p:nvSpPr>
          <p:cNvPr id="6" name="テキスト プレースホルダー 5"/>
          <p:cNvSpPr>
            <a:spLocks noGrp="1"/>
          </p:cNvSpPr>
          <p:nvPr>
            <p:ph type="body" sz="quarter" idx="17" hasCustomPrompt="1"/>
          </p:nvPr>
        </p:nvSpPr>
        <p:spPr>
          <a:xfrm>
            <a:off x="1" y="757261"/>
            <a:ext cx="12191999" cy="445407"/>
          </a:xfrm>
          <a:prstGeom prst="rect">
            <a:avLst/>
          </a:prstGeom>
        </p:spPr>
        <p:txBody>
          <a:bodyPr/>
          <a:lstStyle>
            <a:lvl1pPr marL="0" indent="0" algn="ctr">
              <a:buNone/>
              <a:defRPr sz="2500" b="1">
                <a:solidFill>
                  <a:schemeClr val="bg2"/>
                </a:solidFill>
                <a:latin typeface="+mn-ea"/>
                <a:ea typeface="+mn-ea"/>
              </a:defRPr>
            </a:lvl1pPr>
          </a:lstStyle>
          <a:p>
            <a:pPr lvl="0"/>
            <a:r>
              <a:rPr kumimoji="1" lang="en-US" altLang="ja-JP"/>
              <a:t>Enter a summary.</a:t>
            </a:r>
          </a:p>
        </p:txBody>
      </p:sp>
      <p:sp>
        <p:nvSpPr>
          <p:cNvPr id="7" name="タイトル 6"/>
          <p:cNvSpPr>
            <a:spLocks noGrp="1"/>
          </p:cNvSpPr>
          <p:nvPr>
            <p:ph type="title" hasCustomPrompt="1"/>
          </p:nvPr>
        </p:nvSpPr>
        <p:spPr/>
        <p:txBody>
          <a:bodyPr/>
          <a:lstStyle>
            <a:lvl1pPr>
              <a:defRPr>
                <a:latin typeface="+mn-ea"/>
                <a:ea typeface="+mn-ea"/>
              </a:defRPr>
            </a:lvl1pPr>
          </a:lstStyle>
          <a:p>
            <a:r>
              <a:rPr kumimoji="1" lang="en-US" altLang="ja-JP"/>
              <a:t>Title</a:t>
            </a:r>
            <a:endParaRPr kumimoji="1" lang="ja-JP" altLang="en-US"/>
          </a:p>
        </p:txBody>
      </p:sp>
    </p:spTree>
    <p:extLst>
      <p:ext uri="{BB962C8B-B14F-4D97-AF65-F5344CB8AC3E}">
        <p14:creationId xmlns:p14="http://schemas.microsoft.com/office/powerpoint/2010/main" val="1670714330"/>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emf"/><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image" Target="../media/image1.emf"/><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2.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image" Target="../media/image1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image" Target="../media/image1.emf"/><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theme" Target="../theme/theme3.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 Id="rId27" Type="http://schemas.openxmlformats.org/officeDocument/2006/relationships/image" Target="../media/image17.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26" Type="http://schemas.openxmlformats.org/officeDocument/2006/relationships/slideLayout" Target="../slideLayouts/slideLayout98.xml"/><Relationship Id="rId3" Type="http://schemas.openxmlformats.org/officeDocument/2006/relationships/slideLayout" Target="../slideLayouts/slideLayout75.xml"/><Relationship Id="rId21" Type="http://schemas.openxmlformats.org/officeDocument/2006/relationships/slideLayout" Target="../slideLayouts/slideLayout93.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5" Type="http://schemas.openxmlformats.org/officeDocument/2006/relationships/slideLayout" Target="../slideLayouts/slideLayout97.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29" Type="http://schemas.openxmlformats.org/officeDocument/2006/relationships/image" Target="../media/image1.emf"/><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slideLayout" Target="../slideLayouts/slideLayout96.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28" Type="http://schemas.openxmlformats.org/officeDocument/2006/relationships/theme" Target="../theme/theme4.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 Id="rId27"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alpha val="0"/>
          </a:schemeClr>
        </a:solidFill>
        <a:effectLst/>
      </p:bgPr>
    </p:bg>
    <p:spTree>
      <p:nvGrpSpPr>
        <p:cNvPr id="1" name=""/>
        <p:cNvGrpSpPr/>
        <p:nvPr/>
      </p:nvGrpSpPr>
      <p:grpSpPr>
        <a:xfrm>
          <a:off x="0" y="0"/>
          <a:ext cx="0" cy="0"/>
          <a:chOff x="0" y="0"/>
          <a:chExt cx="0" cy="0"/>
        </a:xfrm>
      </p:grpSpPr>
      <p:sp>
        <p:nvSpPr>
          <p:cNvPr id="2" name="正方形/長方形 1"/>
          <p:cNvSpPr/>
          <p:nvPr userDrawn="1"/>
        </p:nvSpPr>
        <p:spPr bwMode="white">
          <a:xfrm>
            <a:off x="0" y="2"/>
            <a:ext cx="12192000" cy="62436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latin typeface="+mn-ea"/>
              <a:ea typeface="+mn-ea"/>
            </a:endParaRPr>
          </a:p>
        </p:txBody>
      </p:sp>
      <p:sp>
        <p:nvSpPr>
          <p:cNvPr id="9" name="テキスト ボックス 8"/>
          <p:cNvSpPr txBox="1"/>
          <p:nvPr userDrawn="1"/>
        </p:nvSpPr>
        <p:spPr>
          <a:xfrm>
            <a:off x="1305877" y="6525605"/>
            <a:ext cx="1624163" cy="176972"/>
          </a:xfrm>
          <a:prstGeom prst="rect">
            <a:avLst/>
          </a:prstGeom>
          <a:noFill/>
        </p:spPr>
        <p:txBody>
          <a:bodyPr wrap="none" rtlCol="0">
            <a:spAutoFit/>
          </a:bodyPr>
          <a:lstStyle/>
          <a:p>
            <a:r>
              <a:rPr kumimoji="1" lang="en-US" altLang="ja-JP" sz="550" spc="0">
                <a:solidFill>
                  <a:schemeClr val="bg1">
                    <a:lumMod val="65000"/>
                  </a:schemeClr>
                </a:solidFill>
                <a:latin typeface="+mn-ea"/>
                <a:ea typeface="+mn-ea"/>
              </a:rPr>
              <a:t>© DENSO CORPORATION</a:t>
            </a:r>
            <a:r>
              <a:rPr kumimoji="1" lang="en-US" altLang="ja-JP" sz="550" spc="0" baseline="0">
                <a:solidFill>
                  <a:schemeClr val="bg1">
                    <a:lumMod val="65000"/>
                  </a:schemeClr>
                </a:solidFill>
                <a:latin typeface="+mn-ea"/>
                <a:ea typeface="+mn-ea"/>
              </a:rPr>
              <a:t> All Rights Reserved.</a:t>
            </a:r>
            <a:endParaRPr kumimoji="1" lang="ja-JP" altLang="en-US" sz="550" spc="0">
              <a:solidFill>
                <a:schemeClr val="bg1">
                  <a:lumMod val="65000"/>
                </a:schemeClr>
              </a:solidFill>
              <a:latin typeface="+mn-ea"/>
              <a:ea typeface="+mn-ea"/>
            </a:endParaRPr>
          </a:p>
        </p:txBody>
      </p:sp>
      <p:sp>
        <p:nvSpPr>
          <p:cNvPr id="10" name="フッター プレースホルダー 3"/>
          <p:cNvSpPr>
            <a:spLocks noGrp="1"/>
          </p:cNvSpPr>
          <p:nvPr>
            <p:ph type="ftr" sz="quarter" idx="3"/>
          </p:nvPr>
        </p:nvSpPr>
        <p:spPr>
          <a:xfrm>
            <a:off x="1306648" y="6269163"/>
            <a:ext cx="4623616" cy="365125"/>
          </a:xfrm>
          <a:prstGeom prst="rect">
            <a:avLst/>
          </a:prstGeom>
        </p:spPr>
        <p:txBody>
          <a:bodyPr anchor="ctr"/>
          <a:lstStyle>
            <a:lvl1pPr>
              <a:defRPr lang="ja-JP" altLang="en-US" sz="800">
                <a:solidFill>
                  <a:schemeClr val="bg1">
                    <a:lumMod val="65000"/>
                  </a:schemeClr>
                </a:solidFill>
                <a:latin typeface="+mn-ea"/>
                <a:ea typeface="+mn-ea"/>
              </a:defRPr>
            </a:lvl1pPr>
          </a:lstStyle>
          <a:p>
            <a:r>
              <a:rPr lang="en-US" altLang="ja-JP"/>
              <a:t>Title / Month XX, 2023 (Please enter it from the "Insert" → "Header and Footer")</a:t>
            </a:r>
            <a:endParaRPr lang="en-US"/>
          </a:p>
        </p:txBody>
      </p:sp>
      <p:pic>
        <p:nvPicPr>
          <p:cNvPr id="13" name="図 12"/>
          <p:cNvPicPr>
            <a:picLocks noChangeAspect="1"/>
          </p:cNvPicPr>
          <p:nvPr userDrawn="1"/>
        </p:nvPicPr>
        <p:blipFill>
          <a:blip r:embed="rId26"/>
          <a:stretch>
            <a:fillRect/>
          </a:stretch>
        </p:blipFill>
        <p:spPr>
          <a:xfrm>
            <a:off x="376239" y="6405189"/>
            <a:ext cx="680059" cy="259265"/>
          </a:xfrm>
          <a:prstGeom prst="rect">
            <a:avLst/>
          </a:prstGeom>
        </p:spPr>
      </p:pic>
      <p:sp>
        <p:nvSpPr>
          <p:cNvPr id="3" name="タイトル プレースホルダー 2"/>
          <p:cNvSpPr>
            <a:spLocks noGrp="1"/>
          </p:cNvSpPr>
          <p:nvPr>
            <p:ph type="title"/>
          </p:nvPr>
        </p:nvSpPr>
        <p:spPr>
          <a:xfrm>
            <a:off x="1" y="254791"/>
            <a:ext cx="10806252" cy="415770"/>
          </a:xfrm>
          <a:prstGeom prst="rect">
            <a:avLst/>
          </a:prstGeom>
        </p:spPr>
        <p:txBody>
          <a:bodyPr vert="horz" lIns="396000" tIns="45720" rIns="91440" bIns="45720" rtlCol="0" anchor="t" anchorCtr="0">
            <a:noAutofit/>
          </a:bodyPr>
          <a:lstStyle/>
          <a:p>
            <a:r>
              <a:rPr kumimoji="1" lang="en-US" altLang="ja-JP"/>
              <a:t>Formatting Master Titles</a:t>
            </a:r>
            <a:endParaRPr kumimoji="1" lang="ja-JP" altLang="en-US"/>
          </a:p>
        </p:txBody>
      </p:sp>
      <p:pic>
        <p:nvPicPr>
          <p:cNvPr id="6" name="図 5"/>
          <p:cNvPicPr>
            <a:picLocks noChangeAspect="1"/>
          </p:cNvPicPr>
          <p:nvPr userDrawn="1"/>
        </p:nvPicPr>
        <p:blipFill>
          <a:blip r:embed="rId27" cstate="hqprint">
            <a:extLst>
              <a:ext uri="{28A0092B-C50C-407E-A947-70E740481C1C}">
                <a14:useLocalDpi xmlns:a14="http://schemas.microsoft.com/office/drawing/2010/main" val="0"/>
              </a:ext>
            </a:extLst>
          </a:blip>
          <a:stretch>
            <a:fillRect/>
          </a:stretch>
        </p:blipFill>
        <p:spPr>
          <a:xfrm>
            <a:off x="10900342" y="295989"/>
            <a:ext cx="925173" cy="296951"/>
          </a:xfrm>
          <a:prstGeom prst="rect">
            <a:avLst/>
          </a:prstGeom>
        </p:spPr>
      </p:pic>
      <p:sp>
        <p:nvSpPr>
          <p:cNvPr id="11" name="スライド番号プレースホルダー 3">
            <a:extLst>
              <a:ext uri="{FF2B5EF4-FFF2-40B4-BE49-F238E27FC236}">
                <a16:creationId xmlns:a16="http://schemas.microsoft.com/office/drawing/2014/main" id="{D02E56DA-EA54-4615-9B27-1B1EEB1068C6}"/>
              </a:ext>
            </a:extLst>
          </p:cNvPr>
          <p:cNvSpPr>
            <a:spLocks noGrp="1"/>
          </p:cNvSpPr>
          <p:nvPr>
            <p:ph type="sldNum" sz="quarter" idx="4"/>
          </p:nvPr>
        </p:nvSpPr>
        <p:spPr>
          <a:xfrm>
            <a:off x="10900341" y="6332075"/>
            <a:ext cx="1046680" cy="365125"/>
          </a:xfrm>
          <a:prstGeom prst="rect">
            <a:avLst/>
          </a:prstGeom>
        </p:spPr>
        <p:txBody>
          <a:bodyPr vert="horz" lIns="91440" tIns="45720" rIns="91440" bIns="45720" rtlCol="0" anchor="ctr"/>
          <a:lstStyle>
            <a:lvl1pPr algn="r" fontAlgn="base">
              <a:defRPr sz="1400">
                <a:solidFill>
                  <a:schemeClr val="tx1">
                    <a:tint val="75000"/>
                  </a:schemeClr>
                </a:solidFill>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1000">
              <a:solidFill>
                <a:schemeClr val="bg1">
                  <a:lumMod val="65000"/>
                </a:schemeClr>
              </a:solidFill>
            </a:endParaRPr>
          </a:p>
        </p:txBody>
      </p:sp>
    </p:spTree>
    <p:extLst>
      <p:ext uri="{BB962C8B-B14F-4D97-AF65-F5344CB8AC3E}">
        <p14:creationId xmlns:p14="http://schemas.microsoft.com/office/powerpoint/2010/main" val="134294526"/>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 id="2147483836" r:id="rId17"/>
    <p:sldLayoutId id="2147483837" r:id="rId18"/>
    <p:sldLayoutId id="2147483838" r:id="rId19"/>
    <p:sldLayoutId id="2147483839" r:id="rId20"/>
    <p:sldLayoutId id="2147483840" r:id="rId21"/>
    <p:sldLayoutId id="2147483841" r:id="rId22"/>
    <p:sldLayoutId id="2147483842" r:id="rId23"/>
    <p:sldLayoutId id="2147483843" r:id="rId24"/>
  </p:sldLayoutIdLst>
  <p:hf hdr="0" ftr="0" dt="0"/>
  <p:txStyles>
    <p:titleStyle>
      <a:lvl1pPr algn="l" defTabSz="914400" rtl="0" eaLnBrk="1" latinLnBrk="0" hangingPunct="1">
        <a:lnSpc>
          <a:spcPct val="90000"/>
        </a:lnSpc>
        <a:spcBef>
          <a:spcPct val="0"/>
        </a:spcBef>
        <a:buNone/>
        <a:defRPr kumimoji="1" sz="2650" b="1" kern="1200">
          <a:solidFill>
            <a:schemeClr val="tx1"/>
          </a:solidFill>
          <a:latin typeface="+mn-ea"/>
          <a:ea typeface="+mn-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p15:clr>
            <a:srgbClr val="F26B43"/>
          </p15:clr>
        </p15:guide>
        <p15:guide id="2" pos="439">
          <p15:clr>
            <a:srgbClr val="F26B43"/>
          </p15:clr>
        </p15:guide>
        <p15:guide id="3" pos="7243">
          <p15:clr>
            <a:srgbClr val="F26B43"/>
          </p15:clr>
        </p15:guide>
        <p15:guide id="4" orient="horz" pos="3906">
          <p15:clr>
            <a:srgbClr val="F26B43"/>
          </p15:clr>
        </p15:guide>
        <p15:guide id="5" orient="horz">
          <p15:clr>
            <a:srgbClr val="F26B43"/>
          </p15:clr>
        </p15:guide>
        <p15:guide id="6" orient="horz" pos="4320">
          <p15:clr>
            <a:srgbClr val="F26B43"/>
          </p15:clr>
        </p15:guide>
        <p15:guide id="7">
          <p15:clr>
            <a:srgbClr val="F26B43"/>
          </p15:clr>
        </p15:guide>
        <p15:guide id="8" pos="76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alpha val="0"/>
          </a:schemeClr>
        </a:solidFill>
        <a:effectLst/>
      </p:bgPr>
    </p:bg>
    <p:spTree>
      <p:nvGrpSpPr>
        <p:cNvPr id="1" name=""/>
        <p:cNvGrpSpPr/>
        <p:nvPr/>
      </p:nvGrpSpPr>
      <p:grpSpPr>
        <a:xfrm>
          <a:off x="0" y="0"/>
          <a:ext cx="0" cy="0"/>
          <a:chOff x="0" y="0"/>
          <a:chExt cx="0" cy="0"/>
        </a:xfrm>
      </p:grpSpPr>
      <p:sp>
        <p:nvSpPr>
          <p:cNvPr id="2" name="正方形/長方形 1"/>
          <p:cNvSpPr/>
          <p:nvPr userDrawn="1"/>
        </p:nvSpPr>
        <p:spPr bwMode="white">
          <a:xfrm>
            <a:off x="0" y="2"/>
            <a:ext cx="12192000" cy="62436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latin typeface="+mn-ea"/>
              <a:ea typeface="+mn-ea"/>
            </a:endParaRPr>
          </a:p>
        </p:txBody>
      </p:sp>
      <p:sp>
        <p:nvSpPr>
          <p:cNvPr id="9" name="テキスト ボックス 8"/>
          <p:cNvSpPr txBox="1"/>
          <p:nvPr userDrawn="1"/>
        </p:nvSpPr>
        <p:spPr>
          <a:xfrm>
            <a:off x="1305877" y="6525605"/>
            <a:ext cx="1624163" cy="176972"/>
          </a:xfrm>
          <a:prstGeom prst="rect">
            <a:avLst/>
          </a:prstGeom>
          <a:noFill/>
        </p:spPr>
        <p:txBody>
          <a:bodyPr wrap="none" rtlCol="0">
            <a:spAutoFit/>
          </a:bodyPr>
          <a:lstStyle/>
          <a:p>
            <a:r>
              <a:rPr kumimoji="1" lang="en-US" altLang="ja-JP" sz="550" spc="0">
                <a:solidFill>
                  <a:schemeClr val="bg1">
                    <a:lumMod val="65000"/>
                  </a:schemeClr>
                </a:solidFill>
                <a:latin typeface="+mn-ea"/>
                <a:ea typeface="+mn-ea"/>
              </a:rPr>
              <a:t>© DENSO CORPORATION</a:t>
            </a:r>
            <a:r>
              <a:rPr kumimoji="1" lang="en-US" altLang="ja-JP" sz="550" spc="0" baseline="0">
                <a:solidFill>
                  <a:schemeClr val="bg1">
                    <a:lumMod val="65000"/>
                  </a:schemeClr>
                </a:solidFill>
                <a:latin typeface="+mn-ea"/>
                <a:ea typeface="+mn-ea"/>
              </a:rPr>
              <a:t> All Rights Reserved.</a:t>
            </a:r>
            <a:endParaRPr kumimoji="1" lang="ja-JP" altLang="en-US" sz="550" spc="0">
              <a:solidFill>
                <a:schemeClr val="bg1">
                  <a:lumMod val="65000"/>
                </a:schemeClr>
              </a:solidFill>
              <a:latin typeface="+mn-ea"/>
              <a:ea typeface="+mn-ea"/>
            </a:endParaRPr>
          </a:p>
        </p:txBody>
      </p:sp>
      <p:sp>
        <p:nvSpPr>
          <p:cNvPr id="10" name="フッター プレースホルダー 3"/>
          <p:cNvSpPr>
            <a:spLocks noGrp="1"/>
          </p:cNvSpPr>
          <p:nvPr>
            <p:ph type="ftr" sz="quarter" idx="3"/>
          </p:nvPr>
        </p:nvSpPr>
        <p:spPr>
          <a:xfrm>
            <a:off x="1306648" y="6269163"/>
            <a:ext cx="4623616" cy="365125"/>
          </a:xfrm>
          <a:prstGeom prst="rect">
            <a:avLst/>
          </a:prstGeom>
        </p:spPr>
        <p:txBody>
          <a:bodyPr anchor="ctr"/>
          <a:lstStyle>
            <a:lvl1pPr>
              <a:defRPr lang="ja-JP" altLang="en-US" sz="800">
                <a:solidFill>
                  <a:schemeClr val="bg1">
                    <a:lumMod val="65000"/>
                  </a:schemeClr>
                </a:solidFill>
                <a:latin typeface="+mn-ea"/>
                <a:ea typeface="+mn-ea"/>
              </a:defRPr>
            </a:lvl1pPr>
          </a:lstStyle>
          <a:p>
            <a:r>
              <a:rPr lang="en-US" altLang="ja-JP"/>
              <a:t>Title / Month XX, 2023 (Please enter it from the "Insert" → "Header and Footer")</a:t>
            </a:r>
            <a:endParaRPr lang="en-US"/>
          </a:p>
        </p:txBody>
      </p:sp>
      <p:pic>
        <p:nvPicPr>
          <p:cNvPr id="13" name="図 12"/>
          <p:cNvPicPr>
            <a:picLocks noChangeAspect="1"/>
          </p:cNvPicPr>
          <p:nvPr userDrawn="1"/>
        </p:nvPicPr>
        <p:blipFill>
          <a:blip r:embed="rId26"/>
          <a:stretch>
            <a:fillRect/>
          </a:stretch>
        </p:blipFill>
        <p:spPr>
          <a:xfrm>
            <a:off x="376239" y="6405189"/>
            <a:ext cx="680059" cy="259265"/>
          </a:xfrm>
          <a:prstGeom prst="rect">
            <a:avLst/>
          </a:prstGeom>
        </p:spPr>
      </p:pic>
      <p:sp>
        <p:nvSpPr>
          <p:cNvPr id="3" name="タイトル プレースホルダー 2"/>
          <p:cNvSpPr>
            <a:spLocks noGrp="1"/>
          </p:cNvSpPr>
          <p:nvPr>
            <p:ph type="title"/>
          </p:nvPr>
        </p:nvSpPr>
        <p:spPr>
          <a:xfrm>
            <a:off x="1" y="254791"/>
            <a:ext cx="10806252" cy="415770"/>
          </a:xfrm>
          <a:prstGeom prst="rect">
            <a:avLst/>
          </a:prstGeom>
        </p:spPr>
        <p:txBody>
          <a:bodyPr vert="horz" lIns="396000" tIns="45720" rIns="91440" bIns="45720" rtlCol="0" anchor="t" anchorCtr="0">
            <a:noAutofit/>
          </a:bodyPr>
          <a:lstStyle/>
          <a:p>
            <a:r>
              <a:rPr kumimoji="1" lang="en-US" altLang="ja-JP"/>
              <a:t>Formatting Master Titles</a:t>
            </a:r>
            <a:endParaRPr kumimoji="1" lang="ja-JP" altLang="en-US"/>
          </a:p>
        </p:txBody>
      </p:sp>
      <p:pic>
        <p:nvPicPr>
          <p:cNvPr id="7" name="図 6"/>
          <p:cNvPicPr>
            <a:picLocks noChangeAspect="1"/>
          </p:cNvPicPr>
          <p:nvPr userDrawn="1"/>
        </p:nvPicPr>
        <p:blipFill>
          <a:blip r:embed="rId27" cstate="hqprint">
            <a:extLst>
              <a:ext uri="{28A0092B-C50C-407E-A947-70E740481C1C}">
                <a14:useLocalDpi xmlns:a14="http://schemas.microsoft.com/office/drawing/2010/main" val="0"/>
              </a:ext>
            </a:extLst>
          </a:blip>
          <a:stretch>
            <a:fillRect/>
          </a:stretch>
        </p:blipFill>
        <p:spPr>
          <a:xfrm>
            <a:off x="10887837" y="282498"/>
            <a:ext cx="951738" cy="323931"/>
          </a:xfrm>
          <a:prstGeom prst="rect">
            <a:avLst/>
          </a:prstGeom>
        </p:spPr>
      </p:pic>
      <p:sp>
        <p:nvSpPr>
          <p:cNvPr id="11" name="スライド番号プレースホルダー 3">
            <a:extLst>
              <a:ext uri="{FF2B5EF4-FFF2-40B4-BE49-F238E27FC236}">
                <a16:creationId xmlns:a16="http://schemas.microsoft.com/office/drawing/2014/main" id="{E533C16B-3A10-4C28-A2F5-2A0857CB4E05}"/>
              </a:ext>
            </a:extLst>
          </p:cNvPr>
          <p:cNvSpPr>
            <a:spLocks noGrp="1"/>
          </p:cNvSpPr>
          <p:nvPr>
            <p:ph type="sldNum" sz="quarter" idx="4"/>
          </p:nvPr>
        </p:nvSpPr>
        <p:spPr>
          <a:xfrm>
            <a:off x="10900341" y="6332075"/>
            <a:ext cx="1046680" cy="365125"/>
          </a:xfrm>
          <a:prstGeom prst="rect">
            <a:avLst/>
          </a:prstGeom>
        </p:spPr>
        <p:txBody>
          <a:bodyPr vert="horz" lIns="91440" tIns="45720" rIns="91440" bIns="45720" rtlCol="0" anchor="ctr"/>
          <a:lstStyle>
            <a:lvl1pPr algn="r" fontAlgn="base">
              <a:defRPr sz="1400">
                <a:solidFill>
                  <a:schemeClr val="tx1">
                    <a:tint val="75000"/>
                  </a:schemeClr>
                </a:solidFill>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1000">
              <a:solidFill>
                <a:schemeClr val="bg1">
                  <a:lumMod val="65000"/>
                </a:schemeClr>
              </a:solidFill>
            </a:endParaRPr>
          </a:p>
        </p:txBody>
      </p:sp>
    </p:spTree>
    <p:extLst>
      <p:ext uri="{BB962C8B-B14F-4D97-AF65-F5344CB8AC3E}">
        <p14:creationId xmlns:p14="http://schemas.microsoft.com/office/powerpoint/2010/main" val="2486148802"/>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 id="2147483861" r:id="rId17"/>
    <p:sldLayoutId id="2147483862" r:id="rId18"/>
    <p:sldLayoutId id="2147483863" r:id="rId19"/>
    <p:sldLayoutId id="2147483864" r:id="rId20"/>
    <p:sldLayoutId id="2147483865" r:id="rId21"/>
    <p:sldLayoutId id="2147483866" r:id="rId22"/>
    <p:sldLayoutId id="2147483867" r:id="rId23"/>
    <p:sldLayoutId id="2147483868" r:id="rId24"/>
  </p:sldLayoutIdLst>
  <p:hf hdr="0" ftr="0" dt="0"/>
  <p:txStyles>
    <p:titleStyle>
      <a:lvl1pPr algn="l" defTabSz="914400" rtl="0" eaLnBrk="1" latinLnBrk="0" hangingPunct="1">
        <a:lnSpc>
          <a:spcPct val="90000"/>
        </a:lnSpc>
        <a:spcBef>
          <a:spcPct val="0"/>
        </a:spcBef>
        <a:buNone/>
        <a:defRPr kumimoji="1" sz="2650" b="1" kern="1200">
          <a:solidFill>
            <a:schemeClr val="tx1"/>
          </a:solidFill>
          <a:latin typeface="+mn-ea"/>
          <a:ea typeface="+mn-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p15:clr>
            <a:srgbClr val="F26B43"/>
          </p15:clr>
        </p15:guide>
        <p15:guide id="2" pos="439">
          <p15:clr>
            <a:srgbClr val="F26B43"/>
          </p15:clr>
        </p15:guide>
        <p15:guide id="3" pos="7243">
          <p15:clr>
            <a:srgbClr val="F26B43"/>
          </p15:clr>
        </p15:guide>
        <p15:guide id="4" orient="horz" pos="3906">
          <p15:clr>
            <a:srgbClr val="F26B43"/>
          </p15:clr>
        </p15:guide>
        <p15:guide id="5" orient="horz">
          <p15:clr>
            <a:srgbClr val="F26B43"/>
          </p15:clr>
        </p15:guide>
        <p15:guide id="6" orient="horz" pos="4320">
          <p15:clr>
            <a:srgbClr val="F26B43"/>
          </p15:clr>
        </p15:guide>
        <p15:guide id="7">
          <p15:clr>
            <a:srgbClr val="F26B43"/>
          </p15:clr>
        </p15:guide>
        <p15:guide id="8" pos="76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alpha val="0"/>
          </a:schemeClr>
        </a:solidFill>
        <a:effectLst/>
      </p:bgPr>
    </p:bg>
    <p:spTree>
      <p:nvGrpSpPr>
        <p:cNvPr id="1" name=""/>
        <p:cNvGrpSpPr/>
        <p:nvPr/>
      </p:nvGrpSpPr>
      <p:grpSpPr>
        <a:xfrm>
          <a:off x="0" y="0"/>
          <a:ext cx="0" cy="0"/>
          <a:chOff x="0" y="0"/>
          <a:chExt cx="0" cy="0"/>
        </a:xfrm>
      </p:grpSpPr>
      <p:sp>
        <p:nvSpPr>
          <p:cNvPr id="2" name="正方形/長方形 1"/>
          <p:cNvSpPr/>
          <p:nvPr userDrawn="1"/>
        </p:nvSpPr>
        <p:spPr bwMode="white">
          <a:xfrm>
            <a:off x="0" y="2"/>
            <a:ext cx="12192000" cy="62436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latin typeface="+mn-ea"/>
              <a:ea typeface="+mn-ea"/>
            </a:endParaRPr>
          </a:p>
        </p:txBody>
      </p:sp>
      <p:sp>
        <p:nvSpPr>
          <p:cNvPr id="9" name="テキスト ボックス 8"/>
          <p:cNvSpPr txBox="1"/>
          <p:nvPr userDrawn="1"/>
        </p:nvSpPr>
        <p:spPr>
          <a:xfrm>
            <a:off x="1305877" y="6525605"/>
            <a:ext cx="1624163" cy="176972"/>
          </a:xfrm>
          <a:prstGeom prst="rect">
            <a:avLst/>
          </a:prstGeom>
          <a:noFill/>
        </p:spPr>
        <p:txBody>
          <a:bodyPr wrap="none" rtlCol="0">
            <a:spAutoFit/>
          </a:bodyPr>
          <a:lstStyle/>
          <a:p>
            <a:r>
              <a:rPr kumimoji="1" lang="en-US" altLang="ja-JP" sz="550" spc="0">
                <a:solidFill>
                  <a:schemeClr val="bg1">
                    <a:lumMod val="65000"/>
                  </a:schemeClr>
                </a:solidFill>
                <a:latin typeface="+mn-ea"/>
                <a:ea typeface="+mn-ea"/>
              </a:rPr>
              <a:t>© DENSO CORPORATION</a:t>
            </a:r>
            <a:r>
              <a:rPr kumimoji="1" lang="en-US" altLang="ja-JP" sz="550" spc="0" baseline="0">
                <a:solidFill>
                  <a:schemeClr val="bg1">
                    <a:lumMod val="65000"/>
                  </a:schemeClr>
                </a:solidFill>
                <a:latin typeface="+mn-ea"/>
                <a:ea typeface="+mn-ea"/>
              </a:rPr>
              <a:t> All Rights Reserved.</a:t>
            </a:r>
            <a:endParaRPr kumimoji="1" lang="ja-JP" altLang="en-US" sz="550" spc="0">
              <a:solidFill>
                <a:schemeClr val="bg1">
                  <a:lumMod val="65000"/>
                </a:schemeClr>
              </a:solidFill>
              <a:latin typeface="+mn-ea"/>
              <a:ea typeface="+mn-ea"/>
            </a:endParaRPr>
          </a:p>
        </p:txBody>
      </p:sp>
      <p:sp>
        <p:nvSpPr>
          <p:cNvPr id="10" name="フッター プレースホルダー 3"/>
          <p:cNvSpPr>
            <a:spLocks noGrp="1"/>
          </p:cNvSpPr>
          <p:nvPr>
            <p:ph type="ftr" sz="quarter" idx="3"/>
          </p:nvPr>
        </p:nvSpPr>
        <p:spPr>
          <a:xfrm>
            <a:off x="1306648" y="6269163"/>
            <a:ext cx="4623616" cy="365125"/>
          </a:xfrm>
          <a:prstGeom prst="rect">
            <a:avLst/>
          </a:prstGeom>
        </p:spPr>
        <p:txBody>
          <a:bodyPr anchor="ctr"/>
          <a:lstStyle>
            <a:lvl1pPr>
              <a:defRPr lang="ja-JP" altLang="en-US" sz="800">
                <a:solidFill>
                  <a:schemeClr val="bg1">
                    <a:lumMod val="65000"/>
                  </a:schemeClr>
                </a:solidFill>
                <a:latin typeface="+mn-ea"/>
                <a:ea typeface="+mn-ea"/>
              </a:defRPr>
            </a:lvl1pPr>
          </a:lstStyle>
          <a:p>
            <a:r>
              <a:rPr lang="en-US" altLang="ja-JP"/>
              <a:t>Title / Month XX, 2023 (Please enter it from the "Insert" → "Header and Footer")</a:t>
            </a:r>
            <a:endParaRPr lang="en-US"/>
          </a:p>
        </p:txBody>
      </p:sp>
      <p:pic>
        <p:nvPicPr>
          <p:cNvPr id="13" name="図 12"/>
          <p:cNvPicPr>
            <a:picLocks noChangeAspect="1"/>
          </p:cNvPicPr>
          <p:nvPr userDrawn="1"/>
        </p:nvPicPr>
        <p:blipFill>
          <a:blip r:embed="rId26"/>
          <a:stretch>
            <a:fillRect/>
          </a:stretch>
        </p:blipFill>
        <p:spPr>
          <a:xfrm>
            <a:off x="376239" y="6405189"/>
            <a:ext cx="680059" cy="259265"/>
          </a:xfrm>
          <a:prstGeom prst="rect">
            <a:avLst/>
          </a:prstGeom>
        </p:spPr>
      </p:pic>
      <p:sp>
        <p:nvSpPr>
          <p:cNvPr id="3" name="タイトル プレースホルダー 2"/>
          <p:cNvSpPr>
            <a:spLocks noGrp="1"/>
          </p:cNvSpPr>
          <p:nvPr>
            <p:ph type="title"/>
          </p:nvPr>
        </p:nvSpPr>
        <p:spPr>
          <a:xfrm>
            <a:off x="1" y="254791"/>
            <a:ext cx="10806252" cy="415770"/>
          </a:xfrm>
          <a:prstGeom prst="rect">
            <a:avLst/>
          </a:prstGeom>
        </p:spPr>
        <p:txBody>
          <a:bodyPr vert="horz" lIns="396000" tIns="45720" rIns="91440" bIns="45720" rtlCol="0" anchor="t" anchorCtr="0">
            <a:noAutofit/>
          </a:bodyPr>
          <a:lstStyle/>
          <a:p>
            <a:r>
              <a:rPr kumimoji="1" lang="en-US" altLang="ja-JP"/>
              <a:t>Formatting Master Titles</a:t>
            </a:r>
            <a:endParaRPr kumimoji="1" lang="ja-JP" altLang="en-US"/>
          </a:p>
        </p:txBody>
      </p:sp>
      <p:pic>
        <p:nvPicPr>
          <p:cNvPr id="7" name="図 6"/>
          <p:cNvPicPr>
            <a:picLocks noChangeAspect="1"/>
          </p:cNvPicPr>
          <p:nvPr userDrawn="1"/>
        </p:nvPicPr>
        <p:blipFill>
          <a:blip r:embed="rId27" cstate="hqprint">
            <a:extLst>
              <a:ext uri="{28A0092B-C50C-407E-A947-70E740481C1C}">
                <a14:useLocalDpi xmlns:a14="http://schemas.microsoft.com/office/drawing/2010/main" val="0"/>
              </a:ext>
            </a:extLst>
          </a:blip>
          <a:stretch>
            <a:fillRect/>
          </a:stretch>
        </p:blipFill>
        <p:spPr>
          <a:xfrm>
            <a:off x="11069775" y="295989"/>
            <a:ext cx="755740" cy="296951"/>
          </a:xfrm>
          <a:prstGeom prst="rect">
            <a:avLst/>
          </a:prstGeom>
        </p:spPr>
      </p:pic>
      <p:sp>
        <p:nvSpPr>
          <p:cNvPr id="11" name="スライド番号プレースホルダー 3">
            <a:extLst>
              <a:ext uri="{FF2B5EF4-FFF2-40B4-BE49-F238E27FC236}">
                <a16:creationId xmlns:a16="http://schemas.microsoft.com/office/drawing/2014/main" id="{41306985-DCAE-4D5F-9832-53EE8920BBB2}"/>
              </a:ext>
            </a:extLst>
          </p:cNvPr>
          <p:cNvSpPr>
            <a:spLocks noGrp="1"/>
          </p:cNvSpPr>
          <p:nvPr>
            <p:ph type="sldNum" sz="quarter" idx="4"/>
          </p:nvPr>
        </p:nvSpPr>
        <p:spPr>
          <a:xfrm>
            <a:off x="10900341" y="6332075"/>
            <a:ext cx="1046680" cy="365125"/>
          </a:xfrm>
          <a:prstGeom prst="rect">
            <a:avLst/>
          </a:prstGeom>
        </p:spPr>
        <p:txBody>
          <a:bodyPr vert="horz" lIns="91440" tIns="45720" rIns="91440" bIns="45720" rtlCol="0" anchor="ctr"/>
          <a:lstStyle>
            <a:lvl1pPr algn="r" fontAlgn="base">
              <a:defRPr sz="1400">
                <a:solidFill>
                  <a:schemeClr val="tx1">
                    <a:tint val="75000"/>
                  </a:schemeClr>
                </a:solidFill>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1000">
              <a:solidFill>
                <a:schemeClr val="bg1">
                  <a:lumMod val="65000"/>
                </a:schemeClr>
              </a:solidFill>
            </a:endParaRPr>
          </a:p>
        </p:txBody>
      </p:sp>
    </p:spTree>
    <p:extLst>
      <p:ext uri="{BB962C8B-B14F-4D97-AF65-F5344CB8AC3E}">
        <p14:creationId xmlns:p14="http://schemas.microsoft.com/office/powerpoint/2010/main" val="567358809"/>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5" r:id="rId5"/>
    <p:sldLayoutId id="2147483774"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 id="2147483788" r:id="rId19"/>
    <p:sldLayoutId id="2147483789" r:id="rId20"/>
    <p:sldLayoutId id="2147483790" r:id="rId21"/>
    <p:sldLayoutId id="2147483791" r:id="rId22"/>
    <p:sldLayoutId id="2147483792" r:id="rId23"/>
    <p:sldLayoutId id="2147483793" r:id="rId24"/>
  </p:sldLayoutIdLst>
  <p:hf hdr="0" ftr="0" dt="0"/>
  <p:txStyles>
    <p:titleStyle>
      <a:lvl1pPr algn="l" defTabSz="914400" rtl="0" eaLnBrk="1" latinLnBrk="0" hangingPunct="1">
        <a:lnSpc>
          <a:spcPct val="90000"/>
        </a:lnSpc>
        <a:spcBef>
          <a:spcPct val="0"/>
        </a:spcBef>
        <a:buNone/>
        <a:defRPr kumimoji="1" sz="2650" b="1" kern="1200">
          <a:solidFill>
            <a:schemeClr val="tx1"/>
          </a:solidFill>
          <a:latin typeface="+mn-ea"/>
          <a:ea typeface="+mn-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p15:clr>
            <a:srgbClr val="F26B43"/>
          </p15:clr>
        </p15:guide>
        <p15:guide id="2" pos="439">
          <p15:clr>
            <a:srgbClr val="F26B43"/>
          </p15:clr>
        </p15:guide>
        <p15:guide id="3" pos="7243">
          <p15:clr>
            <a:srgbClr val="F26B43"/>
          </p15:clr>
        </p15:guide>
        <p15:guide id="4" orient="horz" pos="3906">
          <p15:clr>
            <a:srgbClr val="F26B43"/>
          </p15:clr>
        </p15:guide>
        <p15:guide id="5" orient="horz">
          <p15:clr>
            <a:srgbClr val="F26B43"/>
          </p15:clr>
        </p15:guide>
        <p15:guide id="6" orient="horz" pos="4320">
          <p15:clr>
            <a:srgbClr val="F26B43"/>
          </p15:clr>
        </p15:guide>
        <p15:guide id="7">
          <p15:clr>
            <a:srgbClr val="F26B43"/>
          </p15:clr>
        </p15:guide>
        <p15:guide id="8" pos="76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alpha val="0"/>
          </a:schemeClr>
        </a:solidFill>
        <a:effectLst/>
      </p:bgPr>
    </p:bg>
    <p:spTree>
      <p:nvGrpSpPr>
        <p:cNvPr id="1" name=""/>
        <p:cNvGrpSpPr/>
        <p:nvPr/>
      </p:nvGrpSpPr>
      <p:grpSpPr>
        <a:xfrm>
          <a:off x="0" y="0"/>
          <a:ext cx="0" cy="0"/>
          <a:chOff x="0" y="0"/>
          <a:chExt cx="0" cy="0"/>
        </a:xfrm>
      </p:grpSpPr>
      <p:sp>
        <p:nvSpPr>
          <p:cNvPr id="2" name="正方形/長方形 1"/>
          <p:cNvSpPr/>
          <p:nvPr userDrawn="1"/>
        </p:nvSpPr>
        <p:spPr bwMode="white">
          <a:xfrm>
            <a:off x="0" y="2"/>
            <a:ext cx="12192000" cy="62436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9" name="テキスト ボックス 8"/>
          <p:cNvSpPr txBox="1"/>
          <p:nvPr userDrawn="1"/>
        </p:nvSpPr>
        <p:spPr>
          <a:xfrm>
            <a:off x="1305877" y="6525605"/>
            <a:ext cx="1624163" cy="176972"/>
          </a:xfrm>
          <a:prstGeom prst="rect">
            <a:avLst/>
          </a:prstGeom>
          <a:noFill/>
        </p:spPr>
        <p:txBody>
          <a:bodyPr wrap="none" rtlCol="0">
            <a:spAutoFit/>
          </a:bodyPr>
          <a:lstStyle/>
          <a:p>
            <a:r>
              <a:rPr kumimoji="1" lang="en-US" altLang="ja-JP" sz="550" spc="0">
                <a:solidFill>
                  <a:schemeClr val="bg1">
                    <a:lumMod val="65000"/>
                  </a:schemeClr>
                </a:solidFill>
                <a:latin typeface="+mn-ea"/>
                <a:ea typeface="+mn-ea"/>
              </a:rPr>
              <a:t>© DENSO CORPORATION</a:t>
            </a:r>
            <a:r>
              <a:rPr kumimoji="1" lang="en-US" altLang="ja-JP" sz="550" spc="0" baseline="0">
                <a:solidFill>
                  <a:schemeClr val="bg1">
                    <a:lumMod val="65000"/>
                  </a:schemeClr>
                </a:solidFill>
                <a:latin typeface="+mn-ea"/>
                <a:ea typeface="+mn-ea"/>
              </a:rPr>
              <a:t> All Rights Reserved.</a:t>
            </a:r>
            <a:endParaRPr kumimoji="1" lang="ja-JP" altLang="en-US" sz="550" spc="0">
              <a:solidFill>
                <a:schemeClr val="bg1">
                  <a:lumMod val="65000"/>
                </a:schemeClr>
              </a:solidFill>
              <a:latin typeface="+mn-ea"/>
              <a:ea typeface="+mn-ea"/>
            </a:endParaRPr>
          </a:p>
        </p:txBody>
      </p:sp>
      <p:sp>
        <p:nvSpPr>
          <p:cNvPr id="10" name="フッター プレースホルダー 3"/>
          <p:cNvSpPr>
            <a:spLocks noGrp="1"/>
          </p:cNvSpPr>
          <p:nvPr>
            <p:ph type="ftr" sz="quarter" idx="3"/>
          </p:nvPr>
        </p:nvSpPr>
        <p:spPr>
          <a:xfrm>
            <a:off x="1306648" y="6269163"/>
            <a:ext cx="4623616" cy="365125"/>
          </a:xfrm>
          <a:prstGeom prst="rect">
            <a:avLst/>
          </a:prstGeom>
        </p:spPr>
        <p:txBody>
          <a:bodyPr anchor="ctr"/>
          <a:lstStyle>
            <a:lvl1pPr>
              <a:defRPr lang="ja-JP" altLang="en-US" sz="800">
                <a:solidFill>
                  <a:schemeClr val="bg1">
                    <a:lumMod val="65000"/>
                  </a:schemeClr>
                </a:solidFill>
                <a:latin typeface="+mn-ea"/>
                <a:ea typeface="+mn-ea"/>
              </a:defRPr>
            </a:lvl1pPr>
          </a:lstStyle>
          <a:p>
            <a:r>
              <a:rPr lang="en-US" altLang="ja-JP"/>
              <a:t>Title / Month XX, 2023 (Please enter it from the "Insert" → "Header and Footer")</a:t>
            </a:r>
            <a:endParaRPr lang="en-US"/>
          </a:p>
        </p:txBody>
      </p:sp>
      <p:pic>
        <p:nvPicPr>
          <p:cNvPr id="13" name="図 12"/>
          <p:cNvPicPr>
            <a:picLocks noChangeAspect="1"/>
          </p:cNvPicPr>
          <p:nvPr userDrawn="1"/>
        </p:nvPicPr>
        <p:blipFill>
          <a:blip r:embed="rId29"/>
          <a:stretch>
            <a:fillRect/>
          </a:stretch>
        </p:blipFill>
        <p:spPr>
          <a:xfrm>
            <a:off x="376239" y="6405189"/>
            <a:ext cx="680059" cy="259265"/>
          </a:xfrm>
          <a:prstGeom prst="rect">
            <a:avLst/>
          </a:prstGeom>
        </p:spPr>
      </p:pic>
      <p:sp>
        <p:nvSpPr>
          <p:cNvPr id="3" name="タイトル プレースホルダー 2"/>
          <p:cNvSpPr>
            <a:spLocks noGrp="1"/>
          </p:cNvSpPr>
          <p:nvPr>
            <p:ph type="title"/>
          </p:nvPr>
        </p:nvSpPr>
        <p:spPr>
          <a:xfrm>
            <a:off x="1" y="254791"/>
            <a:ext cx="10806252" cy="415770"/>
          </a:xfrm>
          <a:prstGeom prst="rect">
            <a:avLst/>
          </a:prstGeom>
        </p:spPr>
        <p:txBody>
          <a:bodyPr vert="horz" lIns="396000" tIns="45720" rIns="91440" bIns="45720" rtlCol="0" anchor="t" anchorCtr="0">
            <a:noAutofit/>
          </a:bodyPr>
          <a:lstStyle/>
          <a:p>
            <a:r>
              <a:rPr kumimoji="1" lang="en-US" altLang="ja-JP"/>
              <a:t>Formatting Master Titles</a:t>
            </a:r>
            <a:endParaRPr kumimoji="1" lang="ja-JP" altLang="en-US"/>
          </a:p>
        </p:txBody>
      </p:sp>
      <p:sp>
        <p:nvSpPr>
          <p:cNvPr id="11" name="スライド番号プレースホルダー 3">
            <a:extLst>
              <a:ext uri="{FF2B5EF4-FFF2-40B4-BE49-F238E27FC236}">
                <a16:creationId xmlns:a16="http://schemas.microsoft.com/office/drawing/2014/main" id="{135D1636-159D-4A6E-A454-671259D65848}"/>
              </a:ext>
            </a:extLst>
          </p:cNvPr>
          <p:cNvSpPr>
            <a:spLocks noGrp="1"/>
          </p:cNvSpPr>
          <p:nvPr>
            <p:ph type="sldNum" sz="quarter" idx="4"/>
          </p:nvPr>
        </p:nvSpPr>
        <p:spPr>
          <a:xfrm>
            <a:off x="10900341" y="6332075"/>
            <a:ext cx="1046680" cy="365125"/>
          </a:xfrm>
          <a:prstGeom prst="rect">
            <a:avLst/>
          </a:prstGeom>
        </p:spPr>
        <p:txBody>
          <a:bodyPr vert="horz" lIns="91440" tIns="45720" rIns="91440" bIns="45720" rtlCol="0" anchor="ctr"/>
          <a:lstStyle>
            <a:lvl1pPr algn="r" fontAlgn="base">
              <a:defRPr sz="1400">
                <a:solidFill>
                  <a:schemeClr val="tx1">
                    <a:tint val="75000"/>
                  </a:schemeClr>
                </a:solidFill>
                <a:latin typeface="+mn-ea"/>
                <a:ea typeface="+mn-ea"/>
              </a:defRPr>
            </a:lvl1pPr>
          </a:lstStyle>
          <a:p>
            <a:fld id="{A4345066-4952-40C1-BC8B-CE2851EC3EF2}" type="slidenum">
              <a:rPr lang="ja-JP" altLang="en-US" smtClean="0">
                <a:solidFill>
                  <a:schemeClr val="bg1">
                    <a:lumMod val="65000"/>
                  </a:schemeClr>
                </a:solidFill>
              </a:rPr>
              <a:pPr/>
              <a:t>‹#›</a:t>
            </a:fld>
            <a:endParaRPr lang="en-US" altLang="ja-JP" sz="1000">
              <a:solidFill>
                <a:schemeClr val="bg1">
                  <a:lumMod val="65000"/>
                </a:schemeClr>
              </a:solidFill>
            </a:endParaRPr>
          </a:p>
        </p:txBody>
      </p:sp>
    </p:spTree>
    <p:extLst>
      <p:ext uri="{BB962C8B-B14F-4D97-AF65-F5344CB8AC3E}">
        <p14:creationId xmlns:p14="http://schemas.microsoft.com/office/powerpoint/2010/main" val="3415373849"/>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800" r:id="rId5"/>
    <p:sldLayoutId id="2147483799" r:id="rId6"/>
    <p:sldLayoutId id="2147483801" r:id="rId7"/>
    <p:sldLayoutId id="2147483802" r:id="rId8"/>
    <p:sldLayoutId id="2147483803" r:id="rId9"/>
    <p:sldLayoutId id="2147483804" r:id="rId10"/>
    <p:sldLayoutId id="2147483805" r:id="rId11"/>
    <p:sldLayoutId id="2147483806" r:id="rId12"/>
    <p:sldLayoutId id="2147483807" r:id="rId13"/>
    <p:sldLayoutId id="2147483808" r:id="rId14"/>
    <p:sldLayoutId id="2147483809" r:id="rId15"/>
    <p:sldLayoutId id="2147483810" r:id="rId16"/>
    <p:sldLayoutId id="2147483811" r:id="rId17"/>
    <p:sldLayoutId id="2147483812" r:id="rId18"/>
    <p:sldLayoutId id="2147483813" r:id="rId19"/>
    <p:sldLayoutId id="2147483814" r:id="rId20"/>
    <p:sldLayoutId id="2147483815" r:id="rId21"/>
    <p:sldLayoutId id="2147483816" r:id="rId22"/>
    <p:sldLayoutId id="2147483817" r:id="rId23"/>
    <p:sldLayoutId id="2147483818" r:id="rId24"/>
    <p:sldLayoutId id="2147483869" r:id="rId25"/>
    <p:sldLayoutId id="2147483870" r:id="rId26"/>
    <p:sldLayoutId id="2147483871" r:id="rId27"/>
  </p:sldLayoutIdLst>
  <p:hf hdr="0" ftr="0" dt="0"/>
  <p:txStyles>
    <p:titleStyle>
      <a:lvl1pPr algn="l" defTabSz="914400" rtl="0" eaLnBrk="1" latinLnBrk="0" hangingPunct="1">
        <a:lnSpc>
          <a:spcPct val="90000"/>
        </a:lnSpc>
        <a:spcBef>
          <a:spcPct val="0"/>
        </a:spcBef>
        <a:buNone/>
        <a:defRPr kumimoji="1" sz="2650" b="1" kern="1200">
          <a:solidFill>
            <a:schemeClr val="tx1"/>
          </a:solidFill>
          <a:latin typeface="+mn-ea"/>
          <a:ea typeface="+mn-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p15:clr>
            <a:srgbClr val="F26B43"/>
          </p15:clr>
        </p15:guide>
        <p15:guide id="2" pos="439">
          <p15:clr>
            <a:srgbClr val="F26B43"/>
          </p15:clr>
        </p15:guide>
        <p15:guide id="3" pos="7243">
          <p15:clr>
            <a:srgbClr val="F26B43"/>
          </p15:clr>
        </p15:guide>
        <p15:guide id="4" orient="horz" pos="3906">
          <p15:clr>
            <a:srgbClr val="F26B43"/>
          </p15:clr>
        </p15:guide>
        <p15:guide id="5" orient="horz">
          <p15:clr>
            <a:srgbClr val="F26B43"/>
          </p15:clr>
        </p15:guide>
        <p15:guide id="6" orient="horz" pos="4320">
          <p15:clr>
            <a:srgbClr val="F26B43"/>
          </p15:clr>
        </p15:guide>
        <p15:guide id="7">
          <p15:clr>
            <a:srgbClr val="F26B43"/>
          </p15:clr>
        </p15:guide>
        <p15:guide id="8" pos="76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4.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77.xml"/><Relationship Id="rId5" Type="http://schemas.openxmlformats.org/officeDocument/2006/relationships/image" Target="../media/image22.pn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7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7.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77.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77.xml"/><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97.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97.xml"/><Relationship Id="rId5" Type="http://schemas.openxmlformats.org/officeDocument/2006/relationships/image" Target="../media/image32.pn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7.xml"/></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97.xml"/><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77.xml"/><Relationship Id="rId4" Type="http://schemas.openxmlformats.org/officeDocument/2006/relationships/image" Target="../media/image36.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7.xml"/></Relationships>
</file>

<file path=ppt/slides/_rels/slide1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7.jpeg"/><Relationship Id="rId7" Type="http://schemas.openxmlformats.org/officeDocument/2006/relationships/diagramColors" Target="../diagrams/colors1.xml"/><Relationship Id="rId2" Type="http://schemas.openxmlformats.org/officeDocument/2006/relationships/notesSlide" Target="../notesSlides/notesSlide19.xml"/><Relationship Id="rId1" Type="http://schemas.openxmlformats.org/officeDocument/2006/relationships/slideLayout" Target="../slideLayouts/slideLayout7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77.xml"/></Relationships>
</file>

<file path=ppt/slides/_rels/slide2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8.jpeg"/><Relationship Id="rId7"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77.xml"/><Relationship Id="rId6" Type="http://schemas.openxmlformats.org/officeDocument/2006/relationships/image" Target="../media/image2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7.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6.svg"/><Relationship Id="rId2" Type="http://schemas.openxmlformats.org/officeDocument/2006/relationships/notesSlide" Target="../notesSlides/notesSlide26.xml"/><Relationship Id="rId1" Type="http://schemas.openxmlformats.org/officeDocument/2006/relationships/slideLayout" Target="../slideLayouts/slideLayout77.xml"/><Relationship Id="rId6" Type="http://schemas.openxmlformats.org/officeDocument/2006/relationships/image" Target="../media/image45.png"/><Relationship Id="rId5" Type="http://schemas.openxmlformats.org/officeDocument/2006/relationships/image" Target="../media/image44.svg"/><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7.xml"/><Relationship Id="rId1" Type="http://schemas.openxmlformats.org/officeDocument/2006/relationships/slideLayout" Target="../slideLayouts/slideLayout77.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7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7.xml"/></Relationships>
</file>

<file path=ppt/slides/_rels/slide3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3.xml"/><Relationship Id="rId1" Type="http://schemas.openxmlformats.org/officeDocument/2006/relationships/slideLayout" Target="../slideLayouts/slideLayout97.xml"/><Relationship Id="rId4" Type="http://schemas.openxmlformats.org/officeDocument/2006/relationships/image" Target="../media/image38.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図プレースホルダー 35">
            <a:extLst>
              <a:ext uri="{FF2B5EF4-FFF2-40B4-BE49-F238E27FC236}">
                <a16:creationId xmlns:a16="http://schemas.microsoft.com/office/drawing/2014/main" id="{38292E12-6490-F61D-8E71-7AFC954BF0C5}"/>
              </a:ext>
            </a:extLst>
          </p:cNvPr>
          <p:cNvSpPr>
            <a:spLocks noGrp="1"/>
          </p:cNvSpPr>
          <p:nvPr>
            <p:ph type="pic" sz="quarter" idx="13"/>
          </p:nvPr>
        </p:nvSpPr>
        <p:spPr/>
        <p:txBody>
          <a:bodyPr/>
          <a:lstStyle/>
          <a:p>
            <a:endParaRPr lang="ja-JP" altLang="en-US"/>
          </a:p>
        </p:txBody>
      </p:sp>
      <p:sp>
        <p:nvSpPr>
          <p:cNvPr id="37" name="図プレースホルダー 36">
            <a:extLst>
              <a:ext uri="{FF2B5EF4-FFF2-40B4-BE49-F238E27FC236}">
                <a16:creationId xmlns:a16="http://schemas.microsoft.com/office/drawing/2014/main" id="{B9F3AE21-AE04-9881-E517-C600C0029B05}"/>
              </a:ext>
            </a:extLst>
          </p:cNvPr>
          <p:cNvSpPr>
            <a:spLocks noGrp="1"/>
          </p:cNvSpPr>
          <p:nvPr>
            <p:ph type="pic" sz="quarter" idx="14"/>
          </p:nvPr>
        </p:nvSpPr>
        <p:spPr/>
        <p:txBody>
          <a:bodyPr/>
          <a:lstStyle/>
          <a:p>
            <a:endParaRPr lang="ja-JP" altLang="en-US"/>
          </a:p>
        </p:txBody>
      </p:sp>
      <p:sp>
        <p:nvSpPr>
          <p:cNvPr id="38" name="図プレースホルダー 37">
            <a:extLst>
              <a:ext uri="{FF2B5EF4-FFF2-40B4-BE49-F238E27FC236}">
                <a16:creationId xmlns:a16="http://schemas.microsoft.com/office/drawing/2014/main" id="{CB2434AF-6FA1-2752-E5E0-BDA0B0202DF4}"/>
              </a:ext>
            </a:extLst>
          </p:cNvPr>
          <p:cNvSpPr>
            <a:spLocks noGrp="1"/>
          </p:cNvSpPr>
          <p:nvPr>
            <p:ph type="pic" sz="quarter" idx="18"/>
          </p:nvPr>
        </p:nvSpPr>
        <p:spPr/>
        <p:txBody>
          <a:bodyPr/>
          <a:lstStyle/>
          <a:p>
            <a:endParaRPr lang="ja-JP" altLang="en-US"/>
          </a:p>
        </p:txBody>
      </p:sp>
      <p:sp>
        <p:nvSpPr>
          <p:cNvPr id="39" name="図プレースホルダー 38">
            <a:extLst>
              <a:ext uri="{FF2B5EF4-FFF2-40B4-BE49-F238E27FC236}">
                <a16:creationId xmlns:a16="http://schemas.microsoft.com/office/drawing/2014/main" id="{E7A8A97B-5E3F-39E3-FE28-14B97A6D95AE}"/>
              </a:ext>
            </a:extLst>
          </p:cNvPr>
          <p:cNvSpPr>
            <a:spLocks noGrp="1"/>
          </p:cNvSpPr>
          <p:nvPr>
            <p:ph type="pic" sz="quarter" idx="19"/>
          </p:nvPr>
        </p:nvSpPr>
        <p:spPr/>
        <p:txBody>
          <a:bodyPr/>
          <a:lstStyle/>
          <a:p>
            <a:endParaRPr lang="ja-JP" altLang="en-US"/>
          </a:p>
        </p:txBody>
      </p:sp>
      <p:sp>
        <p:nvSpPr>
          <p:cNvPr id="40" name="図プレースホルダー 39">
            <a:extLst>
              <a:ext uri="{FF2B5EF4-FFF2-40B4-BE49-F238E27FC236}">
                <a16:creationId xmlns:a16="http://schemas.microsoft.com/office/drawing/2014/main" id="{7BB2D595-4F85-B938-EC27-FE72B35CABA4}"/>
              </a:ext>
            </a:extLst>
          </p:cNvPr>
          <p:cNvSpPr>
            <a:spLocks noGrp="1"/>
          </p:cNvSpPr>
          <p:nvPr>
            <p:ph type="pic" sz="quarter" idx="23"/>
          </p:nvPr>
        </p:nvSpPr>
        <p:spPr/>
        <p:txBody>
          <a:bodyPr/>
          <a:lstStyle/>
          <a:p>
            <a:endParaRPr lang="ja-JP" altLang="en-US"/>
          </a:p>
        </p:txBody>
      </p:sp>
      <p:sp>
        <p:nvSpPr>
          <p:cNvPr id="41" name="図プレースホルダー 40">
            <a:extLst>
              <a:ext uri="{FF2B5EF4-FFF2-40B4-BE49-F238E27FC236}">
                <a16:creationId xmlns:a16="http://schemas.microsoft.com/office/drawing/2014/main" id="{D09FC3F4-EFCE-49A0-3467-33E9C81AF595}"/>
              </a:ext>
            </a:extLst>
          </p:cNvPr>
          <p:cNvSpPr>
            <a:spLocks noGrp="1"/>
          </p:cNvSpPr>
          <p:nvPr>
            <p:ph type="pic" sz="quarter" idx="24"/>
          </p:nvPr>
        </p:nvSpPr>
        <p:spPr/>
        <p:txBody>
          <a:bodyPr/>
          <a:lstStyle/>
          <a:p>
            <a:endParaRPr lang="ja-JP" altLang="en-US"/>
          </a:p>
        </p:txBody>
      </p:sp>
      <p:sp>
        <p:nvSpPr>
          <p:cNvPr id="42" name="図プレースホルダー 41">
            <a:extLst>
              <a:ext uri="{FF2B5EF4-FFF2-40B4-BE49-F238E27FC236}">
                <a16:creationId xmlns:a16="http://schemas.microsoft.com/office/drawing/2014/main" id="{32F22A71-EDCC-506A-811B-B510D3B8B1FD}"/>
              </a:ext>
            </a:extLst>
          </p:cNvPr>
          <p:cNvSpPr>
            <a:spLocks noGrp="1"/>
          </p:cNvSpPr>
          <p:nvPr>
            <p:ph type="pic" sz="quarter" idx="33"/>
          </p:nvPr>
        </p:nvSpPr>
        <p:spPr/>
        <p:txBody>
          <a:bodyPr/>
          <a:lstStyle/>
          <a:p>
            <a:endParaRPr lang="ja-JP" altLang="en-US"/>
          </a:p>
        </p:txBody>
      </p:sp>
      <p:sp>
        <p:nvSpPr>
          <p:cNvPr id="43" name="図プレースホルダー 42">
            <a:extLst>
              <a:ext uri="{FF2B5EF4-FFF2-40B4-BE49-F238E27FC236}">
                <a16:creationId xmlns:a16="http://schemas.microsoft.com/office/drawing/2014/main" id="{98D03F01-15D2-7DE7-25EB-FCA3F37D00F0}"/>
              </a:ext>
            </a:extLst>
          </p:cNvPr>
          <p:cNvSpPr>
            <a:spLocks noGrp="1"/>
          </p:cNvSpPr>
          <p:nvPr>
            <p:ph type="pic" sz="quarter" idx="34"/>
          </p:nvPr>
        </p:nvSpPr>
        <p:spPr/>
        <p:txBody>
          <a:bodyPr/>
          <a:lstStyle/>
          <a:p>
            <a:endParaRPr lang="ja-JP" altLang="en-US"/>
          </a:p>
        </p:txBody>
      </p:sp>
      <p:sp>
        <p:nvSpPr>
          <p:cNvPr id="44" name="図プレースホルダー 43">
            <a:extLst>
              <a:ext uri="{FF2B5EF4-FFF2-40B4-BE49-F238E27FC236}">
                <a16:creationId xmlns:a16="http://schemas.microsoft.com/office/drawing/2014/main" id="{C9EC8670-88B4-6160-BC10-31DA964710CB}"/>
              </a:ext>
            </a:extLst>
          </p:cNvPr>
          <p:cNvSpPr>
            <a:spLocks noGrp="1"/>
          </p:cNvSpPr>
          <p:nvPr>
            <p:ph type="pic" sz="quarter" idx="36"/>
          </p:nvPr>
        </p:nvSpPr>
        <p:spPr/>
        <p:txBody>
          <a:bodyPr/>
          <a:lstStyle/>
          <a:p>
            <a:endParaRPr lang="ja-JP" altLang="en-US"/>
          </a:p>
        </p:txBody>
      </p:sp>
      <p:sp>
        <p:nvSpPr>
          <p:cNvPr id="45" name="図プレースホルダー 44">
            <a:extLst>
              <a:ext uri="{FF2B5EF4-FFF2-40B4-BE49-F238E27FC236}">
                <a16:creationId xmlns:a16="http://schemas.microsoft.com/office/drawing/2014/main" id="{3BBA7D9C-3E6E-6E1D-3421-3B81E7A9D665}"/>
              </a:ext>
            </a:extLst>
          </p:cNvPr>
          <p:cNvSpPr>
            <a:spLocks noGrp="1"/>
          </p:cNvSpPr>
          <p:nvPr>
            <p:ph type="pic" sz="quarter" idx="37"/>
          </p:nvPr>
        </p:nvSpPr>
        <p:spPr/>
        <p:txBody>
          <a:bodyPr/>
          <a:lstStyle/>
          <a:p>
            <a:endParaRPr lang="ja-JP" altLang="en-US"/>
          </a:p>
        </p:txBody>
      </p:sp>
      <p:sp>
        <p:nvSpPr>
          <p:cNvPr id="46" name="図プレースホルダー 45">
            <a:extLst>
              <a:ext uri="{FF2B5EF4-FFF2-40B4-BE49-F238E27FC236}">
                <a16:creationId xmlns:a16="http://schemas.microsoft.com/office/drawing/2014/main" id="{4D672BE1-7263-D2D5-207C-96E7AE0A40AC}"/>
              </a:ext>
            </a:extLst>
          </p:cNvPr>
          <p:cNvSpPr>
            <a:spLocks noGrp="1"/>
          </p:cNvSpPr>
          <p:nvPr>
            <p:ph type="pic" sz="quarter" idx="38"/>
          </p:nvPr>
        </p:nvSpPr>
        <p:spPr/>
        <p:txBody>
          <a:bodyPr/>
          <a:lstStyle/>
          <a:p>
            <a:endParaRPr lang="ja-JP" altLang="en-US"/>
          </a:p>
        </p:txBody>
      </p:sp>
      <p:sp>
        <p:nvSpPr>
          <p:cNvPr id="47" name="図プレースホルダー 46">
            <a:extLst>
              <a:ext uri="{FF2B5EF4-FFF2-40B4-BE49-F238E27FC236}">
                <a16:creationId xmlns:a16="http://schemas.microsoft.com/office/drawing/2014/main" id="{EB6CB406-BD6A-863B-9E25-6DF08646B5B5}"/>
              </a:ext>
            </a:extLst>
          </p:cNvPr>
          <p:cNvSpPr>
            <a:spLocks noGrp="1"/>
          </p:cNvSpPr>
          <p:nvPr>
            <p:ph type="pic" sz="quarter" idx="39"/>
          </p:nvPr>
        </p:nvSpPr>
        <p:spPr/>
        <p:txBody>
          <a:bodyPr/>
          <a:lstStyle/>
          <a:p>
            <a:endParaRPr lang="ja-JP" altLang="en-US"/>
          </a:p>
        </p:txBody>
      </p:sp>
      <p:sp>
        <p:nvSpPr>
          <p:cNvPr id="14" name="テキスト プレースホルダー 13">
            <a:extLst>
              <a:ext uri="{FF2B5EF4-FFF2-40B4-BE49-F238E27FC236}">
                <a16:creationId xmlns:a16="http://schemas.microsoft.com/office/drawing/2014/main" id="{99E670EB-D641-40EC-BD4B-F53D8B061B0B}"/>
              </a:ext>
            </a:extLst>
          </p:cNvPr>
          <p:cNvSpPr>
            <a:spLocks noGrp="1"/>
          </p:cNvSpPr>
          <p:nvPr>
            <p:ph type="body" sz="quarter" idx="11"/>
          </p:nvPr>
        </p:nvSpPr>
        <p:spPr/>
        <p:txBody>
          <a:bodyPr/>
          <a:lstStyle/>
          <a:p>
            <a:r>
              <a:rPr kumimoji="1" lang="en-US" altLang="ja-JP"/>
              <a:t>Susumu Tomita</a:t>
            </a:r>
          </a:p>
          <a:p>
            <a:r>
              <a:rPr lang="en-US" altLang="ja-JP"/>
              <a:t>Naomichi Shimazu</a:t>
            </a:r>
            <a:endParaRPr kumimoji="1" lang="ja-JP" altLang="en-US"/>
          </a:p>
        </p:txBody>
      </p:sp>
      <p:sp>
        <p:nvSpPr>
          <p:cNvPr id="48" name="テキスト プレースホルダー 47">
            <a:extLst>
              <a:ext uri="{FF2B5EF4-FFF2-40B4-BE49-F238E27FC236}">
                <a16:creationId xmlns:a16="http://schemas.microsoft.com/office/drawing/2014/main" id="{BD8C4BBD-F02F-C532-6BD2-351BB7856F09}"/>
              </a:ext>
            </a:extLst>
          </p:cNvPr>
          <p:cNvSpPr>
            <a:spLocks noGrp="1"/>
          </p:cNvSpPr>
          <p:nvPr>
            <p:ph type="body" sz="quarter" idx="41"/>
          </p:nvPr>
        </p:nvSpPr>
        <p:spPr/>
        <p:txBody>
          <a:bodyPr lIns="91440" tIns="45720" rIns="91440" bIns="45720" anchor="ctr"/>
          <a:lstStyle/>
          <a:p>
            <a:r>
              <a:rPr lang="en-US" b="0">
                <a:solidFill>
                  <a:srgbClr val="333333"/>
                </a:solidFill>
                <a:cs typeface="+mn-ea"/>
              </a:rPr>
              <a:t>How</a:t>
            </a:r>
            <a:r>
              <a:rPr lang="en-US" altLang="ja-JP" b="0">
                <a:solidFill>
                  <a:srgbClr val="333333"/>
                </a:solidFill>
                <a:cs typeface="+mn-ea"/>
              </a:rPr>
              <a:t> </a:t>
            </a:r>
            <a:r>
              <a:rPr lang="en-US" b="0">
                <a:solidFill>
                  <a:srgbClr val="333333"/>
                </a:solidFill>
                <a:cs typeface="+mn-ea"/>
              </a:rPr>
              <a:t>a</a:t>
            </a:r>
            <a:r>
              <a:rPr lang="en-US" altLang="ja-JP" b="0">
                <a:solidFill>
                  <a:srgbClr val="333333"/>
                </a:solidFill>
                <a:cs typeface="+mn-ea"/>
              </a:rPr>
              <a:t> </a:t>
            </a:r>
            <a:r>
              <a:rPr lang="en-US" b="0">
                <a:solidFill>
                  <a:srgbClr val="333333"/>
                </a:solidFill>
                <a:cs typeface="+mn-ea"/>
              </a:rPr>
              <a:t>Five-Hour-a-Week</a:t>
            </a:r>
            <a:r>
              <a:rPr lang="en-US" altLang="ja-JP" b="0">
                <a:solidFill>
                  <a:srgbClr val="333333"/>
                </a:solidFill>
                <a:cs typeface="+mn-ea"/>
              </a:rPr>
              <a:t> </a:t>
            </a:r>
            <a:r>
              <a:rPr lang="en-US" b="0">
                <a:solidFill>
                  <a:srgbClr val="333333"/>
                </a:solidFill>
                <a:cs typeface="+mn-ea"/>
              </a:rPr>
              <a:t>Side</a:t>
            </a:r>
            <a:r>
              <a:rPr lang="en-US" altLang="ja-JP" b="0">
                <a:solidFill>
                  <a:srgbClr val="333333"/>
                </a:solidFill>
                <a:cs typeface="+mn-ea"/>
              </a:rPr>
              <a:t> </a:t>
            </a:r>
            <a:r>
              <a:rPr lang="en-US" b="0">
                <a:solidFill>
                  <a:srgbClr val="333333"/>
                </a:solidFill>
                <a:cs typeface="+mn-ea"/>
              </a:rPr>
              <a:t>Project</a:t>
            </a:r>
            <a:r>
              <a:rPr lang="en-US" altLang="ja-JP" b="0">
                <a:solidFill>
                  <a:srgbClr val="333333"/>
                </a:solidFill>
                <a:cs typeface="+mn-ea"/>
              </a:rPr>
              <a:t> </a:t>
            </a:r>
            <a:r>
              <a:rPr lang="en-US" b="0">
                <a:solidFill>
                  <a:srgbClr val="333333"/>
                </a:solidFill>
                <a:cs typeface="+mn-ea"/>
              </a:rPr>
              <a:t>Crossed</a:t>
            </a:r>
            <a:r>
              <a:rPr lang="en-US" altLang="ja-JP" b="0">
                <a:solidFill>
                  <a:srgbClr val="333333"/>
                </a:solidFill>
                <a:cs typeface="+mn-ea"/>
              </a:rPr>
              <a:t> </a:t>
            </a:r>
            <a:r>
              <a:rPr lang="en-US" b="0">
                <a:solidFill>
                  <a:srgbClr val="333333"/>
                </a:solidFill>
                <a:cs typeface="+mn-ea"/>
              </a:rPr>
              <a:t>Silos</a:t>
            </a:r>
            <a:r>
              <a:rPr lang="en-US" altLang="ja-JP" b="0">
                <a:solidFill>
                  <a:srgbClr val="333333"/>
                </a:solidFill>
                <a:cs typeface="+mn-ea"/>
              </a:rPr>
              <a:t> </a:t>
            </a:r>
            <a:r>
              <a:rPr lang="en-US" b="0">
                <a:solidFill>
                  <a:srgbClr val="333333"/>
                </a:solidFill>
                <a:cs typeface="+mn-ea"/>
              </a:rPr>
              <a:t>and</a:t>
            </a:r>
            <a:r>
              <a:rPr lang="en-US" altLang="ja-JP" b="0">
                <a:solidFill>
                  <a:srgbClr val="333333"/>
                </a:solidFill>
                <a:cs typeface="+mn-ea"/>
              </a:rPr>
              <a:t> </a:t>
            </a:r>
            <a:r>
              <a:rPr lang="en-US" b="0">
                <a:solidFill>
                  <a:srgbClr val="333333"/>
                </a:solidFill>
                <a:cs typeface="+mn-ea"/>
              </a:rPr>
              <a:t>Saved</a:t>
            </a:r>
            <a:r>
              <a:rPr lang="en-US" altLang="ja-JP" b="0">
                <a:solidFill>
                  <a:srgbClr val="333333"/>
                </a:solidFill>
                <a:cs typeface="+mn-ea"/>
              </a:rPr>
              <a:t> </a:t>
            </a:r>
            <a:r>
              <a:rPr lang="en-US" b="0">
                <a:solidFill>
                  <a:srgbClr val="333333"/>
                </a:solidFill>
                <a:cs typeface="+mn-ea"/>
              </a:rPr>
              <a:t>IT Service Operators</a:t>
            </a:r>
            <a:endParaRPr lang="ja-JP"/>
          </a:p>
        </p:txBody>
      </p:sp>
      <p:sp>
        <p:nvSpPr>
          <p:cNvPr id="50" name="テキスト プレースホルダー 49">
            <a:extLst>
              <a:ext uri="{FF2B5EF4-FFF2-40B4-BE49-F238E27FC236}">
                <a16:creationId xmlns:a16="http://schemas.microsoft.com/office/drawing/2014/main" id="{AA0378E7-8F96-C7BB-2AB8-1D70543A8448}"/>
              </a:ext>
            </a:extLst>
          </p:cNvPr>
          <p:cNvSpPr>
            <a:spLocks noGrp="1"/>
          </p:cNvSpPr>
          <p:nvPr>
            <p:ph type="body" sz="quarter" idx="40"/>
          </p:nvPr>
        </p:nvSpPr>
        <p:spPr/>
        <p:txBody>
          <a:bodyPr lIns="91440" tIns="45720" rIns="91440" bIns="45720" anchor="t"/>
          <a:lstStyle/>
          <a:p>
            <a:r>
              <a:rPr lang="en-US" altLang="ja-JP"/>
              <a:t>2024/7/10</a:t>
            </a:r>
            <a:endParaRPr kumimoji="1" lang="ja-JP" altLang="en-US"/>
          </a:p>
          <a:p>
            <a:endParaRPr lang="ja-JP" altLang="en-US"/>
          </a:p>
        </p:txBody>
      </p:sp>
    </p:spTree>
    <p:extLst>
      <p:ext uri="{BB962C8B-B14F-4D97-AF65-F5344CB8AC3E}">
        <p14:creationId xmlns:p14="http://schemas.microsoft.com/office/powerpoint/2010/main" val="2998660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2159EFE8-B3BB-F2FE-E9E3-C96C6CD688D5}"/>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2</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43180219-DE30-1AF9-8773-EBD2A3B4AF18}"/>
              </a:ext>
            </a:extLst>
          </p:cNvPr>
          <p:cNvSpPr>
            <a:spLocks noGrp="1"/>
          </p:cNvSpPr>
          <p:nvPr>
            <p:ph sz="quarter" idx="17"/>
          </p:nvPr>
        </p:nvSpPr>
        <p:spPr/>
        <p:txBody>
          <a:bodyPr/>
          <a:lstStyle/>
          <a:p>
            <a:endParaRPr lang="en-US" b="1"/>
          </a:p>
          <a:p>
            <a:r>
              <a:rPr lang="en-US" b="1"/>
              <a:t>Susumu Tomita</a:t>
            </a:r>
            <a:endParaRPr lang="en-US"/>
          </a:p>
          <a:p>
            <a:r>
              <a:rPr lang="en-US"/>
              <a:t>Department: </a:t>
            </a:r>
            <a:r>
              <a:rPr lang="en-US" err="1"/>
              <a:t>CCoE</a:t>
            </a:r>
            <a:r>
              <a:rPr lang="en-US"/>
              <a:t> Section, Digital Innovation Department, Cloud Services R&amp;D Division</a:t>
            </a:r>
          </a:p>
          <a:p>
            <a:r>
              <a:rPr lang="en-US"/>
              <a:t>Role: Software Engineer</a:t>
            </a:r>
          </a:p>
          <a:p>
            <a:r>
              <a:rPr lang="en-US"/>
              <a:t>About: I joined </a:t>
            </a:r>
            <a:r>
              <a:rPr lang="en-US">
                <a:cs typeface="+mn-ea"/>
              </a:rPr>
              <a:t>DENSO CORP.(DENSO)</a:t>
            </a:r>
            <a:r>
              <a:rPr lang="en-US"/>
              <a:t>  in 2018. My current role involves software development for web services and working within the </a:t>
            </a:r>
            <a:r>
              <a:rPr lang="en-US" err="1"/>
              <a:t>CCoE</a:t>
            </a:r>
            <a:r>
              <a:rPr lang="en-US"/>
              <a:t>. I focus on creating software solutions that support our cloud services.</a:t>
            </a:r>
          </a:p>
          <a:p>
            <a:endParaRPr lang="en-US" altLang="ja-JP"/>
          </a:p>
          <a:p>
            <a:endParaRPr lang="en-US" altLang="ja-JP"/>
          </a:p>
          <a:p>
            <a:r>
              <a:rPr lang="en-US" altLang="ja-JP" b="1" err="1"/>
              <a:t>Naomichi</a:t>
            </a:r>
            <a:r>
              <a:rPr lang="en-US" altLang="ja-JP" b="1"/>
              <a:t> Shimazu</a:t>
            </a:r>
            <a:endParaRPr lang="ja-JP" altLang="ja-JP" b="1"/>
          </a:p>
          <a:p>
            <a:r>
              <a:rPr lang="en-US" altLang="ja-JP"/>
              <a:t>Department: </a:t>
            </a:r>
            <a:r>
              <a:rPr lang="en-US" altLang="ja-JP" err="1"/>
              <a:t>CCoE</a:t>
            </a:r>
            <a:r>
              <a:rPr lang="en-US" altLang="ja-JP"/>
              <a:t> Section, Digital Innovation Department, Cloud Services R&amp;D Division</a:t>
            </a:r>
          </a:p>
          <a:p>
            <a:r>
              <a:rPr lang="en-US" altLang="ja-JP"/>
              <a:t>Role: Software Engineer</a:t>
            </a:r>
          </a:p>
          <a:p>
            <a:r>
              <a:rPr lang="en-US" altLang="ja-JP"/>
              <a:t>About: I joined </a:t>
            </a:r>
            <a:r>
              <a:rPr lang="en-US">
                <a:cs typeface="+mn-ea"/>
              </a:rPr>
              <a:t>DENSO </a:t>
            </a:r>
            <a:r>
              <a:rPr lang="en-US" altLang="ja-JP"/>
              <a:t>in 2017. Architectural design and construction of web services. </a:t>
            </a:r>
          </a:p>
          <a:p>
            <a:r>
              <a:rPr lang="en-US" altLang="ja-JP"/>
              <a:t>Outside of work, I enjoy making and eating sushi!</a:t>
            </a:r>
            <a:endParaRPr lang="ja-JP" altLang="en-US"/>
          </a:p>
        </p:txBody>
      </p:sp>
      <p:sp>
        <p:nvSpPr>
          <p:cNvPr id="5" name="タイトル 4">
            <a:extLst>
              <a:ext uri="{FF2B5EF4-FFF2-40B4-BE49-F238E27FC236}">
                <a16:creationId xmlns:a16="http://schemas.microsoft.com/office/drawing/2014/main" id="{503961C3-8595-67EB-5827-987F82ADD329}"/>
              </a:ext>
            </a:extLst>
          </p:cNvPr>
          <p:cNvSpPr>
            <a:spLocks noGrp="1"/>
          </p:cNvSpPr>
          <p:nvPr>
            <p:ph type="title"/>
          </p:nvPr>
        </p:nvSpPr>
        <p:spPr/>
        <p:txBody>
          <a:bodyPr/>
          <a:lstStyle/>
          <a:p>
            <a:r>
              <a:rPr lang="en-US" altLang="ja-JP" sz="2700" b="0">
                <a:latin typeface="Yu Gothic UI Semibold"/>
                <a:ea typeface="Yu Gothic UI Semibold"/>
              </a:rPr>
              <a:t>Self Introduction</a:t>
            </a:r>
          </a:p>
        </p:txBody>
      </p:sp>
      <p:pic>
        <p:nvPicPr>
          <p:cNvPr id="7" name="図 7" descr="皿の上の寿司&#10;&#10;説明は自動で生成されたものです">
            <a:extLst>
              <a:ext uri="{FF2B5EF4-FFF2-40B4-BE49-F238E27FC236}">
                <a16:creationId xmlns:a16="http://schemas.microsoft.com/office/drawing/2014/main" id="{EE84A1FC-2ED4-39F9-A845-0AEE5633DC92}"/>
              </a:ext>
            </a:extLst>
          </p:cNvPr>
          <p:cNvPicPr>
            <a:picLocks noChangeAspect="1"/>
          </p:cNvPicPr>
          <p:nvPr/>
        </p:nvPicPr>
        <p:blipFill>
          <a:blip r:embed="rId3"/>
          <a:stretch>
            <a:fillRect/>
          </a:stretch>
        </p:blipFill>
        <p:spPr>
          <a:xfrm>
            <a:off x="9586272" y="4863453"/>
            <a:ext cx="1682086" cy="1285702"/>
          </a:xfrm>
          <a:prstGeom prst="rect">
            <a:avLst/>
          </a:prstGeom>
        </p:spPr>
      </p:pic>
      <p:pic>
        <p:nvPicPr>
          <p:cNvPr id="8" name="図 8" descr="手に持った男性&#10;&#10;説明は自動で生成されたものです">
            <a:extLst>
              <a:ext uri="{FF2B5EF4-FFF2-40B4-BE49-F238E27FC236}">
                <a16:creationId xmlns:a16="http://schemas.microsoft.com/office/drawing/2014/main" id="{BB3387C6-1813-F3F4-3E5E-4A184A7A589D}"/>
              </a:ext>
            </a:extLst>
          </p:cNvPr>
          <p:cNvPicPr>
            <a:picLocks noChangeAspect="1"/>
          </p:cNvPicPr>
          <p:nvPr/>
        </p:nvPicPr>
        <p:blipFill>
          <a:blip r:embed="rId4"/>
          <a:stretch>
            <a:fillRect/>
          </a:stretch>
        </p:blipFill>
        <p:spPr>
          <a:xfrm>
            <a:off x="9586272" y="708845"/>
            <a:ext cx="1682086" cy="1668291"/>
          </a:xfrm>
          <a:prstGeom prst="ellipse">
            <a:avLst/>
          </a:prstGeom>
        </p:spPr>
      </p:pic>
      <p:pic>
        <p:nvPicPr>
          <p:cNvPr id="6" name="図 6">
            <a:extLst>
              <a:ext uri="{FF2B5EF4-FFF2-40B4-BE49-F238E27FC236}">
                <a16:creationId xmlns:a16="http://schemas.microsoft.com/office/drawing/2014/main" id="{92B73D1C-9E73-05C6-05D1-E17A84BBA919}"/>
              </a:ext>
            </a:extLst>
          </p:cNvPr>
          <p:cNvPicPr>
            <a:picLocks noChangeAspect="1"/>
          </p:cNvPicPr>
          <p:nvPr/>
        </p:nvPicPr>
        <p:blipFill>
          <a:blip r:embed="rId5"/>
          <a:stretch>
            <a:fillRect/>
          </a:stretch>
        </p:blipFill>
        <p:spPr>
          <a:xfrm>
            <a:off x="9586356" y="3195162"/>
            <a:ext cx="1737531" cy="1668291"/>
          </a:xfrm>
          <a:prstGeom prst="rect">
            <a:avLst/>
          </a:prstGeom>
        </p:spPr>
      </p:pic>
    </p:spTree>
    <p:extLst>
      <p:ext uri="{BB962C8B-B14F-4D97-AF65-F5344CB8AC3E}">
        <p14:creationId xmlns:p14="http://schemas.microsoft.com/office/powerpoint/2010/main" val="4105638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9FB74A35-4EB9-5EC5-6EC9-22EC22129769}"/>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3</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782297A8-8AFE-17C9-77B6-FEBC005B68B6}"/>
              </a:ext>
            </a:extLst>
          </p:cNvPr>
          <p:cNvSpPr>
            <a:spLocks noGrp="1"/>
          </p:cNvSpPr>
          <p:nvPr>
            <p:ph sz="quarter" idx="17"/>
          </p:nvPr>
        </p:nvSpPr>
        <p:spPr>
          <a:xfrm>
            <a:off x="-100639" y="680090"/>
            <a:ext cx="12191999" cy="5491929"/>
          </a:xfrm>
        </p:spPr>
        <p:txBody>
          <a:bodyPr/>
          <a:lstStyle/>
          <a:p>
            <a:pPr marL="285750" indent="-285750">
              <a:buChar char="•"/>
            </a:pPr>
            <a:r>
              <a:rPr lang="ja-JP" b="1">
                <a:cs typeface="Times New Roman"/>
              </a:rPr>
              <a:t>Tech</a:t>
            </a:r>
            <a:r>
              <a:rPr lang="ja-JP" altLang="en-US" b="1">
                <a:cs typeface="Times New Roman"/>
              </a:rPr>
              <a:t> </a:t>
            </a:r>
            <a:r>
              <a:rPr lang="en-US" altLang="ja-JP" b="1">
                <a:solidFill>
                  <a:srgbClr val="323232"/>
                </a:solidFill>
                <a:cs typeface="Times New Roman"/>
              </a:rPr>
              <a:t>Cha</a:t>
            </a:r>
            <a:r>
              <a:rPr lang="ja-JP" b="1">
                <a:cs typeface="Times New Roman"/>
              </a:rPr>
              <a:t>ng</a:t>
            </a:r>
            <a:r>
              <a:rPr lang="en-US" altLang="ja-JP" b="1">
                <a:solidFill>
                  <a:srgbClr val="323232"/>
                </a:solidFill>
                <a:cs typeface="Times New Roman"/>
              </a:rPr>
              <a:t>es</a:t>
            </a:r>
            <a:r>
              <a:rPr lang="ja-JP">
                <a:cs typeface="Times New Roman"/>
              </a:rPr>
              <a:t>:</a:t>
            </a:r>
            <a:endParaRPr lang="ja-JP" altLang="en-US">
              <a:solidFill>
                <a:srgbClr val="323232"/>
              </a:solidFill>
              <a:cs typeface="Times New Roman"/>
            </a:endParaRPr>
          </a:p>
          <a:p>
            <a:pPr marL="971550" lvl="1" indent="-285750">
              <a:buFont typeface="Courier New" panose="020B0604020202020204" pitchFamily="34" charset="0"/>
              <a:buChar char="o"/>
            </a:pPr>
            <a:r>
              <a:rPr lang="ja-JP">
                <a:solidFill>
                  <a:srgbClr val="323232"/>
                </a:solidFill>
                <a:cs typeface="Times New Roman"/>
              </a:rPr>
              <a:t>DENSO</a:t>
            </a:r>
            <a:r>
              <a:rPr lang="ja-JP" altLang="en-US">
                <a:solidFill>
                  <a:srgbClr val="323232"/>
                </a:solidFill>
                <a:cs typeface="Times New Roman"/>
              </a:rPr>
              <a:t> </a:t>
            </a:r>
            <a:r>
              <a:rPr lang="en-US" altLang="ja-JP">
                <a:solidFill>
                  <a:srgbClr val="323232"/>
                </a:solidFill>
                <a:cs typeface="Times New Roman"/>
              </a:rPr>
              <a:t>i</a:t>
            </a:r>
            <a:r>
              <a:rPr lang="en-US" altLang="en-US">
                <a:solidFill>
                  <a:srgbClr val="323232"/>
                </a:solidFill>
                <a:cs typeface="Times New Roman"/>
              </a:rPr>
              <a:t>s</a:t>
            </a:r>
            <a:r>
              <a:rPr lang="ja-JP">
                <a:solidFill>
                  <a:srgbClr val="323232"/>
                </a:solidFill>
                <a:cs typeface="Times New Roman"/>
              </a:rPr>
              <a:t> </a:t>
            </a:r>
            <a:r>
              <a:rPr lang="en-US" altLang="ja-JP">
                <a:solidFill>
                  <a:srgbClr val="323232"/>
                </a:solidFill>
                <a:cs typeface="Times New Roman"/>
              </a:rPr>
              <a:t>le</a:t>
            </a:r>
            <a:r>
              <a:rPr lang="ja-JP">
                <a:solidFill>
                  <a:srgbClr val="323232"/>
                </a:solidFill>
                <a:cs typeface="Times New Roman"/>
              </a:rPr>
              <a:t>a</a:t>
            </a:r>
            <a:r>
              <a:rPr lang="en-US" altLang="ja-JP">
                <a:solidFill>
                  <a:srgbClr val="323232"/>
                </a:solidFill>
                <a:cs typeface="Times New Roman"/>
              </a:rPr>
              <a:t>d</a:t>
            </a:r>
            <a:r>
              <a:rPr lang="ja-JP">
                <a:solidFill>
                  <a:srgbClr val="323232"/>
                </a:solidFill>
                <a:cs typeface="Times New Roman"/>
              </a:rPr>
              <a:t>er</a:t>
            </a:r>
            <a:r>
              <a:rPr lang="ja-JP" altLang="en-US">
                <a:solidFill>
                  <a:srgbClr val="323232"/>
                </a:solidFill>
                <a:cs typeface="Times New Roman"/>
              </a:rPr>
              <a:t> </a:t>
            </a:r>
            <a:r>
              <a:rPr lang="en-US" altLang="ja-JP" err="1">
                <a:solidFill>
                  <a:srgbClr val="323232"/>
                </a:solidFill>
                <a:cs typeface="Times New Roman"/>
              </a:rPr>
              <a:t>i</a:t>
            </a:r>
            <a:r>
              <a:rPr lang="ja-JP">
                <a:solidFill>
                  <a:srgbClr val="323232"/>
                </a:solidFill>
                <a:cs typeface="Times New Roman"/>
              </a:rPr>
              <a:t>n</a:t>
            </a:r>
            <a:r>
              <a:rPr lang="ja-JP" altLang="en-US">
                <a:solidFill>
                  <a:srgbClr val="323232"/>
                </a:solidFill>
                <a:cs typeface="Times New Roman"/>
              </a:rPr>
              <a:t> </a:t>
            </a:r>
            <a:r>
              <a:rPr lang="en-US" altLang="ja-JP" err="1">
                <a:solidFill>
                  <a:srgbClr val="323232"/>
                </a:solidFill>
                <a:cs typeface="Times New Roman"/>
              </a:rPr>
              <a:t>ch</a:t>
            </a:r>
            <a:r>
              <a:rPr lang="ja-JP">
                <a:solidFill>
                  <a:srgbClr val="323232"/>
                </a:solidFill>
                <a:cs typeface="Times New Roman"/>
              </a:rPr>
              <a:t>an</a:t>
            </a:r>
            <a:r>
              <a:rPr lang="en-US" altLang="ja-JP">
                <a:solidFill>
                  <a:srgbClr val="323232"/>
                </a:solidFill>
                <a:cs typeface="Times New Roman"/>
              </a:rPr>
              <a:t>g</a:t>
            </a:r>
            <a:r>
              <a:rPr lang="ja-JP">
                <a:solidFill>
                  <a:srgbClr val="323232"/>
                </a:solidFill>
                <a:cs typeface="Times New Roman"/>
              </a:rPr>
              <a:t>ing </a:t>
            </a:r>
            <a:r>
              <a:rPr lang="en-US" altLang="ja-JP">
                <a:solidFill>
                  <a:srgbClr val="323232"/>
                </a:solidFill>
                <a:cs typeface="Times New Roman"/>
              </a:rPr>
              <a:t>c</a:t>
            </a:r>
            <a:r>
              <a:rPr lang="ja-JP">
                <a:solidFill>
                  <a:srgbClr val="323232"/>
                </a:solidFill>
                <a:cs typeface="Times New Roman"/>
              </a:rPr>
              <a:t>a</a:t>
            </a:r>
            <a:r>
              <a:rPr lang="en-US" altLang="ja-JP">
                <a:solidFill>
                  <a:srgbClr val="323232"/>
                </a:solidFill>
                <a:cs typeface="Times New Roman"/>
              </a:rPr>
              <a:t>r</a:t>
            </a:r>
            <a:r>
              <a:rPr lang="ja-JP" altLang="en-US">
                <a:solidFill>
                  <a:srgbClr val="323232"/>
                </a:solidFill>
                <a:cs typeface="Times New Roman"/>
              </a:rPr>
              <a:t> </a:t>
            </a:r>
            <a:r>
              <a:rPr lang="ja-JP">
                <a:solidFill>
                  <a:srgbClr val="323232"/>
                </a:solidFill>
                <a:cs typeface="Times New Roman"/>
              </a:rPr>
              <a:t>technology.</a:t>
            </a:r>
            <a:r>
              <a:rPr lang="ja-JP" altLang="en-US">
                <a:solidFill>
                  <a:srgbClr val="323232"/>
                </a:solidFill>
                <a:cs typeface="Times New Roman"/>
              </a:rPr>
              <a:t> C</a:t>
            </a:r>
            <a:r>
              <a:rPr lang="en-US" altLang="ja-JP" err="1">
                <a:solidFill>
                  <a:srgbClr val="323232"/>
                </a:solidFill>
                <a:cs typeface="Times New Roman"/>
              </a:rPr>
              <a:t>ar</a:t>
            </a:r>
            <a:r>
              <a:rPr lang="ja-JP">
                <a:solidFill>
                  <a:srgbClr val="323232"/>
                </a:solidFill>
                <a:cs typeface="Times New Roman"/>
              </a:rPr>
              <a:t>s </a:t>
            </a:r>
            <a:r>
              <a:rPr lang="en-US" altLang="ja-JP">
                <a:solidFill>
                  <a:srgbClr val="323232"/>
                </a:solidFill>
                <a:cs typeface="Times New Roman"/>
              </a:rPr>
              <a:t>are</a:t>
            </a:r>
            <a:r>
              <a:rPr lang="ja-JP" altLang="en-US">
                <a:solidFill>
                  <a:srgbClr val="323232"/>
                </a:solidFill>
                <a:cs typeface="Times New Roman"/>
              </a:rPr>
              <a:t> </a:t>
            </a:r>
            <a:r>
              <a:rPr lang="en-US" altLang="ja-JP">
                <a:solidFill>
                  <a:srgbClr val="323232"/>
                </a:solidFill>
                <a:cs typeface="Times New Roman"/>
              </a:rPr>
              <a:t>now</a:t>
            </a:r>
            <a:r>
              <a:rPr lang="ja-JP" altLang="en-US">
                <a:solidFill>
                  <a:srgbClr val="323232"/>
                </a:solidFill>
                <a:cs typeface="Times New Roman"/>
              </a:rPr>
              <a:t> </a:t>
            </a:r>
            <a:r>
              <a:rPr lang="en-US" altLang="ja-JP">
                <a:solidFill>
                  <a:srgbClr val="323232"/>
                </a:solidFill>
                <a:cs typeface="Times New Roman"/>
              </a:rPr>
              <a:t>mor</a:t>
            </a:r>
            <a:r>
              <a:rPr lang="ja-JP">
                <a:solidFill>
                  <a:srgbClr val="323232"/>
                </a:solidFill>
                <a:cs typeface="Times New Roman"/>
              </a:rPr>
              <a:t>e</a:t>
            </a:r>
            <a:r>
              <a:rPr lang="ja-JP" altLang="en-US">
                <a:solidFill>
                  <a:srgbClr val="323232"/>
                </a:solidFill>
                <a:cs typeface="Times New Roman"/>
              </a:rPr>
              <a:t> using </a:t>
            </a:r>
            <a:r>
              <a:rPr lang="ja-JP">
                <a:solidFill>
                  <a:srgbClr val="323232"/>
                </a:solidFill>
                <a:cs typeface="Times New Roman"/>
              </a:rPr>
              <a:t>com</a:t>
            </a:r>
            <a:r>
              <a:rPr lang="en-US" altLang="ja-JP">
                <a:solidFill>
                  <a:srgbClr val="323232"/>
                </a:solidFill>
                <a:cs typeface="Times New Roman"/>
              </a:rPr>
              <a:t>put</a:t>
            </a:r>
            <a:r>
              <a:rPr lang="ja-JP">
                <a:solidFill>
                  <a:srgbClr val="323232"/>
                </a:solidFill>
                <a:cs typeface="Times New Roman"/>
              </a:rPr>
              <a:t>er </a:t>
            </a:r>
            <a:r>
              <a:rPr lang="en-US" altLang="ja-JP">
                <a:solidFill>
                  <a:srgbClr val="323232"/>
                </a:solidFill>
                <a:cs typeface="Times New Roman"/>
              </a:rPr>
              <a:t>technology</a:t>
            </a:r>
            <a:r>
              <a:rPr lang="ja-JP" altLang="en-US">
                <a:solidFill>
                  <a:srgbClr val="323232"/>
                </a:solidFill>
                <a:cs typeface="Times New Roman"/>
              </a:rPr>
              <a:t> </a:t>
            </a:r>
            <a:br>
              <a:rPr lang="ja-JP" altLang="en-US">
                <a:solidFill>
                  <a:srgbClr val="323232"/>
                </a:solidFill>
                <a:cs typeface="Times New Roman"/>
              </a:rPr>
            </a:br>
            <a:r>
              <a:rPr lang="en-US" altLang="ja-JP">
                <a:solidFill>
                  <a:srgbClr val="323232"/>
                </a:solidFill>
                <a:cs typeface="Times New Roman"/>
              </a:rPr>
              <a:t>for</a:t>
            </a:r>
            <a:r>
              <a:rPr lang="ja-JP" altLang="en-US">
                <a:solidFill>
                  <a:srgbClr val="323232"/>
                </a:solidFill>
                <a:cs typeface="Times New Roman"/>
              </a:rPr>
              <a:t> </a:t>
            </a:r>
            <a:r>
              <a:rPr lang="ja-JP">
                <a:solidFill>
                  <a:srgbClr val="323232"/>
                </a:solidFill>
                <a:cs typeface="Times New Roman"/>
              </a:rPr>
              <a:t>Software-Defined Vehicles ,</a:t>
            </a:r>
            <a:r>
              <a:rPr lang="ja-JP" altLang="en-US">
                <a:solidFill>
                  <a:srgbClr val="323232"/>
                </a:solidFill>
                <a:cs typeface="Times New Roman"/>
              </a:rPr>
              <a:t> </a:t>
            </a:r>
            <a:r>
              <a:rPr lang="ja-JP">
                <a:solidFill>
                  <a:srgbClr val="323232"/>
                </a:solidFill>
                <a:cs typeface="Times New Roman"/>
              </a:rPr>
              <a:t> connected cars </a:t>
            </a:r>
            <a:r>
              <a:rPr lang="en-US" altLang="ja-JP">
                <a:solidFill>
                  <a:srgbClr val="323232"/>
                </a:solidFill>
                <a:cs typeface="Times New Roman"/>
              </a:rPr>
              <a:t>and so on.</a:t>
            </a:r>
            <a:endParaRPr lang="ja-JP" altLang="en-US">
              <a:solidFill>
                <a:srgbClr val="323232"/>
              </a:solidFill>
              <a:cs typeface="Times New Roman"/>
            </a:endParaRPr>
          </a:p>
          <a:p>
            <a:pPr marL="285750" indent="-285750">
              <a:buChar char="•"/>
            </a:pPr>
            <a:r>
              <a:rPr lang="en-US" altLang="ja-JP" b="1">
                <a:solidFill>
                  <a:srgbClr val="323232"/>
                </a:solidFill>
                <a:cs typeface="Times New Roman"/>
              </a:rPr>
              <a:t>N</a:t>
            </a:r>
            <a:r>
              <a:rPr lang="ja-JP" b="1">
                <a:cs typeface="Times New Roman"/>
              </a:rPr>
              <a:t>eed </a:t>
            </a:r>
            <a:r>
              <a:rPr lang="en-US" altLang="ja-JP" b="1">
                <a:solidFill>
                  <a:srgbClr val="323232"/>
                </a:solidFill>
                <a:cs typeface="Times New Roman"/>
              </a:rPr>
              <a:t>f</a:t>
            </a:r>
            <a:r>
              <a:rPr lang="ja-JP" b="1">
                <a:cs typeface="Times New Roman"/>
              </a:rPr>
              <a:t>o</a:t>
            </a:r>
            <a:r>
              <a:rPr lang="en-US" altLang="ja-JP" b="1">
                <a:cs typeface="Times New Roman"/>
              </a:rPr>
              <a:t>r</a:t>
            </a:r>
            <a:r>
              <a:rPr lang="ja-JP" altLang="en-US" b="1">
                <a:cs typeface="Times New Roman"/>
              </a:rPr>
              <a:t> </a:t>
            </a:r>
            <a:r>
              <a:rPr lang="en-US" altLang="ja-JP" b="1">
                <a:cs typeface="Times New Roman"/>
              </a:rPr>
              <a:t>N</a:t>
            </a:r>
            <a:r>
              <a:rPr lang="ja-JP" b="1">
                <a:cs typeface="Times New Roman"/>
              </a:rPr>
              <a:t>e</a:t>
            </a:r>
            <a:r>
              <a:rPr lang="en-US" altLang="ja-JP" b="1">
                <a:cs typeface="Times New Roman"/>
              </a:rPr>
              <a:t>w</a:t>
            </a:r>
            <a:r>
              <a:rPr lang="ja-JP" altLang="en-US" b="1">
                <a:cs typeface="Times New Roman"/>
              </a:rPr>
              <a:t> </a:t>
            </a:r>
            <a:r>
              <a:rPr lang="en-US" altLang="ja-JP" b="1" err="1">
                <a:cs typeface="Times New Roman"/>
              </a:rPr>
              <a:t>Sk</a:t>
            </a:r>
            <a:r>
              <a:rPr lang="ja-JP" b="1">
                <a:cs typeface="Times New Roman"/>
              </a:rPr>
              <a:t>i</a:t>
            </a:r>
            <a:r>
              <a:rPr lang="en-US" altLang="ja-JP" b="1" err="1">
                <a:cs typeface="Times New Roman"/>
              </a:rPr>
              <a:t>ll</a:t>
            </a:r>
            <a:r>
              <a:rPr lang="ja-JP" b="1">
                <a:cs typeface="Times New Roman"/>
              </a:rPr>
              <a:t>s</a:t>
            </a:r>
            <a:r>
              <a:rPr lang="ja-JP">
                <a:cs typeface="Times New Roman"/>
              </a:rPr>
              <a:t>:</a:t>
            </a:r>
            <a:r>
              <a:rPr lang="ja-JP" altLang="en-US">
                <a:cs typeface="Times New Roman"/>
              </a:rPr>
              <a:t> </a:t>
            </a:r>
          </a:p>
          <a:p>
            <a:pPr marL="971550" lvl="1" indent="-285750">
              <a:buFont typeface="Courier New" panose="020B0604020202020204" pitchFamily="34" charset="0"/>
              <a:buChar char="o"/>
            </a:pPr>
            <a:r>
              <a:rPr lang="en-US" altLang="ja-JP">
                <a:solidFill>
                  <a:srgbClr val="323232"/>
                </a:solidFill>
                <a:cs typeface="Times New Roman"/>
              </a:rPr>
              <a:t>M</a:t>
            </a:r>
            <a:r>
              <a:rPr lang="ja-JP">
                <a:solidFill>
                  <a:srgbClr val="323232"/>
                </a:solidFill>
                <a:cs typeface="Times New Roman"/>
              </a:rPr>
              <a:t>any </a:t>
            </a:r>
            <a:r>
              <a:rPr lang="en-US" altLang="ja-JP">
                <a:solidFill>
                  <a:srgbClr val="323232"/>
                </a:solidFill>
                <a:cs typeface="Times New Roman"/>
              </a:rPr>
              <a:t>embedded software e</a:t>
            </a:r>
            <a:r>
              <a:rPr lang="ja-JP">
                <a:solidFill>
                  <a:srgbClr val="323232"/>
                </a:solidFill>
                <a:cs typeface="Times New Roman"/>
              </a:rPr>
              <a:t>ngineer</a:t>
            </a:r>
            <a:r>
              <a:rPr lang="en-US" altLang="ja-JP">
                <a:solidFill>
                  <a:srgbClr val="323232"/>
                </a:solidFill>
                <a:cs typeface="Times New Roman"/>
              </a:rPr>
              <a:t>s</a:t>
            </a:r>
            <a:r>
              <a:rPr lang="ja-JP" altLang="en-US">
                <a:solidFill>
                  <a:srgbClr val="323232"/>
                </a:solidFill>
                <a:cs typeface="Times New Roman"/>
              </a:rPr>
              <a:t> are wo</a:t>
            </a:r>
            <a:r>
              <a:rPr lang="en-US" altLang="ja-JP">
                <a:solidFill>
                  <a:srgbClr val="323232"/>
                </a:solidFill>
                <a:cs typeface="Times New Roman"/>
              </a:rPr>
              <a:t>r</a:t>
            </a:r>
            <a:r>
              <a:rPr lang="ja-JP" altLang="en-US">
                <a:solidFill>
                  <a:srgbClr val="323232"/>
                </a:solidFill>
                <a:cs typeface="Times New Roman"/>
              </a:rPr>
              <a:t>king in DEN</a:t>
            </a:r>
            <a:r>
              <a:rPr lang="en-US" altLang="ja-JP">
                <a:solidFill>
                  <a:srgbClr val="323232"/>
                </a:solidFill>
                <a:cs typeface="Times New Roman"/>
              </a:rPr>
              <a:t>S</a:t>
            </a:r>
            <a:r>
              <a:rPr lang="ja-JP" altLang="en-US">
                <a:solidFill>
                  <a:srgbClr val="323232"/>
                </a:solidFill>
                <a:cs typeface="Times New Roman"/>
              </a:rPr>
              <a:t>O, b</a:t>
            </a:r>
            <a:r>
              <a:rPr lang="en-US" altLang="ja-JP" err="1">
                <a:solidFill>
                  <a:srgbClr val="323232"/>
                </a:solidFill>
                <a:cs typeface="Times New Roman"/>
              </a:rPr>
              <a:t>ut</a:t>
            </a:r>
            <a:r>
              <a:rPr lang="ja-JP" altLang="en-US">
                <a:solidFill>
                  <a:srgbClr val="323232"/>
                </a:solidFill>
                <a:cs typeface="Times New Roman"/>
              </a:rPr>
              <a:t> </a:t>
            </a:r>
            <a:r>
              <a:rPr lang="en-US" altLang="ja-JP">
                <a:solidFill>
                  <a:srgbClr val="323232"/>
                </a:solidFill>
                <a:cs typeface="Times New Roman"/>
              </a:rPr>
              <a:t>w</a:t>
            </a:r>
            <a:r>
              <a:rPr lang="ja-JP">
                <a:solidFill>
                  <a:srgbClr val="323232"/>
                </a:solidFill>
                <a:cs typeface="Times New Roman"/>
              </a:rPr>
              <a:t>e</a:t>
            </a:r>
            <a:r>
              <a:rPr lang="ja-JP" altLang="en-US">
                <a:solidFill>
                  <a:srgbClr val="323232"/>
                </a:solidFill>
                <a:cs typeface="Times New Roman"/>
              </a:rPr>
              <a:t> </a:t>
            </a:r>
            <a:r>
              <a:rPr lang="ja-JP">
                <a:solidFill>
                  <a:srgbClr val="323232"/>
                </a:solidFill>
                <a:cs typeface="Times New Roman"/>
              </a:rPr>
              <a:t>nee</a:t>
            </a:r>
            <a:r>
              <a:rPr lang="en-US" altLang="ja-JP">
                <a:solidFill>
                  <a:srgbClr val="323232"/>
                </a:solidFill>
                <a:cs typeface="Times New Roman"/>
              </a:rPr>
              <a:t>d</a:t>
            </a:r>
            <a:r>
              <a:rPr lang="ja-JP" altLang="en-US">
                <a:solidFill>
                  <a:srgbClr val="323232"/>
                </a:solidFill>
                <a:cs typeface="Times New Roman"/>
              </a:rPr>
              <a:t> expand our capability more. </a:t>
            </a:r>
            <a:endParaRPr lang="ja-JP">
              <a:solidFill>
                <a:srgbClr val="323232"/>
              </a:solidFill>
              <a:cs typeface="Times New Roman"/>
            </a:endParaRPr>
          </a:p>
          <a:p>
            <a:pPr marL="971550" lvl="1" indent="-285750">
              <a:buFont typeface="Courier New" panose="020B0604020202020204" pitchFamily="34" charset="0"/>
              <a:buChar char="o"/>
            </a:pPr>
            <a:r>
              <a:rPr lang="ja-JP" altLang="en-US">
                <a:solidFill>
                  <a:srgbClr val="323232"/>
                </a:solidFill>
                <a:cs typeface="Times New Roman"/>
              </a:rPr>
              <a:t>For example </a:t>
            </a:r>
            <a:r>
              <a:rPr lang="ja-JP">
                <a:solidFill>
                  <a:srgbClr val="323232"/>
                </a:solidFill>
                <a:cs typeface="Times New Roman"/>
              </a:rPr>
              <a:t>cloud and web technologies.</a:t>
            </a:r>
            <a:endParaRPr lang="ja-JP"/>
          </a:p>
          <a:p>
            <a:pPr marL="285750" indent="-285750">
              <a:buChar char="•"/>
            </a:pPr>
            <a:r>
              <a:rPr lang="en-US" altLang="ja-JP" b="1">
                <a:cs typeface="Times New Roman"/>
              </a:rPr>
              <a:t>What</a:t>
            </a:r>
            <a:r>
              <a:rPr lang="ja-JP" altLang="en-US" b="1">
                <a:cs typeface="Times New Roman"/>
              </a:rPr>
              <a:t> </a:t>
            </a:r>
            <a:r>
              <a:rPr lang="en-US" altLang="ja-JP" b="1">
                <a:cs typeface="Times New Roman"/>
              </a:rPr>
              <a:t>We</a:t>
            </a:r>
            <a:r>
              <a:rPr lang="ja-JP" altLang="en-US" b="1">
                <a:cs typeface="Times New Roman"/>
              </a:rPr>
              <a:t> </a:t>
            </a:r>
            <a:r>
              <a:rPr lang="en-US" altLang="ja-JP" b="1">
                <a:cs typeface="Times New Roman"/>
              </a:rPr>
              <a:t>D</a:t>
            </a:r>
            <a:r>
              <a:rPr lang="ja-JP" b="1">
                <a:cs typeface="Times New Roman"/>
              </a:rPr>
              <a:t>o</a:t>
            </a:r>
            <a:r>
              <a:rPr lang="en-US" altLang="ja-JP">
                <a:cs typeface="Times New Roman"/>
              </a:rPr>
              <a:t>:</a:t>
            </a:r>
            <a:r>
              <a:rPr lang="ja-JP" altLang="en-US">
                <a:cs typeface="Times New Roman"/>
              </a:rPr>
              <a:t> </a:t>
            </a:r>
          </a:p>
          <a:p>
            <a:pPr marL="971550" lvl="1" indent="-285750">
              <a:buFont typeface="Courier New" panose="020B0604020202020204" pitchFamily="34" charset="0"/>
              <a:buChar char="o"/>
            </a:pPr>
            <a:r>
              <a:rPr lang="en-US" altLang="ja-JP">
                <a:solidFill>
                  <a:srgbClr val="323232"/>
                </a:solidFill>
                <a:cs typeface="Times New Roman"/>
              </a:rPr>
              <a:t>Design and implement the next generation</a:t>
            </a:r>
            <a:r>
              <a:rPr lang="ja-JP">
                <a:solidFill>
                  <a:srgbClr val="323232"/>
                </a:solidFill>
                <a:cs typeface="Times New Roman"/>
              </a:rPr>
              <a:t> </a:t>
            </a:r>
            <a:r>
              <a:rPr lang="en-US" altLang="ja-JP">
                <a:solidFill>
                  <a:srgbClr val="323232"/>
                </a:solidFill>
                <a:cs typeface="Times New Roman"/>
              </a:rPr>
              <a:t>c</a:t>
            </a:r>
            <a:r>
              <a:rPr lang="ja-JP">
                <a:solidFill>
                  <a:srgbClr val="323232"/>
                </a:solidFill>
                <a:cs typeface="Times New Roman"/>
              </a:rPr>
              <a:t>ars.</a:t>
            </a:r>
            <a:r>
              <a:rPr lang="ja-JP" altLang="en-US">
                <a:solidFill>
                  <a:srgbClr val="323232"/>
                </a:solidFill>
                <a:cs typeface="Times New Roman"/>
              </a:rPr>
              <a:t> S</a:t>
            </a:r>
            <a:r>
              <a:rPr lang="ja-JP">
                <a:solidFill>
                  <a:srgbClr val="323232"/>
                </a:solidFill>
                <a:cs typeface="Times New Roman"/>
              </a:rPr>
              <a:t>a</a:t>
            </a:r>
            <a:r>
              <a:rPr lang="en-US" altLang="ja-JP">
                <a:solidFill>
                  <a:srgbClr val="323232"/>
                </a:solidFill>
                <a:cs typeface="Times New Roman"/>
              </a:rPr>
              <a:t>f</a:t>
            </a:r>
            <a:r>
              <a:rPr lang="ja-JP">
                <a:solidFill>
                  <a:srgbClr val="323232"/>
                </a:solidFill>
                <a:cs typeface="Times New Roman"/>
              </a:rPr>
              <a:t>er,</a:t>
            </a:r>
            <a:r>
              <a:rPr lang="ja-JP" altLang="en-US">
                <a:solidFill>
                  <a:srgbClr val="323232"/>
                </a:solidFill>
                <a:cs typeface="Times New Roman"/>
              </a:rPr>
              <a:t> e</a:t>
            </a:r>
            <a:r>
              <a:rPr lang="en-US" altLang="en-US" err="1">
                <a:solidFill>
                  <a:srgbClr val="323232"/>
                </a:solidFill>
                <a:cs typeface="Times New Roman"/>
              </a:rPr>
              <a:t>asy</a:t>
            </a:r>
            <a:r>
              <a:rPr lang="en-US" altLang="en-US">
                <a:solidFill>
                  <a:srgbClr val="323232"/>
                </a:solidFill>
                <a:cs typeface="Times New Roman"/>
              </a:rPr>
              <a:t> to use and integrated Cloud and new technologies.</a:t>
            </a:r>
            <a:r>
              <a:rPr lang="en-US" altLang="ja-JP">
                <a:solidFill>
                  <a:srgbClr val="323232"/>
                </a:solidFill>
                <a:cs typeface="Times New Roman"/>
              </a:rPr>
              <a:t>.</a:t>
            </a:r>
            <a:endParaRPr lang="ja-JP"/>
          </a:p>
          <a:p>
            <a:pPr marL="285750" indent="-285750">
              <a:buChar char="•"/>
            </a:pPr>
            <a:endParaRPr lang="ja-JP">
              <a:solidFill>
                <a:srgbClr val="323232"/>
              </a:solidFill>
              <a:cs typeface="Times New Roman"/>
            </a:endParaRPr>
          </a:p>
          <a:p>
            <a:endParaRPr lang="ja-JP" altLang="en-US"/>
          </a:p>
        </p:txBody>
      </p:sp>
      <p:sp>
        <p:nvSpPr>
          <p:cNvPr id="5" name="タイトル 4">
            <a:extLst>
              <a:ext uri="{FF2B5EF4-FFF2-40B4-BE49-F238E27FC236}">
                <a16:creationId xmlns:a16="http://schemas.microsoft.com/office/drawing/2014/main" id="{06A03076-4EEA-B1CF-6167-9D733CACA588}"/>
              </a:ext>
            </a:extLst>
          </p:cNvPr>
          <p:cNvSpPr>
            <a:spLocks noGrp="1"/>
          </p:cNvSpPr>
          <p:nvPr>
            <p:ph type="title"/>
          </p:nvPr>
        </p:nvSpPr>
        <p:spPr/>
        <p:txBody>
          <a:bodyPr/>
          <a:lstStyle/>
          <a:p>
            <a:r>
              <a:rPr lang="ja-JP"/>
              <a:t>About DENSO: Embracing </a:t>
            </a:r>
            <a:r>
              <a:rPr lang="en-US" altLang="ja-JP"/>
              <a:t>Cloud</a:t>
            </a:r>
            <a:r>
              <a:rPr lang="ja-JP"/>
              <a:t> Technology</a:t>
            </a:r>
          </a:p>
        </p:txBody>
      </p:sp>
      <p:pic>
        <p:nvPicPr>
          <p:cNvPr id="7" name="図 6">
            <a:extLst>
              <a:ext uri="{FF2B5EF4-FFF2-40B4-BE49-F238E27FC236}">
                <a16:creationId xmlns:a16="http://schemas.microsoft.com/office/drawing/2014/main" id="{934A8EE5-2337-6CEC-33E4-2EED9D028DE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391955" y="3779244"/>
            <a:ext cx="2302271" cy="2089673"/>
          </a:xfrm>
          <a:prstGeom prst="rect">
            <a:avLst/>
          </a:prstGeom>
        </p:spPr>
      </p:pic>
      <p:sp>
        <p:nvSpPr>
          <p:cNvPr id="8" name="テキスト ボックス 7">
            <a:extLst>
              <a:ext uri="{FF2B5EF4-FFF2-40B4-BE49-F238E27FC236}">
                <a16:creationId xmlns:a16="http://schemas.microsoft.com/office/drawing/2014/main" id="{4F5494D2-2377-DD88-6EBD-807736ECD5FA}"/>
              </a:ext>
            </a:extLst>
          </p:cNvPr>
          <p:cNvSpPr txBox="1"/>
          <p:nvPr/>
        </p:nvSpPr>
        <p:spPr>
          <a:xfrm>
            <a:off x="9097099" y="5869726"/>
            <a:ext cx="1152880" cy="369332"/>
          </a:xfrm>
          <a:prstGeom prst="rect">
            <a:avLst/>
          </a:prstGeom>
          <a:noFill/>
        </p:spPr>
        <p:txBody>
          <a:bodyPr wrap="none" lIns="91440" tIns="45720" rIns="91440" bIns="45720" rtlCol="0" anchor="t">
            <a:spAutoFit/>
          </a:bodyPr>
          <a:lstStyle/>
          <a:p>
            <a:r>
              <a:rPr lang="en-US" altLang="ja-JP" b="1" err="1"/>
              <a:t>Denmaru</a:t>
            </a:r>
            <a:endParaRPr kumimoji="1" lang="ja-JP" altLang="en-US" b="1" err="1"/>
          </a:p>
        </p:txBody>
      </p:sp>
    </p:spTree>
    <p:extLst>
      <p:ext uri="{BB962C8B-B14F-4D97-AF65-F5344CB8AC3E}">
        <p14:creationId xmlns:p14="http://schemas.microsoft.com/office/powerpoint/2010/main" val="1997777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A172A25E-25C1-5E16-7D43-B6D53F4504E3}"/>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4</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1F580B1B-234A-18F8-C131-7044A20E41A2}"/>
              </a:ext>
            </a:extLst>
          </p:cNvPr>
          <p:cNvSpPr>
            <a:spLocks noGrp="1"/>
          </p:cNvSpPr>
          <p:nvPr>
            <p:ph sz="quarter" idx="17"/>
          </p:nvPr>
        </p:nvSpPr>
        <p:spPr/>
        <p:txBody>
          <a:bodyPr/>
          <a:lstStyle/>
          <a:p>
            <a:pPr marL="285750" indent="-285750">
              <a:buChar char="•"/>
            </a:pPr>
            <a:r>
              <a:rPr lang="ja-JP" altLang="en-US" b="1"/>
              <a:t>Division Launch</a:t>
            </a:r>
            <a:r>
              <a:rPr lang="ja-JP" altLang="en-US"/>
              <a:t>: </a:t>
            </a:r>
            <a:endParaRPr lang="ja-JP"/>
          </a:p>
          <a:p>
            <a:pPr marL="971550" lvl="1" indent="-285750">
              <a:buFont typeface="Courier New" panose="020B0604020202020204" pitchFamily="34" charset="0"/>
              <a:buChar char="o"/>
            </a:pPr>
            <a:r>
              <a:rPr lang="ja-JP" altLang="en-US"/>
              <a:t>Our department established in 2017 to enhance our capabilities in cloud technologies.</a:t>
            </a:r>
            <a:endParaRPr lang="ja-JP"/>
          </a:p>
          <a:p>
            <a:pPr marL="285750" indent="-285750">
              <a:buChar char="•"/>
            </a:pPr>
            <a:r>
              <a:rPr lang="ja-JP" b="1"/>
              <a:t>Diverse Team Composition</a:t>
            </a:r>
            <a:r>
              <a:rPr lang="ja-JP"/>
              <a:t>: </a:t>
            </a:r>
            <a:endParaRPr lang="ja-JP" altLang="en-US"/>
          </a:p>
          <a:p>
            <a:pPr marL="971550" lvl="1" indent="-285750">
              <a:buFont typeface="Courier New" panose="020B0604020202020204" pitchFamily="34" charset="0"/>
              <a:buChar char="o"/>
            </a:pPr>
            <a:r>
              <a:rPr lang="ja-JP"/>
              <a:t>Our team includes not only software engineers but also business developers, combining technical</a:t>
            </a:r>
            <a:br>
              <a:rPr lang="ja-JP" altLang="en-US"/>
            </a:br>
            <a:r>
              <a:rPr lang="ja-JP" altLang="en-US"/>
              <a:t> </a:t>
            </a:r>
            <a:r>
              <a:rPr lang="ja-JP"/>
              <a:t>and commercial expertise.</a:t>
            </a:r>
          </a:p>
          <a:p>
            <a:pPr marL="285750" indent="-285750">
              <a:buChar char="•"/>
            </a:pPr>
            <a:r>
              <a:rPr lang="ja-JP" b="1"/>
              <a:t>Collaborative Approach</a:t>
            </a:r>
            <a:r>
              <a:rPr lang="ja-JP"/>
              <a:t>: </a:t>
            </a:r>
          </a:p>
          <a:p>
            <a:pPr marL="971550" lvl="1" indent="-285750">
              <a:buFont typeface="Courier New" panose="020B0604020202020204" pitchFamily="34" charset="0"/>
              <a:buChar char="o"/>
            </a:pPr>
            <a:r>
              <a:rPr lang="ja-JP"/>
              <a:t>Our business and development teams work together closely, using a 'try and error' method to rapidly develop and refine software products.</a:t>
            </a:r>
          </a:p>
          <a:p>
            <a:pPr marL="285750" indent="-285750">
              <a:buChar char="•"/>
            </a:pPr>
            <a:r>
              <a:rPr lang="ja-JP" b="1"/>
              <a:t>Growth Strategy</a:t>
            </a:r>
            <a:r>
              <a:rPr lang="ja-JP"/>
              <a:t>: </a:t>
            </a:r>
            <a:endParaRPr lang="ja-JP" altLang="en-US"/>
          </a:p>
          <a:p>
            <a:pPr marL="971550" lvl="1" indent="-285750">
              <a:buFont typeface="Courier New" panose="020B0604020202020204" pitchFamily="34" charset="0"/>
              <a:buChar char="o"/>
            </a:pPr>
            <a:r>
              <a:rPr lang="ja-JP"/>
              <a:t>We start our projects small and scale them up gradually based on success and learning.</a:t>
            </a:r>
          </a:p>
          <a:p>
            <a:pPr marL="285750" indent="-285750">
              <a:buChar char="•"/>
            </a:pPr>
            <a:endParaRPr lang="ja-JP" altLang="en-US"/>
          </a:p>
          <a:p>
            <a:endParaRPr lang="ja-JP" altLang="en-US"/>
          </a:p>
        </p:txBody>
      </p:sp>
      <p:sp>
        <p:nvSpPr>
          <p:cNvPr id="5" name="タイトル 4">
            <a:extLst>
              <a:ext uri="{FF2B5EF4-FFF2-40B4-BE49-F238E27FC236}">
                <a16:creationId xmlns:a16="http://schemas.microsoft.com/office/drawing/2014/main" id="{D5BE2DA9-07A0-1CF7-2C3B-1EA6EAE1071D}"/>
              </a:ext>
            </a:extLst>
          </p:cNvPr>
          <p:cNvSpPr>
            <a:spLocks noGrp="1"/>
          </p:cNvSpPr>
          <p:nvPr>
            <p:ph type="title"/>
          </p:nvPr>
        </p:nvSpPr>
        <p:spPr/>
        <p:txBody>
          <a:bodyPr/>
          <a:lstStyle/>
          <a:p>
            <a:r>
              <a:rPr lang="en-US" altLang="ja-JP"/>
              <a:t>Cloud Services R&amp;D Division</a:t>
            </a:r>
            <a:endParaRPr lang="ja-JP" altLang="en-US"/>
          </a:p>
        </p:txBody>
      </p:sp>
    </p:spTree>
    <p:extLst>
      <p:ext uri="{BB962C8B-B14F-4D97-AF65-F5344CB8AC3E}">
        <p14:creationId xmlns:p14="http://schemas.microsoft.com/office/powerpoint/2010/main" val="372474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A172A25E-25C1-5E16-7D43-B6D53F4504E3}"/>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5</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1F580B1B-234A-18F8-C131-7044A20E41A2}"/>
              </a:ext>
            </a:extLst>
          </p:cNvPr>
          <p:cNvSpPr>
            <a:spLocks noGrp="1"/>
          </p:cNvSpPr>
          <p:nvPr>
            <p:ph sz="quarter" idx="17"/>
          </p:nvPr>
        </p:nvSpPr>
        <p:spPr/>
        <p:txBody>
          <a:bodyPr/>
          <a:lstStyle/>
          <a:p>
            <a:pPr marL="285750" indent="-285750">
              <a:buFont typeface="Arial,Sans-Serif" panose="020B0604020202020204" pitchFamily="34" charset="0"/>
              <a:buChar char="•"/>
            </a:pPr>
            <a:r>
              <a:rPr lang="ja-JP" b="1"/>
              <a:t>AWS</a:t>
            </a:r>
            <a:endParaRPr lang="en-US" altLang="ja-JP"/>
          </a:p>
          <a:p>
            <a:pPr marL="971550" lvl="1" indent="-285750">
              <a:buFont typeface="Arial,Sans-Serif" panose="020B0604020202020204" pitchFamily="34" charset="0"/>
              <a:buChar char="•"/>
            </a:pPr>
            <a:r>
              <a:rPr lang="ja-JP"/>
              <a:t>As the backbone of our cloud infrastructure, AWS provides us with the flexibility </a:t>
            </a:r>
            <a:br>
              <a:rPr lang="ja-JP"/>
            </a:br>
            <a:r>
              <a:rPr lang="ja-JP"/>
              <a:t>and scalability necessar</a:t>
            </a:r>
            <a:r>
              <a:rPr lang="en-US" altLang="ja-JP"/>
              <a:t>y</a:t>
            </a:r>
            <a:r>
              <a:rPr lang="ja-JP" altLang="en-US"/>
              <a:t> </a:t>
            </a:r>
            <a:r>
              <a:rPr lang="en-US" altLang="ja-JP"/>
              <a:t>f</a:t>
            </a:r>
            <a:r>
              <a:rPr lang="ja-JP"/>
              <a:t>o</a:t>
            </a:r>
            <a:r>
              <a:rPr lang="en-US" altLang="ja-JP"/>
              <a:t>r</a:t>
            </a:r>
            <a:r>
              <a:rPr lang="ja-JP" altLang="en-US"/>
              <a:t> </a:t>
            </a:r>
            <a:r>
              <a:rPr lang="en-US" altLang="ja-JP"/>
              <a:t>o</a:t>
            </a:r>
            <a:r>
              <a:rPr lang="ja-JP"/>
              <a:t>u</a:t>
            </a:r>
            <a:r>
              <a:rPr lang="en-US" altLang="ja-JP"/>
              <a:t>r</a:t>
            </a:r>
            <a:r>
              <a:rPr lang="ja-JP" altLang="en-US"/>
              <a:t> </a:t>
            </a:r>
            <a:r>
              <a:rPr lang="ja-JP"/>
              <a:t>de</a:t>
            </a:r>
            <a:r>
              <a:rPr lang="en-US" altLang="ja-JP"/>
              <a:t>mandi</a:t>
            </a:r>
            <a:r>
              <a:rPr lang="ja-JP"/>
              <a:t>ng</a:t>
            </a:r>
            <a:r>
              <a:rPr lang="ja-JP" altLang="en-US"/>
              <a:t> </a:t>
            </a:r>
            <a:r>
              <a:rPr lang="en-US" altLang="ja-JP" err="1"/>
              <a:t>applicat</a:t>
            </a:r>
            <a:r>
              <a:rPr lang="ja-JP"/>
              <a:t>i</a:t>
            </a:r>
            <a:r>
              <a:rPr lang="en-US" altLang="ja-JP"/>
              <a:t>on</a:t>
            </a:r>
            <a:r>
              <a:rPr lang="ja-JP"/>
              <a:t>s.</a:t>
            </a:r>
          </a:p>
          <a:p>
            <a:pPr marL="285750" indent="-285750">
              <a:buFont typeface="Arial,Sans-Serif" panose="020B0604020202020204" pitchFamily="34" charset="0"/>
              <a:buChar char="•"/>
            </a:pPr>
            <a:r>
              <a:rPr lang="en-US" altLang="ja-JP" b="1"/>
              <a:t>T</a:t>
            </a:r>
            <a:r>
              <a:rPr lang="ja-JP" b="1"/>
              <a:t>er</a:t>
            </a:r>
            <a:r>
              <a:rPr lang="en-US" altLang="ja-JP" b="1" err="1"/>
              <a:t>raform</a:t>
            </a:r>
            <a:endParaRPr lang="en-US" altLang="ja-JP" err="1"/>
          </a:p>
          <a:p>
            <a:pPr marL="971550" lvl="1" indent="-285750">
              <a:buFont typeface="Arial,Sans-Serif" panose="020B0604020202020204" pitchFamily="34" charset="0"/>
              <a:buChar char="•"/>
            </a:pPr>
            <a:r>
              <a:rPr lang="en-US" altLang="ja-JP"/>
              <a:t>We</a:t>
            </a:r>
            <a:r>
              <a:rPr lang="ja-JP" altLang="en-US"/>
              <a:t> </a:t>
            </a:r>
            <a:r>
              <a:rPr lang="en-US" altLang="ja-JP"/>
              <a:t>u</a:t>
            </a:r>
            <a:r>
              <a:rPr lang="ja-JP"/>
              <a:t>se Te</a:t>
            </a:r>
            <a:r>
              <a:rPr lang="en-US" altLang="ja-JP" err="1"/>
              <a:t>rr</a:t>
            </a:r>
            <a:r>
              <a:rPr lang="ja-JP"/>
              <a:t>a</a:t>
            </a:r>
            <a:r>
              <a:rPr lang="en-US" altLang="ja-JP"/>
              <a:t>f</a:t>
            </a:r>
            <a:r>
              <a:rPr lang="ja-JP"/>
              <a:t>o</a:t>
            </a:r>
            <a:r>
              <a:rPr lang="en-US" altLang="ja-JP"/>
              <a:t>r</a:t>
            </a:r>
            <a:r>
              <a:rPr lang="ja-JP"/>
              <a:t>m</a:t>
            </a:r>
            <a:r>
              <a:rPr lang="ja-JP" altLang="en-US"/>
              <a:t> </a:t>
            </a:r>
            <a:r>
              <a:rPr lang="en-US" altLang="ja-JP" err="1"/>
              <a:t>exten</a:t>
            </a:r>
            <a:r>
              <a:rPr lang="ja-JP"/>
              <a:t>si</a:t>
            </a:r>
            <a:r>
              <a:rPr lang="en-US" altLang="ja-JP" err="1"/>
              <a:t>vely</a:t>
            </a:r>
            <a:r>
              <a:rPr lang="ja-JP" altLang="en-US"/>
              <a:t> </a:t>
            </a:r>
            <a:r>
              <a:rPr lang="en-US" altLang="ja-JP"/>
              <a:t>for</a:t>
            </a:r>
            <a:r>
              <a:rPr lang="ja-JP" altLang="en-US"/>
              <a:t> </a:t>
            </a:r>
            <a:r>
              <a:rPr lang="ja-JP"/>
              <a:t>in</a:t>
            </a:r>
            <a:r>
              <a:rPr lang="en-US" altLang="ja-JP" err="1"/>
              <a:t>frastruct</a:t>
            </a:r>
            <a:r>
              <a:rPr lang="ja-JP"/>
              <a:t>ure</a:t>
            </a:r>
            <a:r>
              <a:rPr lang="ja-JP" altLang="en-US"/>
              <a:t> </a:t>
            </a:r>
            <a:r>
              <a:rPr lang="ja-JP"/>
              <a:t>a</a:t>
            </a:r>
            <a:r>
              <a:rPr lang="en-US" altLang="ja-JP"/>
              <a:t>s</a:t>
            </a:r>
            <a:r>
              <a:rPr lang="ja-JP" altLang="en-US"/>
              <a:t> </a:t>
            </a:r>
            <a:r>
              <a:rPr lang="en-US" altLang="ja-JP"/>
              <a:t>code,</a:t>
            </a:r>
            <a:r>
              <a:rPr lang="ja-JP" altLang="en-US"/>
              <a:t> </a:t>
            </a:r>
            <a:r>
              <a:rPr lang="en-US" altLang="ja-JP" err="1"/>
              <a:t>wh</a:t>
            </a:r>
            <a:r>
              <a:rPr lang="ja-JP"/>
              <a:t>ic</a:t>
            </a:r>
            <a:r>
              <a:rPr lang="en-US" altLang="ja-JP"/>
              <a:t>h</a:t>
            </a:r>
            <a:r>
              <a:rPr lang="ja-JP" altLang="en-US"/>
              <a:t> </a:t>
            </a:r>
            <a:r>
              <a:rPr lang="en-US" altLang="ja-JP"/>
              <a:t>al</a:t>
            </a:r>
            <a:r>
              <a:rPr lang="ja-JP"/>
              <a:t>l</a:t>
            </a:r>
            <a:r>
              <a:rPr lang="en-US" altLang="ja-JP" err="1"/>
              <a:t>ows</a:t>
            </a:r>
            <a:r>
              <a:rPr lang="ja-JP" altLang="en-US"/>
              <a:t> </a:t>
            </a:r>
            <a:r>
              <a:rPr lang="ja-JP"/>
              <a:t>us to</a:t>
            </a:r>
            <a:r>
              <a:rPr lang="ja-JP" altLang="en-US"/>
              <a:t> </a:t>
            </a:r>
            <a:r>
              <a:rPr lang="en-US" altLang="ja-JP"/>
              <a:t>ma</a:t>
            </a:r>
            <a:r>
              <a:rPr lang="ja-JP"/>
              <a:t>nage</a:t>
            </a:r>
            <a:r>
              <a:rPr lang="ja-JP" altLang="en-US"/>
              <a:t> </a:t>
            </a:r>
            <a:br>
              <a:rPr lang="ja-JP" altLang="en-US"/>
            </a:br>
            <a:r>
              <a:rPr lang="en-US" altLang="ja-JP" err="1"/>
              <a:t>ou</a:t>
            </a:r>
            <a:r>
              <a:rPr lang="ja-JP"/>
              <a:t>r</a:t>
            </a:r>
            <a:r>
              <a:rPr lang="ja-JP" altLang="en-US"/>
              <a:t> </a:t>
            </a:r>
            <a:r>
              <a:rPr lang="en-US" altLang="ja-JP"/>
              <a:t>c</a:t>
            </a:r>
            <a:r>
              <a:rPr lang="ja-JP"/>
              <a:t>lou</a:t>
            </a:r>
            <a:r>
              <a:rPr lang="en-US" altLang="ja-JP"/>
              <a:t>d</a:t>
            </a:r>
            <a:r>
              <a:rPr lang="ja-JP" altLang="en-US"/>
              <a:t> </a:t>
            </a:r>
            <a:r>
              <a:rPr lang="en-US" altLang="ja-JP"/>
              <a:t>r</a:t>
            </a:r>
            <a:r>
              <a:rPr lang="ja-JP"/>
              <a:t>eso</a:t>
            </a:r>
            <a:r>
              <a:rPr lang="en-US" altLang="ja-JP" err="1"/>
              <a:t>urc</a:t>
            </a:r>
            <a:r>
              <a:rPr lang="ja-JP"/>
              <a:t>es</a:t>
            </a:r>
            <a:r>
              <a:rPr lang="ja-JP" altLang="en-US"/>
              <a:t> </a:t>
            </a:r>
            <a:r>
              <a:rPr lang="en-US" altLang="ja-JP" err="1"/>
              <a:t>effi</a:t>
            </a:r>
            <a:r>
              <a:rPr lang="ja-JP"/>
              <a:t>cien</a:t>
            </a:r>
            <a:r>
              <a:rPr lang="en-US" altLang="ja-JP"/>
              <a:t>t</a:t>
            </a:r>
            <a:r>
              <a:rPr lang="ja-JP"/>
              <a:t>l</a:t>
            </a:r>
            <a:r>
              <a:rPr lang="en-US" altLang="ja-JP"/>
              <a:t>y</a:t>
            </a:r>
            <a:r>
              <a:rPr lang="ja-JP" altLang="en-US"/>
              <a:t> </a:t>
            </a:r>
            <a:r>
              <a:rPr lang="ja-JP"/>
              <a:t>and r</a:t>
            </a:r>
            <a:r>
              <a:rPr lang="en-US" altLang="ja-JP" err="1"/>
              <a:t>el</a:t>
            </a:r>
            <a:r>
              <a:rPr lang="ja-JP"/>
              <a:t>ia</a:t>
            </a:r>
            <a:r>
              <a:rPr lang="en-US" altLang="ja-JP"/>
              <a:t>b</a:t>
            </a:r>
            <a:r>
              <a:rPr lang="ja-JP"/>
              <a:t>l</a:t>
            </a:r>
            <a:r>
              <a:rPr lang="en-US" altLang="ja-JP"/>
              <a:t>y</a:t>
            </a:r>
            <a:r>
              <a:rPr lang="ja-JP"/>
              <a:t>.</a:t>
            </a:r>
            <a:endParaRPr lang="en-US" altLang="ja-JP"/>
          </a:p>
          <a:p>
            <a:pPr marL="285750" indent="-285750">
              <a:buFont typeface="Arial,Sans-Serif" panose="020B0604020202020204" pitchFamily="34" charset="0"/>
              <a:buChar char="•"/>
            </a:pPr>
            <a:r>
              <a:rPr lang="en-US" altLang="ja-JP" b="1"/>
              <a:t>Ruby</a:t>
            </a:r>
            <a:r>
              <a:rPr lang="ja-JP" altLang="en-US" b="1"/>
              <a:t> </a:t>
            </a:r>
            <a:r>
              <a:rPr lang="ja-JP" b="1"/>
              <a:t>o</a:t>
            </a:r>
            <a:r>
              <a:rPr lang="en-US" altLang="ja-JP" b="1"/>
              <a:t>n</a:t>
            </a:r>
            <a:r>
              <a:rPr lang="ja-JP" altLang="en-US" b="1"/>
              <a:t> </a:t>
            </a:r>
            <a:r>
              <a:rPr lang="en-US" altLang="ja-JP" b="1"/>
              <a:t>Rai</a:t>
            </a:r>
            <a:r>
              <a:rPr lang="ja-JP" b="1"/>
              <a:t>l</a:t>
            </a:r>
            <a:r>
              <a:rPr lang="en-US" altLang="ja-JP" b="1"/>
              <a:t>s</a:t>
            </a:r>
            <a:endParaRPr lang="en-US" altLang="ja-JP"/>
          </a:p>
          <a:p>
            <a:pPr marL="971550" lvl="1" indent="-285750">
              <a:buFont typeface="Arial,Sans-Serif" panose="020B0604020202020204" pitchFamily="34" charset="0"/>
              <a:buChar char="•"/>
            </a:pPr>
            <a:r>
              <a:rPr lang="en-US" altLang="ja-JP"/>
              <a:t>Whi</a:t>
            </a:r>
            <a:r>
              <a:rPr lang="ja-JP"/>
              <a:t>l</a:t>
            </a:r>
            <a:r>
              <a:rPr lang="en-US" altLang="ja-JP"/>
              <a:t>e</a:t>
            </a:r>
            <a:r>
              <a:rPr lang="ja-JP" altLang="en-US"/>
              <a:t> </a:t>
            </a:r>
            <a:r>
              <a:rPr lang="en-US" altLang="ja-JP"/>
              <a:t>Ru</a:t>
            </a:r>
            <a:r>
              <a:rPr lang="ja-JP"/>
              <a:t>b</a:t>
            </a:r>
            <a:r>
              <a:rPr lang="en-US" altLang="ja-JP"/>
              <a:t>y</a:t>
            </a:r>
            <a:r>
              <a:rPr lang="ja-JP" altLang="en-US"/>
              <a:t> </a:t>
            </a:r>
            <a:r>
              <a:rPr lang="ja-JP"/>
              <a:t>o</a:t>
            </a:r>
            <a:r>
              <a:rPr lang="en-US" altLang="ja-JP"/>
              <a:t>n</a:t>
            </a:r>
            <a:r>
              <a:rPr lang="ja-JP" altLang="en-US"/>
              <a:t> </a:t>
            </a:r>
            <a:r>
              <a:rPr lang="en-US" altLang="ja-JP"/>
              <a:t>R</a:t>
            </a:r>
            <a:r>
              <a:rPr lang="ja-JP"/>
              <a:t>ai</a:t>
            </a:r>
            <a:r>
              <a:rPr lang="en-US" altLang="ja-JP"/>
              <a:t>ls</a:t>
            </a:r>
            <a:r>
              <a:rPr lang="ja-JP" altLang="en-US"/>
              <a:t> </a:t>
            </a:r>
            <a:r>
              <a:rPr lang="en-US" altLang="ja-JP"/>
              <a:t>is</a:t>
            </a:r>
            <a:r>
              <a:rPr lang="ja-JP" altLang="en-US"/>
              <a:t> </a:t>
            </a:r>
            <a:r>
              <a:rPr lang="ja-JP"/>
              <a:t>our </a:t>
            </a:r>
            <a:r>
              <a:rPr lang="en-US" altLang="ja-JP"/>
              <a:t>pr</a:t>
            </a:r>
            <a:r>
              <a:rPr lang="ja-JP"/>
              <a:t>i</a:t>
            </a:r>
            <a:r>
              <a:rPr lang="en-US" altLang="ja-JP"/>
              <a:t>m</a:t>
            </a:r>
            <a:r>
              <a:rPr lang="ja-JP"/>
              <a:t>a</a:t>
            </a:r>
            <a:r>
              <a:rPr lang="en-US" altLang="ja-JP" err="1"/>
              <a:t>ry</a:t>
            </a:r>
            <a:r>
              <a:rPr lang="ja-JP" altLang="en-US"/>
              <a:t> </a:t>
            </a:r>
            <a:r>
              <a:rPr lang="ja-JP"/>
              <a:t>development </a:t>
            </a:r>
            <a:r>
              <a:rPr lang="en-US" altLang="ja-JP" err="1"/>
              <a:t>fr</a:t>
            </a:r>
            <a:r>
              <a:rPr lang="ja-JP"/>
              <a:t>am</a:t>
            </a:r>
            <a:r>
              <a:rPr lang="en-US" altLang="ja-JP"/>
              <a:t>e</a:t>
            </a:r>
            <a:r>
              <a:rPr lang="ja-JP"/>
              <a:t>work</a:t>
            </a:r>
            <a:r>
              <a:rPr lang="en-US" altLang="ja-JP"/>
              <a:t>,</a:t>
            </a:r>
            <a:r>
              <a:rPr lang="ja-JP" altLang="en-US"/>
              <a:t> </a:t>
            </a:r>
            <a:r>
              <a:rPr lang="en-US" altLang="ja-JP"/>
              <a:t>we</a:t>
            </a:r>
            <a:r>
              <a:rPr lang="ja-JP" altLang="en-US"/>
              <a:t> </a:t>
            </a:r>
            <a:r>
              <a:rPr lang="en-US" altLang="ja-JP"/>
              <a:t>are</a:t>
            </a:r>
            <a:r>
              <a:rPr lang="ja-JP" altLang="en-US"/>
              <a:t> </a:t>
            </a:r>
            <a:r>
              <a:rPr lang="en-US" altLang="ja-JP"/>
              <a:t>open</a:t>
            </a:r>
            <a:r>
              <a:rPr lang="ja-JP"/>
              <a:t> to</a:t>
            </a:r>
            <a:r>
              <a:rPr lang="ja-JP" altLang="en-US"/>
              <a:t> </a:t>
            </a:r>
            <a:r>
              <a:rPr lang="en-US" altLang="ja-JP" err="1"/>
              <a:t>integratin</a:t>
            </a:r>
            <a:r>
              <a:rPr lang="ja-JP"/>
              <a:t>g</a:t>
            </a:r>
            <a:r>
              <a:rPr lang="ja-JP" altLang="en-US"/>
              <a:t> </a:t>
            </a:r>
            <a:r>
              <a:rPr lang="en-US" altLang="ja-JP"/>
              <a:t>o</a:t>
            </a:r>
            <a:r>
              <a:rPr lang="ja-JP"/>
              <a:t>ther </a:t>
            </a:r>
            <a:r>
              <a:rPr lang="en-US" altLang="ja-JP" err="1"/>
              <a:t>te</a:t>
            </a:r>
            <a:r>
              <a:rPr lang="ja-JP"/>
              <a:t>c</a:t>
            </a:r>
            <a:r>
              <a:rPr lang="en-US" altLang="ja-JP" err="1"/>
              <a:t>hno</a:t>
            </a:r>
            <a:r>
              <a:rPr lang="ja-JP"/>
              <a:t>lo</a:t>
            </a:r>
            <a:r>
              <a:rPr lang="en-US" altLang="ja-JP" err="1"/>
              <a:t>gi</a:t>
            </a:r>
            <a:r>
              <a:rPr lang="ja-JP"/>
              <a:t>es</a:t>
            </a:r>
            <a:r>
              <a:rPr lang="ja-JP" altLang="en-US"/>
              <a:t> </a:t>
            </a:r>
            <a:r>
              <a:rPr lang="ja-JP"/>
              <a:t>a</a:t>
            </a:r>
            <a:r>
              <a:rPr lang="en-US" altLang="ja-JP"/>
              <a:t>s</a:t>
            </a:r>
            <a:r>
              <a:rPr lang="ja-JP" altLang="en-US"/>
              <a:t> </a:t>
            </a:r>
            <a:r>
              <a:rPr lang="ja-JP"/>
              <a:t>n</a:t>
            </a:r>
            <a:r>
              <a:rPr lang="en-US" altLang="ja-JP" err="1"/>
              <a:t>ee</a:t>
            </a:r>
            <a:r>
              <a:rPr lang="ja-JP"/>
              <a:t>de</a:t>
            </a:r>
            <a:r>
              <a:rPr lang="en-US" altLang="ja-JP"/>
              <a:t>d.</a:t>
            </a:r>
          </a:p>
          <a:p>
            <a:pPr marL="285750" indent="-285750">
              <a:buFont typeface="Arial,Sans-Serif" panose="020B0604020202020204" pitchFamily="34" charset="0"/>
              <a:buChar char="•"/>
            </a:pPr>
            <a:r>
              <a:rPr lang="en-US" altLang="ja-JP" b="1"/>
              <a:t>GitHub</a:t>
            </a:r>
            <a:r>
              <a:rPr lang="ja-JP" altLang="en-US"/>
              <a:t> </a:t>
            </a:r>
            <a:endParaRPr lang="en-US" altLang="ja-JP"/>
          </a:p>
          <a:p>
            <a:pPr marL="971550" lvl="1" indent="-285750">
              <a:buFont typeface="Arial,Sans-Serif" panose="020B0604020202020204" pitchFamily="34" charset="0"/>
              <a:buChar char="•"/>
            </a:pPr>
            <a:r>
              <a:rPr lang="en-US" altLang="ja-JP"/>
              <a:t>F</a:t>
            </a:r>
            <a:r>
              <a:rPr lang="ja-JP"/>
              <a:t>or</a:t>
            </a:r>
            <a:r>
              <a:rPr lang="ja-JP" altLang="en-US"/>
              <a:t> </a:t>
            </a:r>
            <a:r>
              <a:rPr lang="en-US" altLang="ja-JP"/>
              <a:t>c</a:t>
            </a:r>
            <a:r>
              <a:rPr lang="ja-JP"/>
              <a:t>o</a:t>
            </a:r>
            <a:r>
              <a:rPr lang="en-US" altLang="ja-JP"/>
              <a:t>n</a:t>
            </a:r>
            <a:r>
              <a:rPr lang="ja-JP"/>
              <a:t>t</a:t>
            </a:r>
            <a:r>
              <a:rPr lang="en-US" altLang="ja-JP" err="1"/>
              <a:t>inu</a:t>
            </a:r>
            <a:r>
              <a:rPr lang="ja-JP"/>
              <a:t>o</a:t>
            </a:r>
            <a:r>
              <a:rPr lang="en-US" altLang="ja-JP"/>
              <a:t>us</a:t>
            </a:r>
            <a:r>
              <a:rPr lang="ja-JP" altLang="en-US"/>
              <a:t> </a:t>
            </a:r>
            <a:r>
              <a:rPr lang="en-US" altLang="ja-JP" err="1"/>
              <a:t>integ</a:t>
            </a:r>
            <a:r>
              <a:rPr lang="ja-JP"/>
              <a:t>ra</a:t>
            </a:r>
            <a:r>
              <a:rPr lang="en-US" altLang="ja-JP"/>
              <a:t>t</a:t>
            </a:r>
            <a:r>
              <a:rPr lang="ja-JP"/>
              <a:t>i</a:t>
            </a:r>
            <a:r>
              <a:rPr lang="en-US" altLang="ja-JP"/>
              <a:t>on</a:t>
            </a:r>
            <a:r>
              <a:rPr lang="ja-JP" altLang="en-US"/>
              <a:t> </a:t>
            </a:r>
            <a:r>
              <a:rPr lang="en-US" altLang="ja-JP"/>
              <a:t>an</a:t>
            </a:r>
            <a:r>
              <a:rPr lang="ja-JP"/>
              <a:t>d de</a:t>
            </a:r>
            <a:r>
              <a:rPr lang="en-US" altLang="ja-JP"/>
              <a:t>p</a:t>
            </a:r>
            <a:r>
              <a:rPr lang="ja-JP"/>
              <a:t>lo</a:t>
            </a:r>
            <a:r>
              <a:rPr lang="en-US" altLang="ja-JP" err="1"/>
              <a:t>ym</a:t>
            </a:r>
            <a:r>
              <a:rPr lang="ja-JP"/>
              <a:t>ent</a:t>
            </a:r>
            <a:r>
              <a:rPr lang="en-US" altLang="ja-JP"/>
              <a:t>,</a:t>
            </a:r>
            <a:r>
              <a:rPr lang="ja-JP" altLang="en-US"/>
              <a:t> </a:t>
            </a:r>
            <a:r>
              <a:rPr lang="ja-JP"/>
              <a:t>we u</a:t>
            </a:r>
            <a:r>
              <a:rPr lang="en-US" altLang="ja-JP"/>
              <a:t>se</a:t>
            </a:r>
            <a:r>
              <a:rPr lang="ja-JP" altLang="en-US"/>
              <a:t> </a:t>
            </a:r>
            <a:r>
              <a:rPr lang="en-US" altLang="ja-JP"/>
              <a:t>GitHub</a:t>
            </a:r>
            <a:r>
              <a:rPr lang="ja-JP" altLang="en-US"/>
              <a:t> </a:t>
            </a:r>
            <a:r>
              <a:rPr lang="en-US" altLang="ja-JP"/>
              <a:t>A</a:t>
            </a:r>
            <a:r>
              <a:rPr lang="ja-JP"/>
              <a:t>ct</a:t>
            </a:r>
            <a:r>
              <a:rPr lang="en-US" altLang="ja-JP"/>
              <a:t>ion</a:t>
            </a:r>
            <a:r>
              <a:rPr lang="ja-JP"/>
              <a:t>s</a:t>
            </a:r>
            <a:r>
              <a:rPr lang="ja-JP" altLang="en-US"/>
              <a:t> </a:t>
            </a:r>
            <a:r>
              <a:rPr lang="ja-JP"/>
              <a:t>t</a:t>
            </a:r>
            <a:r>
              <a:rPr lang="en-US" altLang="ja-JP"/>
              <a:t>o</a:t>
            </a:r>
            <a:r>
              <a:rPr lang="ja-JP" altLang="en-US"/>
              <a:t> </a:t>
            </a:r>
            <a:r>
              <a:rPr lang="en-US" altLang="ja-JP"/>
              <a:t>au</a:t>
            </a:r>
            <a:r>
              <a:rPr lang="ja-JP"/>
              <a:t>t</a:t>
            </a:r>
            <a:r>
              <a:rPr lang="en-US" altLang="ja-JP"/>
              <a:t>om</a:t>
            </a:r>
            <a:r>
              <a:rPr lang="ja-JP"/>
              <a:t>ate our </a:t>
            </a:r>
            <a:r>
              <a:rPr lang="en-US" altLang="ja-JP"/>
              <a:t>s</a:t>
            </a:r>
            <a:r>
              <a:rPr lang="ja-JP"/>
              <a:t>o</a:t>
            </a:r>
            <a:r>
              <a:rPr lang="en-US" altLang="ja-JP"/>
              <a:t>f</a:t>
            </a:r>
            <a:r>
              <a:rPr lang="ja-JP"/>
              <a:t>t</a:t>
            </a:r>
            <a:r>
              <a:rPr lang="en-US" altLang="ja-JP"/>
              <a:t>w</a:t>
            </a:r>
            <a:r>
              <a:rPr lang="ja-JP"/>
              <a:t>a</a:t>
            </a:r>
            <a:r>
              <a:rPr lang="en-US" altLang="ja-JP"/>
              <a:t>re</a:t>
            </a:r>
            <a:r>
              <a:rPr lang="ja-JP" altLang="en-US"/>
              <a:t> </a:t>
            </a:r>
            <a:r>
              <a:rPr lang="ja-JP"/>
              <a:t>de</a:t>
            </a:r>
            <a:r>
              <a:rPr lang="en-US" altLang="ja-JP"/>
              <a:t>liv</a:t>
            </a:r>
            <a:r>
              <a:rPr lang="ja-JP"/>
              <a:t>ery</a:t>
            </a:r>
            <a:r>
              <a:rPr lang="ja-JP" altLang="en-US"/>
              <a:t> </a:t>
            </a:r>
            <a:r>
              <a:rPr lang="en-US" altLang="ja-JP"/>
              <a:t>pr</a:t>
            </a:r>
            <a:r>
              <a:rPr lang="ja-JP"/>
              <a:t>ocess.</a:t>
            </a:r>
          </a:p>
          <a:p>
            <a:endParaRPr lang="ja-JP" altLang="en-US"/>
          </a:p>
        </p:txBody>
      </p:sp>
      <p:sp>
        <p:nvSpPr>
          <p:cNvPr id="5" name="タイトル 4">
            <a:extLst>
              <a:ext uri="{FF2B5EF4-FFF2-40B4-BE49-F238E27FC236}">
                <a16:creationId xmlns:a16="http://schemas.microsoft.com/office/drawing/2014/main" id="{D5BE2DA9-07A0-1CF7-2C3B-1EA6EAE1071D}"/>
              </a:ext>
            </a:extLst>
          </p:cNvPr>
          <p:cNvSpPr>
            <a:spLocks noGrp="1"/>
          </p:cNvSpPr>
          <p:nvPr>
            <p:ph type="title"/>
          </p:nvPr>
        </p:nvSpPr>
        <p:spPr/>
        <p:txBody>
          <a:bodyPr/>
          <a:lstStyle/>
          <a:p>
            <a:r>
              <a:rPr lang="en-US" altLang="ja-JP" sz="2700"/>
              <a:t>Technology</a:t>
            </a:r>
            <a:r>
              <a:rPr lang="ja-JP" altLang="en-US" sz="2700"/>
              <a:t> </a:t>
            </a:r>
            <a:r>
              <a:rPr lang="en-US" altLang="ja-JP" sz="2700"/>
              <a:t>stacks</a:t>
            </a:r>
            <a:endParaRPr lang="ja-JP"/>
          </a:p>
        </p:txBody>
      </p:sp>
    </p:spTree>
    <p:extLst>
      <p:ext uri="{BB962C8B-B14F-4D97-AF65-F5344CB8AC3E}">
        <p14:creationId xmlns:p14="http://schemas.microsoft.com/office/powerpoint/2010/main" val="2786340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2159EFE8-B3BB-F2FE-E9E3-C96C6CD688D5}"/>
              </a:ext>
            </a:extLst>
          </p:cNvPr>
          <p:cNvSpPr>
            <a:spLocks noGrp="1"/>
          </p:cNvSpPr>
          <p:nvPr>
            <p:ph type="sldNum" sz="quarter" idx="11"/>
          </p:nvPr>
        </p:nvSpPr>
        <p:spPr/>
        <p:txBody>
          <a:bodyPr anchor="ctr">
            <a:normAutofit/>
          </a:bodyPr>
          <a:lstStyle/>
          <a:p>
            <a:pPr>
              <a:spcAft>
                <a:spcPts val="600"/>
              </a:spcAft>
            </a:pPr>
            <a:fld id="{A4345066-4952-40C1-BC8B-CE2851EC3EF2}" type="slidenum">
              <a:rPr lang="ja-JP" altLang="en-US" smtClean="0">
                <a:solidFill>
                  <a:schemeClr val="bg1">
                    <a:lumMod val="65000"/>
                  </a:schemeClr>
                </a:solidFill>
              </a:rPr>
              <a:pPr>
                <a:spcAft>
                  <a:spcPts val="600"/>
                </a:spcAft>
              </a:pPr>
              <a:t>6</a:t>
            </a:fld>
            <a:endParaRPr lang="en-US" altLang="ja-JP">
              <a:solidFill>
                <a:schemeClr val="bg1">
                  <a:lumMod val="65000"/>
                </a:schemeClr>
              </a:solidFill>
            </a:endParaRPr>
          </a:p>
        </p:txBody>
      </p:sp>
      <p:sp>
        <p:nvSpPr>
          <p:cNvPr id="13" name="Text Placeholder 5">
            <a:extLst>
              <a:ext uri="{FF2B5EF4-FFF2-40B4-BE49-F238E27FC236}">
                <a16:creationId xmlns:a16="http://schemas.microsoft.com/office/drawing/2014/main" id="{931A41BF-C1DA-BCE0-3267-483BDD8E0999}"/>
              </a:ext>
            </a:extLst>
          </p:cNvPr>
          <p:cNvSpPr>
            <a:spLocks noGrp="1"/>
          </p:cNvSpPr>
          <p:nvPr>
            <p:ph type="body" sz="quarter" idx="4294967295"/>
          </p:nvPr>
        </p:nvSpPr>
        <p:spPr>
          <a:xfrm>
            <a:off x="1" y="882715"/>
            <a:ext cx="12191999" cy="445407"/>
          </a:xfrm>
          <a:prstGeom prst="rect">
            <a:avLst/>
          </a:prstGeom>
        </p:spPr>
        <p:txBody>
          <a:bodyPr lIns="91440" tIns="45720" rIns="91440" bIns="45720" anchor="t"/>
          <a:lstStyle/>
          <a:p>
            <a:pPr algn="ctr"/>
            <a:r>
              <a:rPr lang="ja-JP" sz="2500">
                <a:solidFill>
                  <a:srgbClr val="DC0032"/>
                </a:solidFill>
                <a:ea typeface="+mn-lt"/>
                <a:cs typeface="+mn-lt"/>
              </a:rPr>
              <a:t>A team that started solving cloud-related issues with just 5 hours a week</a:t>
            </a:r>
            <a:endParaRPr lang="ja-JP" altLang="en-US"/>
          </a:p>
        </p:txBody>
      </p:sp>
      <p:sp>
        <p:nvSpPr>
          <p:cNvPr id="5" name="タイトル 4">
            <a:extLst>
              <a:ext uri="{FF2B5EF4-FFF2-40B4-BE49-F238E27FC236}">
                <a16:creationId xmlns:a16="http://schemas.microsoft.com/office/drawing/2014/main" id="{503961C3-8595-67EB-5827-987F82ADD329}"/>
              </a:ext>
            </a:extLst>
          </p:cNvPr>
          <p:cNvSpPr>
            <a:spLocks noGrp="1"/>
          </p:cNvSpPr>
          <p:nvPr>
            <p:ph type="title"/>
          </p:nvPr>
        </p:nvSpPr>
        <p:spPr/>
        <p:txBody>
          <a:bodyPr vert="horz" lIns="396000" tIns="45720" rIns="91440" bIns="45720" rtlCol="0" anchor="t" anchorCtr="0">
            <a:noAutofit/>
          </a:bodyPr>
          <a:lstStyle/>
          <a:p>
            <a:r>
              <a:rPr lang="en-US" altLang="ja-JP"/>
              <a:t>About</a:t>
            </a:r>
            <a:r>
              <a:rPr lang="ja-JP" altLang="en-US"/>
              <a:t> </a:t>
            </a:r>
            <a:r>
              <a:rPr lang="ja-JP"/>
              <a:t>Terrakoya</a:t>
            </a:r>
            <a:r>
              <a:rPr lang="ja-JP" altLang="en-US"/>
              <a:t> </a:t>
            </a:r>
            <a:r>
              <a:rPr lang="en-US" altLang="ja-JP"/>
              <a:t>Team</a:t>
            </a:r>
            <a:endParaRPr lang="ja-JP" altLang="en-US"/>
          </a:p>
        </p:txBody>
      </p:sp>
      <p:pic>
        <p:nvPicPr>
          <p:cNvPr id="8" name="図 8" descr="ダイアグラム, テキスト&#10;&#10;説明は自動で生成されたものです">
            <a:extLst>
              <a:ext uri="{FF2B5EF4-FFF2-40B4-BE49-F238E27FC236}">
                <a16:creationId xmlns:a16="http://schemas.microsoft.com/office/drawing/2014/main" id="{3EFDA869-3F26-6649-DDD0-95E675A468D1}"/>
              </a:ext>
            </a:extLst>
          </p:cNvPr>
          <p:cNvPicPr>
            <a:picLocks noChangeAspect="1"/>
          </p:cNvPicPr>
          <p:nvPr/>
        </p:nvPicPr>
        <p:blipFill>
          <a:blip r:embed="rId3"/>
          <a:stretch>
            <a:fillRect/>
          </a:stretch>
        </p:blipFill>
        <p:spPr>
          <a:xfrm>
            <a:off x="1103999" y="1260187"/>
            <a:ext cx="9984001" cy="4917120"/>
          </a:xfrm>
          <a:prstGeom prst="rect">
            <a:avLst/>
          </a:prstGeom>
          <a:noFill/>
        </p:spPr>
      </p:pic>
      <p:sp>
        <p:nvSpPr>
          <p:cNvPr id="2" name="テキスト ボックス 1">
            <a:extLst>
              <a:ext uri="{FF2B5EF4-FFF2-40B4-BE49-F238E27FC236}">
                <a16:creationId xmlns:a16="http://schemas.microsoft.com/office/drawing/2014/main" id="{E75D9824-AEE4-246F-3BA2-1881B45BBE41}"/>
              </a:ext>
            </a:extLst>
          </p:cNvPr>
          <p:cNvSpPr txBox="1"/>
          <p:nvPr/>
        </p:nvSpPr>
        <p:spPr>
          <a:xfrm>
            <a:off x="1370671" y="3717073"/>
            <a:ext cx="4033476" cy="369332"/>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en-US" altLang="ja-JP" b="1">
                <a:solidFill>
                  <a:srgbClr val="000000"/>
                </a:solidFill>
              </a:rPr>
              <a:t>Cloud technology closer to everyone</a:t>
            </a:r>
          </a:p>
        </p:txBody>
      </p:sp>
    </p:spTree>
    <p:extLst>
      <p:ext uri="{BB962C8B-B14F-4D97-AF65-F5344CB8AC3E}">
        <p14:creationId xmlns:p14="http://schemas.microsoft.com/office/powerpoint/2010/main" val="3659921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02A24A3C-C066-A443-D060-3BC4C843478D}"/>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7</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F6499C23-C5C9-D314-190E-BF79A1882437}"/>
              </a:ext>
            </a:extLst>
          </p:cNvPr>
          <p:cNvSpPr>
            <a:spLocks noGrp="1"/>
          </p:cNvSpPr>
          <p:nvPr>
            <p:ph sz="quarter" idx="17"/>
          </p:nvPr>
        </p:nvSpPr>
        <p:spPr/>
        <p:txBody>
          <a:bodyPr/>
          <a:lstStyle/>
          <a:p>
            <a:pPr marL="285750" indent="-285750">
              <a:buChar char="•"/>
            </a:pPr>
            <a:r>
              <a:rPr lang="en-US">
                <a:cs typeface="+mn-ea"/>
              </a:rPr>
              <a:t>Actively promoted </a:t>
            </a:r>
            <a:r>
              <a:rPr lang="en-US" err="1">
                <a:cs typeface="+mn-ea"/>
              </a:rPr>
              <a:t>Terrakoya</a:t>
            </a:r>
            <a:r>
              <a:rPr lang="en-US">
                <a:cs typeface="+mn-ea"/>
              </a:rPr>
              <a:t> and AWS information internally</a:t>
            </a:r>
            <a:endParaRPr lang="ja-JP" altLang="en-US" err="1"/>
          </a:p>
          <a:p>
            <a:pPr marL="285750" indent="-285750">
              <a:buChar char="•"/>
            </a:pPr>
            <a:r>
              <a:rPr lang="en-US">
                <a:cs typeface="+mn-ea"/>
              </a:rPr>
              <a:t>Hosted internships to provide opportunities to engage with </a:t>
            </a:r>
            <a:r>
              <a:rPr lang="en-US" err="1">
                <a:cs typeface="+mn-ea"/>
              </a:rPr>
              <a:t>Terrakoya</a:t>
            </a:r>
            <a:r>
              <a:rPr lang="en-US">
                <a:cs typeface="+mn-ea"/>
              </a:rPr>
              <a:t> </a:t>
            </a:r>
            <a:r>
              <a:rPr lang="en-US" altLang="ja-JP">
                <a:cs typeface="+mn-ea"/>
              </a:rPr>
              <a:t>activities</a:t>
            </a:r>
            <a:endParaRPr lang="ja-JP"/>
          </a:p>
          <a:p>
            <a:pPr marL="285750" indent="-285750">
              <a:buChar char="•"/>
            </a:pPr>
            <a:r>
              <a:rPr lang="en-US" altLang="ja-JP">
                <a:cs typeface="+mn-ea"/>
              </a:rPr>
              <a:t>Motivated members with a keen interest in cloud technology gathered across departments</a:t>
            </a:r>
            <a:endParaRPr lang="ja-JP"/>
          </a:p>
          <a:p>
            <a:pPr marL="285750" indent="-285750">
              <a:buChar char="•"/>
            </a:pPr>
            <a:endParaRPr lang="en-US" altLang="ja-JP"/>
          </a:p>
        </p:txBody>
      </p:sp>
      <p:sp>
        <p:nvSpPr>
          <p:cNvPr id="5" name="タイトル 4">
            <a:extLst>
              <a:ext uri="{FF2B5EF4-FFF2-40B4-BE49-F238E27FC236}">
                <a16:creationId xmlns:a16="http://schemas.microsoft.com/office/drawing/2014/main" id="{1631F919-6C5F-6CC2-130F-F535F176A442}"/>
              </a:ext>
            </a:extLst>
          </p:cNvPr>
          <p:cNvSpPr>
            <a:spLocks noGrp="1"/>
          </p:cNvSpPr>
          <p:nvPr>
            <p:ph type="title"/>
          </p:nvPr>
        </p:nvSpPr>
        <p:spPr/>
        <p:txBody>
          <a:bodyPr/>
          <a:lstStyle/>
          <a:p>
            <a:r>
              <a:rPr lang="ja-JP">
                <a:cs typeface="+mn-ea"/>
              </a:rPr>
              <a:t>How the Terrakoya Team Was Formed</a:t>
            </a:r>
            <a:endParaRPr lang="ja-JP"/>
          </a:p>
        </p:txBody>
      </p:sp>
      <p:pic>
        <p:nvPicPr>
          <p:cNvPr id="7" name="図 7" descr="グラフィカル ユーザー インターフェイス, アプリケーション&#10;&#10;説明は自動で生成されたものです">
            <a:extLst>
              <a:ext uri="{FF2B5EF4-FFF2-40B4-BE49-F238E27FC236}">
                <a16:creationId xmlns:a16="http://schemas.microsoft.com/office/drawing/2014/main" id="{10029C0C-5B04-AF18-D661-1B8D3D89FE1F}"/>
              </a:ext>
            </a:extLst>
          </p:cNvPr>
          <p:cNvPicPr>
            <a:picLocks noChangeAspect="1"/>
          </p:cNvPicPr>
          <p:nvPr/>
        </p:nvPicPr>
        <p:blipFill>
          <a:blip r:embed="rId3"/>
          <a:stretch>
            <a:fillRect/>
          </a:stretch>
        </p:blipFill>
        <p:spPr>
          <a:xfrm>
            <a:off x="618724" y="2116039"/>
            <a:ext cx="4482454" cy="30077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図 6">
            <a:extLst>
              <a:ext uri="{FF2B5EF4-FFF2-40B4-BE49-F238E27FC236}">
                <a16:creationId xmlns:a16="http://schemas.microsoft.com/office/drawing/2014/main" id="{7632C0F9-07C0-F61A-DC84-45FD1BD7DA5D}"/>
              </a:ext>
            </a:extLst>
          </p:cNvPr>
          <p:cNvPicPr>
            <a:picLocks noChangeAspect="1"/>
          </p:cNvPicPr>
          <p:nvPr/>
        </p:nvPicPr>
        <p:blipFill>
          <a:blip r:embed="rId4"/>
          <a:stretch>
            <a:fillRect/>
          </a:stretch>
        </p:blipFill>
        <p:spPr>
          <a:xfrm>
            <a:off x="3593328" y="2951013"/>
            <a:ext cx="4783810" cy="30115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図 8" descr="グラフィカル ユーザー インターフェイス, テキスト, アプリケーション, メール&#10;&#10;説明は自動で生成されたものです">
            <a:extLst>
              <a:ext uri="{FF2B5EF4-FFF2-40B4-BE49-F238E27FC236}">
                <a16:creationId xmlns:a16="http://schemas.microsoft.com/office/drawing/2014/main" id="{9912F7F5-F3FB-2B3D-EEE7-3FF87AEF6A22}"/>
              </a:ext>
            </a:extLst>
          </p:cNvPr>
          <p:cNvPicPr>
            <a:picLocks noChangeAspect="1"/>
          </p:cNvPicPr>
          <p:nvPr/>
        </p:nvPicPr>
        <p:blipFill>
          <a:blip r:embed="rId5"/>
          <a:stretch>
            <a:fillRect/>
          </a:stretch>
        </p:blipFill>
        <p:spPr>
          <a:xfrm>
            <a:off x="7096746" y="2172611"/>
            <a:ext cx="4667573" cy="33393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75394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5F5D7C30-C932-4C9E-BAC9-18162D3A5660}"/>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8</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CFB932AB-8179-1E5D-E183-401F5DE0DFEE}"/>
              </a:ext>
            </a:extLst>
          </p:cNvPr>
          <p:cNvSpPr>
            <a:spLocks noGrp="1"/>
          </p:cNvSpPr>
          <p:nvPr>
            <p:ph sz="quarter" idx="17"/>
          </p:nvPr>
        </p:nvSpPr>
        <p:spPr/>
        <p:txBody>
          <a:bodyPr/>
          <a:lstStyle/>
          <a:p>
            <a:pPr marL="285750" indent="-285750">
              <a:buChar char="•"/>
            </a:pPr>
            <a:r>
              <a:rPr lang="ja-JP">
                <a:cs typeface="+mn-ea"/>
              </a:rPr>
              <a:t>Defined mission, values, and leadership statement</a:t>
            </a:r>
            <a:endParaRPr lang="ja-JP"/>
          </a:p>
          <a:p>
            <a:pPr marL="285750" indent="-285750">
              <a:buChar char="•"/>
            </a:pPr>
            <a:r>
              <a:rPr lang="ja-JP">
                <a:cs typeface="+mn-ea"/>
              </a:rPr>
              <a:t>Use nicknames to avoid hierarchy</a:t>
            </a:r>
            <a:endParaRPr lang="ja-JP"/>
          </a:p>
          <a:p>
            <a:pPr marL="285750" indent="-285750">
              <a:buChar char="•"/>
            </a:pPr>
            <a:r>
              <a:rPr lang="ja-JP">
                <a:cs typeface="+mn-ea"/>
              </a:rPr>
              <a:t>Adopted </a:t>
            </a:r>
            <a:r>
              <a:rPr lang="en-US" altLang="ja-JP" dirty="0">
                <a:cs typeface="+mn-ea"/>
              </a:rPr>
              <a:t>mob programming</a:t>
            </a:r>
            <a:r>
              <a:rPr lang="ja-JP">
                <a:cs typeface="+mn-ea"/>
              </a:rPr>
              <a:t> to synchronize all tasks</a:t>
            </a:r>
            <a:endParaRPr lang="ja-JP"/>
          </a:p>
          <a:p>
            <a:pPr marL="285750" indent="-285750">
              <a:buChar char="•"/>
            </a:pPr>
            <a:endParaRPr lang="ja-JP" altLang="en-US"/>
          </a:p>
          <a:p>
            <a:pPr marL="285750" indent="-285750">
              <a:buChar char="•"/>
            </a:pPr>
            <a:endParaRPr lang="ja-JP" altLang="en-US"/>
          </a:p>
        </p:txBody>
      </p:sp>
      <p:sp>
        <p:nvSpPr>
          <p:cNvPr id="5" name="タイトル 4">
            <a:extLst>
              <a:ext uri="{FF2B5EF4-FFF2-40B4-BE49-F238E27FC236}">
                <a16:creationId xmlns:a16="http://schemas.microsoft.com/office/drawing/2014/main" id="{E0000EDE-0664-5CF1-4A15-A5E3488DFE48}"/>
              </a:ext>
            </a:extLst>
          </p:cNvPr>
          <p:cNvSpPr>
            <a:spLocks noGrp="1"/>
          </p:cNvSpPr>
          <p:nvPr>
            <p:ph type="title"/>
          </p:nvPr>
        </p:nvSpPr>
        <p:spPr/>
        <p:txBody>
          <a:bodyPr/>
          <a:lstStyle/>
          <a:p>
            <a:r>
              <a:rPr lang="ja-JP">
                <a:cs typeface="+mn-ea"/>
              </a:rPr>
              <a:t>Team Management Strategies</a:t>
            </a:r>
            <a:endParaRPr lang="ja-JP" altLang="en-US"/>
          </a:p>
        </p:txBody>
      </p:sp>
      <p:pic>
        <p:nvPicPr>
          <p:cNvPr id="6" name="図 6" descr="グラフ, ツリーマップ図&#10;&#10;説明は自動で生成されたものです">
            <a:extLst>
              <a:ext uri="{FF2B5EF4-FFF2-40B4-BE49-F238E27FC236}">
                <a16:creationId xmlns:a16="http://schemas.microsoft.com/office/drawing/2014/main" id="{E96D3C2F-74E9-2811-6B9D-3A2D0D9927CB}"/>
              </a:ext>
            </a:extLst>
          </p:cNvPr>
          <p:cNvPicPr>
            <a:picLocks noChangeAspect="1"/>
          </p:cNvPicPr>
          <p:nvPr/>
        </p:nvPicPr>
        <p:blipFill>
          <a:blip r:embed="rId3"/>
          <a:stretch>
            <a:fillRect/>
          </a:stretch>
        </p:blipFill>
        <p:spPr>
          <a:xfrm>
            <a:off x="651789" y="2232328"/>
            <a:ext cx="6109776" cy="3732224"/>
          </a:xfrm>
          <a:prstGeom prst="rect">
            <a:avLst/>
          </a:prstGeom>
          <a:ln>
            <a:noFill/>
          </a:ln>
          <a:effectLst>
            <a:outerShdw blurRad="292100" dist="139700" dir="2700000" algn="tl" rotWithShape="0">
              <a:srgbClr val="333333">
                <a:alpha val="65000"/>
              </a:srgbClr>
            </a:outerShdw>
          </a:effectLst>
        </p:spPr>
      </p:pic>
      <p:pic>
        <p:nvPicPr>
          <p:cNvPr id="8" name="図 7" descr="テキスト&#10;&#10;自動的に生成された説明">
            <a:extLst>
              <a:ext uri="{FF2B5EF4-FFF2-40B4-BE49-F238E27FC236}">
                <a16:creationId xmlns:a16="http://schemas.microsoft.com/office/drawing/2014/main" id="{FAE812BF-F520-BDD4-20F6-B13F08B7FA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4193" y="1970871"/>
            <a:ext cx="4865180" cy="429555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98121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21D59453-AFA5-6C7C-FC51-0CCC8DCDE84F}"/>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9</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D7230EE6-9EDE-B915-AA4C-F35C43458789}"/>
              </a:ext>
            </a:extLst>
          </p:cNvPr>
          <p:cNvSpPr>
            <a:spLocks noGrp="1"/>
          </p:cNvSpPr>
          <p:nvPr>
            <p:ph sz="quarter" idx="17"/>
          </p:nvPr>
        </p:nvSpPr>
        <p:spPr/>
        <p:txBody>
          <a:bodyPr/>
          <a:lstStyle/>
          <a:p>
            <a:r>
              <a:rPr lang="ja-JP">
                <a:cs typeface="+mn-ea"/>
              </a:rPr>
              <a:t>Decided what kind of product to make</a:t>
            </a:r>
            <a:endParaRPr lang="ja-JP"/>
          </a:p>
          <a:p>
            <a:pPr marL="285750" indent="-285750">
              <a:buFont typeface="Arial"/>
              <a:buChar char="•"/>
            </a:pPr>
            <a:r>
              <a:rPr lang="ja-JP">
                <a:cs typeface="+mn-ea"/>
              </a:rPr>
              <a:t>Focus on skills we already have</a:t>
            </a:r>
            <a:endParaRPr lang="ja-JP"/>
          </a:p>
          <a:p>
            <a:pPr marL="285750" indent="-285750">
              <a:buFont typeface="Arial"/>
              <a:buChar char="•"/>
            </a:pPr>
            <a:r>
              <a:rPr lang="ja-JP">
                <a:cs typeface="+mn-ea"/>
              </a:rPr>
              <a:t>Solve real, close-to-home problems</a:t>
            </a:r>
            <a:endParaRPr lang="ja-JP"/>
          </a:p>
          <a:p>
            <a:pPr marL="285750" indent="-285750">
              <a:buFont typeface="Arial"/>
              <a:buChar char="•"/>
            </a:pPr>
            <a:r>
              <a:rPr lang="ja-JP">
                <a:cs typeface="+mn-ea"/>
              </a:rPr>
              <a:t>Address issues people will pay for</a:t>
            </a:r>
            <a:endParaRPr lang="ja-JP"/>
          </a:p>
          <a:p>
            <a:endParaRPr lang="ja-JP" altLang="en-US"/>
          </a:p>
          <a:p>
            <a:pPr marL="285750" indent="-285750">
              <a:buChar char="•"/>
            </a:pPr>
            <a:endParaRPr lang="ja-JP" altLang="en-US"/>
          </a:p>
          <a:p>
            <a:pPr marL="285750" indent="-285750">
              <a:buChar char="•"/>
            </a:pPr>
            <a:endParaRPr lang="ja-JP" altLang="en-US"/>
          </a:p>
          <a:p>
            <a:endParaRPr lang="ja-JP" altLang="en-US"/>
          </a:p>
          <a:p>
            <a:pPr marL="285750" indent="-285750">
              <a:buChar char="•"/>
            </a:pPr>
            <a:endParaRPr lang="ja-JP" altLang="en-US"/>
          </a:p>
        </p:txBody>
      </p:sp>
      <p:sp>
        <p:nvSpPr>
          <p:cNvPr id="5" name="タイトル 4">
            <a:extLst>
              <a:ext uri="{FF2B5EF4-FFF2-40B4-BE49-F238E27FC236}">
                <a16:creationId xmlns:a16="http://schemas.microsoft.com/office/drawing/2014/main" id="{17D35C72-84BD-26CC-A965-8EFCE776BB3D}"/>
              </a:ext>
            </a:extLst>
          </p:cNvPr>
          <p:cNvSpPr>
            <a:spLocks noGrp="1"/>
          </p:cNvSpPr>
          <p:nvPr>
            <p:ph type="title"/>
          </p:nvPr>
        </p:nvSpPr>
        <p:spPr/>
        <p:txBody>
          <a:bodyPr/>
          <a:lstStyle/>
          <a:p>
            <a:r>
              <a:rPr lang="ja-JP">
                <a:cs typeface="+mn-ea"/>
              </a:rPr>
              <a:t>Product Concept</a:t>
            </a:r>
            <a:endParaRPr lang="ja-JP" altLang="en-US"/>
          </a:p>
        </p:txBody>
      </p:sp>
      <p:pic>
        <p:nvPicPr>
          <p:cNvPr id="6" name="図 6" descr="QR コード が含まれている画像&#10;&#10;説明は自動で生成されたものです">
            <a:extLst>
              <a:ext uri="{FF2B5EF4-FFF2-40B4-BE49-F238E27FC236}">
                <a16:creationId xmlns:a16="http://schemas.microsoft.com/office/drawing/2014/main" id="{DCD5A5A3-A4CF-E9CB-15DC-E1CEE329F49D}"/>
              </a:ext>
            </a:extLst>
          </p:cNvPr>
          <p:cNvPicPr>
            <a:picLocks noChangeAspect="1"/>
          </p:cNvPicPr>
          <p:nvPr/>
        </p:nvPicPr>
        <p:blipFill>
          <a:blip r:embed="rId3"/>
          <a:stretch>
            <a:fillRect/>
          </a:stretch>
        </p:blipFill>
        <p:spPr>
          <a:xfrm>
            <a:off x="728861" y="3047129"/>
            <a:ext cx="5366656" cy="2808811"/>
          </a:xfrm>
          <a:prstGeom prst="rect">
            <a:avLst/>
          </a:prstGeom>
          <a:ln>
            <a:noFill/>
          </a:ln>
          <a:effectLst>
            <a:outerShdw blurRad="292100" dist="139700" dir="2700000" algn="tl" rotWithShape="0">
              <a:srgbClr val="333333">
                <a:alpha val="65000"/>
              </a:srgbClr>
            </a:outerShdw>
          </a:effectLst>
        </p:spPr>
      </p:pic>
      <p:sp>
        <p:nvSpPr>
          <p:cNvPr id="7" name="テキスト ボックス 6">
            <a:extLst>
              <a:ext uri="{FF2B5EF4-FFF2-40B4-BE49-F238E27FC236}">
                <a16:creationId xmlns:a16="http://schemas.microsoft.com/office/drawing/2014/main" id="{794C4511-EC4B-2514-C6B4-BEF319AA1E3B}"/>
              </a:ext>
            </a:extLst>
          </p:cNvPr>
          <p:cNvSpPr txBox="1"/>
          <p:nvPr/>
        </p:nvSpPr>
        <p:spPr>
          <a:xfrm>
            <a:off x="622917" y="2639513"/>
            <a:ext cx="4963218" cy="369332"/>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ja-JP">
                <a:ea typeface="+mn-lt"/>
                <a:cs typeface="+mn-lt"/>
              </a:rPr>
              <a:t>Identify problems to solve in the next 1-3 years</a:t>
            </a:r>
            <a:endParaRPr lang="ja-JP" altLang="en-US"/>
          </a:p>
        </p:txBody>
      </p:sp>
      <p:pic>
        <p:nvPicPr>
          <p:cNvPr id="11" name="図 11" descr="カレンダー が含まれている画像&#10;&#10;説明は自動で生成されたものです">
            <a:extLst>
              <a:ext uri="{FF2B5EF4-FFF2-40B4-BE49-F238E27FC236}">
                <a16:creationId xmlns:a16="http://schemas.microsoft.com/office/drawing/2014/main" id="{973920EE-5768-1D74-2242-15543115979C}"/>
              </a:ext>
            </a:extLst>
          </p:cNvPr>
          <p:cNvPicPr>
            <a:picLocks noChangeAspect="1"/>
          </p:cNvPicPr>
          <p:nvPr/>
        </p:nvPicPr>
        <p:blipFill>
          <a:blip r:embed="rId4"/>
          <a:stretch>
            <a:fillRect/>
          </a:stretch>
        </p:blipFill>
        <p:spPr>
          <a:xfrm>
            <a:off x="6225111" y="3023265"/>
            <a:ext cx="1448719" cy="2830768"/>
          </a:xfrm>
          <a:prstGeom prst="rect">
            <a:avLst/>
          </a:prstGeom>
          <a:ln>
            <a:noFill/>
          </a:ln>
          <a:effectLst>
            <a:outerShdw blurRad="292100" dist="139700" dir="2700000" algn="tl" rotWithShape="0">
              <a:srgbClr val="333333">
                <a:alpha val="65000"/>
              </a:srgbClr>
            </a:outerShdw>
          </a:effectLst>
        </p:spPr>
      </p:pic>
      <p:pic>
        <p:nvPicPr>
          <p:cNvPr id="12" name="図 12">
            <a:extLst>
              <a:ext uri="{FF2B5EF4-FFF2-40B4-BE49-F238E27FC236}">
                <a16:creationId xmlns:a16="http://schemas.microsoft.com/office/drawing/2014/main" id="{18ED47CA-064E-333F-F2E9-AFD774640A74}"/>
              </a:ext>
            </a:extLst>
          </p:cNvPr>
          <p:cNvPicPr>
            <a:picLocks noChangeAspect="1"/>
          </p:cNvPicPr>
          <p:nvPr/>
        </p:nvPicPr>
        <p:blipFill>
          <a:blip r:embed="rId5"/>
          <a:stretch>
            <a:fillRect/>
          </a:stretch>
        </p:blipFill>
        <p:spPr>
          <a:xfrm>
            <a:off x="7874259" y="3022792"/>
            <a:ext cx="3604161" cy="276828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64084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21D59453-AFA5-6C7C-FC51-0CCC8DCDE84F}"/>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10</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D7230EE6-9EDE-B915-AA4C-F35C43458789}"/>
              </a:ext>
            </a:extLst>
          </p:cNvPr>
          <p:cNvSpPr>
            <a:spLocks noGrp="1"/>
          </p:cNvSpPr>
          <p:nvPr>
            <p:ph sz="quarter" idx="17"/>
          </p:nvPr>
        </p:nvSpPr>
        <p:spPr/>
        <p:txBody>
          <a:bodyPr/>
          <a:lstStyle/>
          <a:p>
            <a:pPr marL="285750" indent="-285750">
              <a:buChar char="•"/>
            </a:pPr>
            <a:r>
              <a:rPr lang="en-US" altLang="ja-JP">
                <a:cs typeface="+mn-ea"/>
              </a:rPr>
              <a:t>Terraform</a:t>
            </a:r>
            <a:r>
              <a:rPr lang="ja-JP" altLang="en-US">
                <a:cs typeface="+mn-ea"/>
              </a:rPr>
              <a:t> </a:t>
            </a:r>
            <a:r>
              <a:rPr lang="en-US" altLang="ja-JP">
                <a:cs typeface="+mn-ea"/>
              </a:rPr>
              <a:t>Basic</a:t>
            </a:r>
            <a:r>
              <a:rPr lang="ja-JP" altLang="en-US">
                <a:cs typeface="+mn-ea"/>
              </a:rPr>
              <a:t> </a:t>
            </a:r>
            <a:r>
              <a:rPr lang="en-US" altLang="ja-JP">
                <a:cs typeface="+mn-ea"/>
              </a:rPr>
              <a:t>Training</a:t>
            </a:r>
            <a:endParaRPr lang="en-US" altLang="ja-JP"/>
          </a:p>
          <a:p>
            <a:pPr marL="285750" indent="-285750">
              <a:buChar char="•"/>
            </a:pPr>
            <a:r>
              <a:rPr lang="ja-JP">
                <a:cs typeface="+mn-ea"/>
              </a:rPr>
              <a:t>Internal AWS Security Guidelines</a:t>
            </a:r>
            <a:endParaRPr lang="en-US"/>
          </a:p>
          <a:p>
            <a:pPr marL="285750" indent="-285750">
              <a:buChar char="•"/>
            </a:pPr>
            <a:r>
              <a:rPr lang="ja-JP">
                <a:cs typeface="+mn-ea"/>
              </a:rPr>
              <a:t>Operational Muscle Training 👈 Today's focus</a:t>
            </a:r>
            <a:endParaRPr lang="en-US"/>
          </a:p>
          <a:p>
            <a:r>
              <a:rPr lang="en-US" altLang="ja-JP">
                <a:cs typeface="+mn-ea"/>
              </a:rPr>
              <a:t>Training</a:t>
            </a:r>
            <a:r>
              <a:rPr lang="ja-JP" altLang="en-US">
                <a:cs typeface="+mn-ea"/>
              </a:rPr>
              <a:t> </a:t>
            </a:r>
            <a:r>
              <a:rPr lang="en-US" altLang="ja-JP">
                <a:cs typeface="+mn-ea"/>
              </a:rPr>
              <a:t>for</a:t>
            </a:r>
            <a:r>
              <a:rPr lang="ja-JP" altLang="en-US">
                <a:cs typeface="+mn-ea"/>
              </a:rPr>
              <a:t> </a:t>
            </a:r>
            <a:r>
              <a:rPr lang="ja-JP" sz="1800">
                <a:cs typeface="+mn-ea"/>
              </a:rPr>
              <a:t>IT </a:t>
            </a:r>
            <a:r>
              <a:rPr lang="en-US" altLang="ja-JP">
                <a:cs typeface="+mn-ea"/>
              </a:rPr>
              <a:t>service</a:t>
            </a:r>
            <a:r>
              <a:rPr lang="ja-JP" altLang="en-US">
                <a:cs typeface="+mn-ea"/>
              </a:rPr>
              <a:t> </a:t>
            </a:r>
            <a:r>
              <a:rPr lang="en-US" altLang="ja-JP">
                <a:cs typeface="+mn-ea"/>
              </a:rPr>
              <a:t>operations</a:t>
            </a:r>
            <a:r>
              <a:rPr lang="ja-JP" altLang="en-US">
                <a:cs typeface="+mn-ea"/>
              </a:rPr>
              <a:t> </a:t>
            </a:r>
            <a:r>
              <a:rPr lang="en-US" altLang="ja-JP">
                <a:cs typeface="+mn-ea"/>
              </a:rPr>
              <a:t>skills</a:t>
            </a:r>
            <a:r>
              <a:rPr lang="ja-JP" altLang="en-US">
                <a:cs typeface="+mn-ea"/>
              </a:rPr>
              <a:t> </a:t>
            </a:r>
            <a:r>
              <a:rPr lang="en-US" altLang="ja-JP">
                <a:cs typeface="+mn-ea"/>
              </a:rPr>
              <a:t>and</a:t>
            </a:r>
            <a:r>
              <a:rPr lang="ja-JP" altLang="en-US">
                <a:cs typeface="+mn-ea"/>
              </a:rPr>
              <a:t> </a:t>
            </a:r>
            <a:r>
              <a:rPr lang="en-US" altLang="ja-JP">
                <a:cs typeface="+mn-ea"/>
              </a:rPr>
              <a:t>knowledge</a:t>
            </a:r>
            <a:endParaRPr lang="ja-JP" altLang="en-US"/>
          </a:p>
          <a:p>
            <a:r>
              <a:rPr lang="ja-JP" sz="1800">
                <a:cs typeface="+mn-ea"/>
              </a:rPr>
              <a:t>Terrakoya</a:t>
            </a:r>
            <a:r>
              <a:rPr lang="ja-JP">
                <a:cs typeface="+mn-ea"/>
              </a:rPr>
              <a:t> members act as trainers, solving real-world issues together</a:t>
            </a:r>
            <a:endParaRPr lang="ja-JP"/>
          </a:p>
          <a:p>
            <a:r>
              <a:rPr lang="ja-JP">
                <a:cs typeface="+mn-ea"/>
              </a:rPr>
              <a:t>Examples</a:t>
            </a:r>
            <a:r>
              <a:rPr lang="ja-JP" sz="1800">
                <a:cs typeface="+mn-ea"/>
              </a:rPr>
              <a:t>: AWS</a:t>
            </a:r>
            <a:r>
              <a:rPr lang="ja-JP">
                <a:cs typeface="+mn-ea"/>
              </a:rPr>
              <a:t> cost optimization, release process optimization</a:t>
            </a:r>
            <a:endParaRPr lang="ja-JP"/>
          </a:p>
          <a:p>
            <a:pPr marL="285750" indent="-285750"/>
            <a:endParaRPr lang="ja-JP" altLang="en-US" sz="1800"/>
          </a:p>
          <a:p>
            <a:pPr marL="285750" indent="-285750">
              <a:buChar char="•"/>
            </a:pPr>
            <a:endParaRPr lang="en-US" altLang="ja-JP"/>
          </a:p>
          <a:p>
            <a:pPr marL="285750" indent="-285750">
              <a:buChar char="•"/>
            </a:pPr>
            <a:endParaRPr lang="ja-JP" altLang="en-US"/>
          </a:p>
          <a:p>
            <a:pPr marL="285750" indent="-285750">
              <a:buChar char="•"/>
            </a:pPr>
            <a:endParaRPr lang="ja-JP" altLang="en-US"/>
          </a:p>
          <a:p>
            <a:endParaRPr lang="ja-JP" altLang="en-US"/>
          </a:p>
          <a:p>
            <a:pPr marL="285750" indent="-285750">
              <a:buChar char="•"/>
            </a:pPr>
            <a:endParaRPr lang="ja-JP" altLang="en-US"/>
          </a:p>
        </p:txBody>
      </p:sp>
      <p:sp>
        <p:nvSpPr>
          <p:cNvPr id="11" name="タイトル 10">
            <a:extLst>
              <a:ext uri="{FF2B5EF4-FFF2-40B4-BE49-F238E27FC236}">
                <a16:creationId xmlns:a16="http://schemas.microsoft.com/office/drawing/2014/main" id="{0E54C524-B1AD-ABC8-F6EC-38B6131A468E}"/>
              </a:ext>
            </a:extLst>
          </p:cNvPr>
          <p:cNvSpPr>
            <a:spLocks noGrp="1"/>
          </p:cNvSpPr>
          <p:nvPr>
            <p:ph type="title"/>
          </p:nvPr>
        </p:nvSpPr>
        <p:spPr/>
        <p:txBody>
          <a:bodyPr/>
          <a:lstStyle/>
          <a:p>
            <a:r>
              <a:rPr lang="en-US" err="1"/>
              <a:t>Terrakoya's</a:t>
            </a:r>
            <a:r>
              <a:rPr lang="en-US">
                <a:cs typeface="+mn-ea"/>
              </a:rPr>
              <a:t> Released Products</a:t>
            </a:r>
            <a:endParaRPr lang="ja-JP" altLang="en-US"/>
          </a:p>
        </p:txBody>
      </p:sp>
    </p:spTree>
    <p:extLst>
      <p:ext uri="{BB962C8B-B14F-4D97-AF65-F5344CB8AC3E}">
        <p14:creationId xmlns:p14="http://schemas.microsoft.com/office/powerpoint/2010/main" val="3445301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8" descr="人, 男, スポーツ, 持つ が含まれている画像&#10;&#10;説明は自動で生成されたものです">
            <a:extLst>
              <a:ext uri="{FF2B5EF4-FFF2-40B4-BE49-F238E27FC236}">
                <a16:creationId xmlns:a16="http://schemas.microsoft.com/office/drawing/2014/main" id="{A81C6032-C284-9486-8F83-2F286A20560B}"/>
              </a:ext>
            </a:extLst>
          </p:cNvPr>
          <p:cNvPicPr>
            <a:picLocks noChangeAspect="1"/>
          </p:cNvPicPr>
          <p:nvPr/>
        </p:nvPicPr>
        <p:blipFill rotWithShape="1">
          <a:blip r:embed="rId3"/>
          <a:srcRect l="530" t="14071" b="48615"/>
          <a:stretch/>
        </p:blipFill>
        <p:spPr>
          <a:xfrm>
            <a:off x="-176463" y="0"/>
            <a:ext cx="12544926" cy="6891067"/>
          </a:xfrm>
          <a:prstGeom prst="rect">
            <a:avLst/>
          </a:prstGeom>
        </p:spPr>
      </p:pic>
      <p:sp>
        <p:nvSpPr>
          <p:cNvPr id="3" name="スライド番号プレースホルダー 2">
            <a:extLst>
              <a:ext uri="{FF2B5EF4-FFF2-40B4-BE49-F238E27FC236}">
                <a16:creationId xmlns:a16="http://schemas.microsoft.com/office/drawing/2014/main" id="{341EE6EF-B535-2EA2-906A-98D419E890F8}"/>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11</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399EF773-840E-2D8E-2DC3-603627EE649E}"/>
              </a:ext>
            </a:extLst>
          </p:cNvPr>
          <p:cNvSpPr>
            <a:spLocks noGrp="1"/>
          </p:cNvSpPr>
          <p:nvPr>
            <p:ph sz="quarter" idx="17"/>
          </p:nvPr>
        </p:nvSpPr>
        <p:spPr>
          <a:xfrm>
            <a:off x="1" y="777234"/>
            <a:ext cx="12191999" cy="5491929"/>
          </a:xfrm>
          <a:solidFill>
            <a:schemeClr val="bg1">
              <a:alpha val="50000"/>
            </a:schemeClr>
          </a:solidFill>
          <a:effectLst/>
        </p:spPr>
        <p:txBody>
          <a:bodyPr/>
          <a:lstStyle/>
          <a:p>
            <a:pPr marL="285750" indent="-285750">
              <a:buChar char="•"/>
            </a:pPr>
            <a:r>
              <a:rPr lang="en-US" altLang="ja-JP" dirty="0">
                <a:cs typeface="+mn-ea"/>
              </a:rPr>
              <a:t>C</a:t>
            </a:r>
            <a:r>
              <a:rPr lang="ja-JP">
                <a:cs typeface="+mn-ea"/>
              </a:rPr>
              <a:t>ontinuous training </a:t>
            </a:r>
            <a:r>
              <a:rPr lang="en-US" altLang="ja-JP" dirty="0">
                <a:cs typeface="+mn-ea"/>
              </a:rPr>
              <a:t>for</a:t>
            </a:r>
            <a:r>
              <a:rPr lang="ja-JP" altLang="en-US">
                <a:cs typeface="+mn-ea"/>
              </a:rPr>
              <a:t> </a:t>
            </a:r>
            <a:r>
              <a:rPr lang="ja-JP">
                <a:cs typeface="+mn-ea"/>
              </a:rPr>
              <a:t>operational skills, like muscle training</a:t>
            </a:r>
            <a:endParaRPr lang="ja-JP"/>
          </a:p>
          <a:p>
            <a:pPr marL="285750" indent="-285750">
              <a:buChar char="•"/>
            </a:pPr>
            <a:r>
              <a:rPr lang="ja-JP">
                <a:cs typeface="+mn-ea"/>
              </a:rPr>
              <a:t>Trainers cr</a:t>
            </a:r>
            <a:r>
              <a:rPr lang="en-US" altLang="ja-JP" dirty="0">
                <a:cs typeface="+mn-ea"/>
              </a:rPr>
              <a:t>e</a:t>
            </a:r>
            <a:r>
              <a:rPr lang="ja-JP">
                <a:cs typeface="+mn-ea"/>
              </a:rPr>
              <a:t>ate</a:t>
            </a:r>
            <a:r>
              <a:rPr lang="ja-JP" altLang="en-US">
                <a:cs typeface="+mn-ea"/>
              </a:rPr>
              <a:t> </a:t>
            </a:r>
            <a:r>
              <a:rPr lang="ja-JP">
                <a:cs typeface="+mn-ea"/>
              </a:rPr>
              <a:t>t</a:t>
            </a:r>
            <a:r>
              <a:rPr lang="en-US" altLang="ja-JP" dirty="0">
                <a:cs typeface="+mn-ea"/>
              </a:rPr>
              <a:t>r</a:t>
            </a:r>
            <a:r>
              <a:rPr lang="ja-JP">
                <a:cs typeface="+mn-ea"/>
              </a:rPr>
              <a:t>a</a:t>
            </a:r>
            <a:r>
              <a:rPr lang="en-US" altLang="ja-JP" dirty="0" err="1">
                <a:cs typeface="+mn-ea"/>
              </a:rPr>
              <a:t>ini</a:t>
            </a:r>
            <a:r>
              <a:rPr lang="ja-JP">
                <a:cs typeface="+mn-ea"/>
              </a:rPr>
              <a:t>n</a:t>
            </a:r>
            <a:r>
              <a:rPr lang="en-US" altLang="ja-JP" dirty="0">
                <a:cs typeface="+mn-ea"/>
              </a:rPr>
              <a:t>g</a:t>
            </a:r>
            <a:r>
              <a:rPr lang="ja-JP" altLang="en-US">
                <a:cs typeface="+mn-ea"/>
              </a:rPr>
              <a:t> </a:t>
            </a:r>
            <a:r>
              <a:rPr lang="ja-JP">
                <a:cs typeface="+mn-ea"/>
              </a:rPr>
              <a:t>p</a:t>
            </a:r>
            <a:r>
              <a:rPr lang="en-US" altLang="ja-JP" dirty="0">
                <a:cs typeface="+mn-ea"/>
              </a:rPr>
              <a:t>l</a:t>
            </a:r>
            <a:r>
              <a:rPr lang="ja-JP">
                <a:cs typeface="+mn-ea"/>
              </a:rPr>
              <a:t>ans </a:t>
            </a:r>
            <a:r>
              <a:rPr lang="en-US" altLang="ja-JP" dirty="0">
                <a:cs typeface="+mn-ea"/>
              </a:rPr>
              <a:t>b</a:t>
            </a:r>
            <a:r>
              <a:rPr lang="ja-JP">
                <a:cs typeface="+mn-ea"/>
              </a:rPr>
              <a:t>ase</a:t>
            </a:r>
            <a:r>
              <a:rPr lang="en-US" altLang="ja-JP" dirty="0">
                <a:cs typeface="+mn-ea"/>
              </a:rPr>
              <a:t>d</a:t>
            </a:r>
            <a:r>
              <a:rPr lang="ja-JP" altLang="en-US">
                <a:cs typeface="+mn-ea"/>
              </a:rPr>
              <a:t> </a:t>
            </a:r>
            <a:r>
              <a:rPr lang="en-US" altLang="ja-JP" dirty="0">
                <a:cs typeface="+mn-ea"/>
              </a:rPr>
              <a:t>on</a:t>
            </a:r>
            <a:r>
              <a:rPr lang="ja-JP" altLang="en-US">
                <a:cs typeface="+mn-ea"/>
              </a:rPr>
              <a:t> </a:t>
            </a:r>
            <a:r>
              <a:rPr lang="ja-JP">
                <a:cs typeface="+mn-ea"/>
              </a:rPr>
              <a:t>team</a:t>
            </a:r>
            <a:r>
              <a:rPr lang="ja-JP" altLang="en-US">
                <a:cs typeface="+mn-ea"/>
              </a:rPr>
              <a:t> </a:t>
            </a:r>
            <a:r>
              <a:rPr lang="en-US" altLang="ja-JP" dirty="0">
                <a:cs typeface="+mn-ea"/>
              </a:rPr>
              <a:t>ne</a:t>
            </a:r>
            <a:r>
              <a:rPr lang="ja-JP">
                <a:cs typeface="+mn-ea"/>
              </a:rPr>
              <a:t>e</a:t>
            </a:r>
            <a:r>
              <a:rPr lang="en-US" altLang="ja-JP" dirty="0">
                <a:cs typeface="+mn-ea"/>
              </a:rPr>
              <a:t>d</a:t>
            </a:r>
            <a:r>
              <a:rPr lang="ja-JP">
                <a:cs typeface="+mn-ea"/>
              </a:rPr>
              <a:t>s</a:t>
            </a:r>
          </a:p>
          <a:p>
            <a:pPr marL="285750" indent="-285750">
              <a:buChar char="•"/>
            </a:pPr>
            <a:r>
              <a:rPr lang="ja-JP">
                <a:cs typeface="+mn-ea"/>
              </a:rPr>
              <a:t>Trainers </a:t>
            </a:r>
            <a:r>
              <a:rPr lang="en-US" altLang="ja-JP" dirty="0">
                <a:cs typeface="+mn-ea"/>
              </a:rPr>
              <a:t>a</a:t>
            </a:r>
            <a:r>
              <a:rPr lang="ja-JP">
                <a:cs typeface="+mn-ea"/>
              </a:rPr>
              <a:t>nd</a:t>
            </a:r>
            <a:r>
              <a:rPr lang="ja-JP" altLang="en-US">
                <a:cs typeface="+mn-ea"/>
              </a:rPr>
              <a:t> </a:t>
            </a:r>
            <a:r>
              <a:rPr lang="ja-JP">
                <a:cs typeface="+mn-ea"/>
              </a:rPr>
              <a:t>t</a:t>
            </a:r>
            <a:r>
              <a:rPr lang="en-US" altLang="ja-JP" dirty="0" err="1">
                <a:cs typeface="+mn-ea"/>
              </a:rPr>
              <a:t>ea</a:t>
            </a:r>
            <a:r>
              <a:rPr lang="ja-JP">
                <a:cs typeface="+mn-ea"/>
              </a:rPr>
              <a:t>m</a:t>
            </a:r>
            <a:r>
              <a:rPr lang="en-US" altLang="ja-JP" dirty="0">
                <a:cs typeface="+mn-ea"/>
              </a:rPr>
              <a:t>s</a:t>
            </a:r>
            <a:r>
              <a:rPr lang="ja-JP" altLang="en-US">
                <a:cs typeface="+mn-ea"/>
              </a:rPr>
              <a:t> </a:t>
            </a:r>
            <a:r>
              <a:rPr lang="ja-JP">
                <a:cs typeface="+mn-ea"/>
              </a:rPr>
              <a:t>work together</a:t>
            </a:r>
            <a:r>
              <a:rPr lang="ja-JP" altLang="en-US">
                <a:cs typeface="+mn-ea"/>
              </a:rPr>
              <a:t> </a:t>
            </a:r>
            <a:r>
              <a:rPr lang="en-US" altLang="ja-JP" dirty="0">
                <a:cs typeface="+mn-ea"/>
              </a:rPr>
              <a:t>u</a:t>
            </a:r>
            <a:r>
              <a:rPr lang="ja-JP">
                <a:cs typeface="+mn-ea"/>
              </a:rPr>
              <a:t>sing </a:t>
            </a:r>
            <a:r>
              <a:rPr lang="en-US" altLang="ja-JP" dirty="0">
                <a:cs typeface="+mn-ea"/>
              </a:rPr>
              <a:t>mob programming</a:t>
            </a:r>
            <a:r>
              <a:rPr lang="ja-JP" altLang="en-US">
                <a:cs typeface="+mn-ea"/>
              </a:rPr>
              <a:t> </a:t>
            </a:r>
            <a:r>
              <a:rPr lang="ja-JP">
                <a:cs typeface="+mn-ea"/>
              </a:rPr>
              <a:t>to solve issues</a:t>
            </a:r>
            <a:endParaRPr lang="ja-JP" altLang="en-US">
              <a:cs typeface="+mn-ea"/>
            </a:endParaRPr>
          </a:p>
          <a:p>
            <a:pPr marL="285750" indent="-285750">
              <a:buChar char="•"/>
            </a:pPr>
            <a:endParaRPr lang="ja-JP"/>
          </a:p>
          <a:p>
            <a:pPr marL="285750" indent="-285750">
              <a:buFont typeface="Arial"/>
              <a:buChar char="•"/>
            </a:pPr>
            <a:endParaRPr lang="ja-JP" altLang="en-US"/>
          </a:p>
          <a:p>
            <a:pPr marL="285750" indent="-285750">
              <a:buFont typeface="Arial"/>
              <a:buChar char="•"/>
            </a:pPr>
            <a:endParaRPr lang="ja-JP" altLang="en-US"/>
          </a:p>
          <a:p>
            <a:pPr marL="285750" indent="-285750">
              <a:buFont typeface="Arial"/>
              <a:buChar char="•"/>
            </a:pPr>
            <a:endParaRPr lang="ja-JP" altLang="en-US"/>
          </a:p>
          <a:p>
            <a:endParaRPr lang="ja-JP" altLang="en-US"/>
          </a:p>
        </p:txBody>
      </p:sp>
      <p:sp>
        <p:nvSpPr>
          <p:cNvPr id="5" name="タイトル 4">
            <a:extLst>
              <a:ext uri="{FF2B5EF4-FFF2-40B4-BE49-F238E27FC236}">
                <a16:creationId xmlns:a16="http://schemas.microsoft.com/office/drawing/2014/main" id="{3C25E262-F596-6C4E-49EF-828266A12E91}"/>
              </a:ext>
            </a:extLst>
          </p:cNvPr>
          <p:cNvSpPr>
            <a:spLocks noGrp="1"/>
          </p:cNvSpPr>
          <p:nvPr>
            <p:ph type="title"/>
          </p:nvPr>
        </p:nvSpPr>
        <p:spPr>
          <a:xfrm>
            <a:off x="0" y="254791"/>
            <a:ext cx="12191999" cy="415770"/>
          </a:xfrm>
          <a:solidFill>
            <a:schemeClr val="bg1">
              <a:alpha val="50000"/>
            </a:schemeClr>
          </a:solidFill>
          <a:effectLst/>
        </p:spPr>
        <p:txBody>
          <a:bodyPr/>
          <a:lstStyle/>
          <a:p>
            <a:r>
              <a:rPr lang="ja-JP">
                <a:cs typeface="+mn-ea"/>
              </a:rPr>
              <a:t>Train Operational Muscles</a:t>
            </a:r>
            <a:endParaRPr lang="ja-JP" altLang="en-US"/>
          </a:p>
        </p:txBody>
      </p:sp>
      <p:pic>
        <p:nvPicPr>
          <p:cNvPr id="6" name="図 6" descr="グラフィカル ユーザー インターフェイス, テキスト, アプリケーション&#10;&#10;説明は自動で生成されたものです">
            <a:extLst>
              <a:ext uri="{FF2B5EF4-FFF2-40B4-BE49-F238E27FC236}">
                <a16:creationId xmlns:a16="http://schemas.microsoft.com/office/drawing/2014/main" id="{E2B428D3-6B4A-3653-D4F6-11FD4453066C}"/>
              </a:ext>
            </a:extLst>
          </p:cNvPr>
          <p:cNvPicPr>
            <a:picLocks noChangeAspect="1"/>
          </p:cNvPicPr>
          <p:nvPr/>
        </p:nvPicPr>
        <p:blipFill>
          <a:blip r:embed="rId4"/>
          <a:stretch>
            <a:fillRect/>
          </a:stretch>
        </p:blipFill>
        <p:spPr>
          <a:xfrm>
            <a:off x="1173737" y="2605465"/>
            <a:ext cx="4010393" cy="32426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図 7" descr="グラフィカル ユーザー インターフェイス, テキスト, アプリケーション, メール&#10;&#10;説明は自動で生成されたものです">
            <a:extLst>
              <a:ext uri="{FF2B5EF4-FFF2-40B4-BE49-F238E27FC236}">
                <a16:creationId xmlns:a16="http://schemas.microsoft.com/office/drawing/2014/main" id="{EC594BF0-FCBE-78EB-0DA5-9792091A44CA}"/>
              </a:ext>
            </a:extLst>
          </p:cNvPr>
          <p:cNvPicPr>
            <a:picLocks noChangeAspect="1"/>
          </p:cNvPicPr>
          <p:nvPr/>
        </p:nvPicPr>
        <p:blipFill>
          <a:blip r:embed="rId5"/>
          <a:stretch>
            <a:fillRect/>
          </a:stretch>
        </p:blipFill>
        <p:spPr>
          <a:xfrm>
            <a:off x="7401924" y="2606842"/>
            <a:ext cx="3054735" cy="33198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11019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65C41E73-A049-4585-D46B-725A4FED8E23}"/>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12</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4B8F4E93-9F85-3781-304E-C43F5DB6C62A}"/>
              </a:ext>
            </a:extLst>
          </p:cNvPr>
          <p:cNvSpPr>
            <a:spLocks noGrp="1"/>
          </p:cNvSpPr>
          <p:nvPr>
            <p:ph sz="quarter" idx="17"/>
          </p:nvPr>
        </p:nvSpPr>
        <p:spPr/>
        <p:txBody>
          <a:bodyPr/>
          <a:lstStyle/>
          <a:p>
            <a:pPr marL="285750" indent="-285750">
              <a:buChar char="•"/>
            </a:pPr>
            <a:r>
              <a:rPr lang="en-US" altLang="ja-JP">
                <a:cs typeface="+mn-ea"/>
              </a:rPr>
              <a:t>Operational</a:t>
            </a:r>
            <a:r>
              <a:rPr lang="ja-JP" altLang="en-US">
                <a:cs typeface="+mn-ea"/>
              </a:rPr>
              <a:t> </a:t>
            </a:r>
            <a:r>
              <a:rPr lang="en-US" altLang="ja-JP">
                <a:cs typeface="+mn-ea"/>
              </a:rPr>
              <a:t>muscles</a:t>
            </a:r>
            <a:r>
              <a:rPr lang="ja-JP" altLang="en-US">
                <a:cs typeface="+mn-ea"/>
              </a:rPr>
              <a:t> </a:t>
            </a:r>
            <a:r>
              <a:rPr lang="en-US" altLang="ja-JP">
                <a:cs typeface="+mn-ea"/>
              </a:rPr>
              <a:t>weaken</a:t>
            </a:r>
            <a:r>
              <a:rPr lang="ja-JP" altLang="en-US">
                <a:cs typeface="+mn-ea"/>
              </a:rPr>
              <a:t> </a:t>
            </a:r>
            <a:r>
              <a:rPr lang="en-US" altLang="ja-JP">
                <a:cs typeface="+mn-ea"/>
              </a:rPr>
              <a:t>if</a:t>
            </a:r>
            <a:r>
              <a:rPr lang="ja-JP" altLang="en-US">
                <a:cs typeface="+mn-ea"/>
              </a:rPr>
              <a:t> </a:t>
            </a:r>
            <a:r>
              <a:rPr lang="en-US" altLang="ja-JP">
                <a:cs typeface="+mn-ea"/>
              </a:rPr>
              <a:t>not</a:t>
            </a:r>
            <a:r>
              <a:rPr lang="ja-JP" altLang="en-US">
                <a:cs typeface="+mn-ea"/>
              </a:rPr>
              <a:t> </a:t>
            </a:r>
            <a:r>
              <a:rPr lang="en-US" altLang="ja-JP">
                <a:cs typeface="+mn-ea"/>
              </a:rPr>
              <a:t>used</a:t>
            </a:r>
            <a:endParaRPr lang="ja-JP" altLang="en-US"/>
          </a:p>
          <a:p>
            <a:pPr marL="285750" indent="-285750">
              <a:buChar char="•"/>
            </a:pPr>
            <a:r>
              <a:rPr lang="en-US" altLang="ja-JP">
                <a:cs typeface="+mn-ea"/>
              </a:rPr>
              <a:t>Balance</a:t>
            </a:r>
            <a:r>
              <a:rPr lang="ja-JP" altLang="en-US">
                <a:cs typeface="+mn-ea"/>
              </a:rPr>
              <a:t> </a:t>
            </a:r>
            <a:r>
              <a:rPr lang="en-US" altLang="ja-JP">
                <a:cs typeface="+mn-ea"/>
              </a:rPr>
              <a:t>is</a:t>
            </a:r>
            <a:r>
              <a:rPr lang="ja-JP" altLang="en-US">
                <a:cs typeface="+mn-ea"/>
              </a:rPr>
              <a:t> </a:t>
            </a:r>
            <a:r>
              <a:rPr lang="en-US" altLang="ja-JP">
                <a:cs typeface="+mn-ea"/>
              </a:rPr>
              <a:t>important</a:t>
            </a:r>
            <a:endParaRPr lang="ja-JP"/>
          </a:p>
          <a:p>
            <a:pPr marL="285750" indent="-285750">
              <a:buChar char="•"/>
            </a:pPr>
            <a:r>
              <a:rPr lang="en-US" altLang="ja-JP">
                <a:cs typeface="+mn-ea"/>
              </a:rPr>
              <a:t>Training</a:t>
            </a:r>
            <a:r>
              <a:rPr lang="ja-JP" altLang="en-US">
                <a:cs typeface="+mn-ea"/>
              </a:rPr>
              <a:t> </a:t>
            </a:r>
            <a:r>
              <a:rPr lang="en-US" altLang="ja-JP">
                <a:cs typeface="+mn-ea"/>
              </a:rPr>
              <a:t>reduces</a:t>
            </a:r>
            <a:r>
              <a:rPr lang="ja-JP" altLang="en-US">
                <a:cs typeface="+mn-ea"/>
              </a:rPr>
              <a:t> </a:t>
            </a:r>
            <a:r>
              <a:rPr lang="en-US" altLang="ja-JP">
                <a:cs typeface="+mn-ea"/>
              </a:rPr>
              <a:t>effort</a:t>
            </a:r>
            <a:r>
              <a:rPr lang="ja-JP" altLang="en-US">
                <a:cs typeface="+mn-ea"/>
              </a:rPr>
              <a:t> </a:t>
            </a:r>
            <a:r>
              <a:rPr lang="en-US" altLang="ja-JP">
                <a:cs typeface="+mn-ea"/>
              </a:rPr>
              <a:t>needed</a:t>
            </a:r>
            <a:r>
              <a:rPr lang="ja-JP" altLang="en-US">
                <a:cs typeface="+mn-ea"/>
              </a:rPr>
              <a:t> </a:t>
            </a:r>
            <a:r>
              <a:rPr lang="en-US" altLang="ja-JP">
                <a:cs typeface="+mn-ea"/>
              </a:rPr>
              <a:t>for</a:t>
            </a:r>
            <a:r>
              <a:rPr lang="ja-JP" altLang="en-US">
                <a:cs typeface="+mn-ea"/>
              </a:rPr>
              <a:t> </a:t>
            </a:r>
            <a:r>
              <a:rPr lang="en-US" altLang="ja-JP">
                <a:cs typeface="+mn-ea"/>
              </a:rPr>
              <a:t>operations</a:t>
            </a:r>
            <a:endParaRPr lang="ja-JP"/>
          </a:p>
          <a:p>
            <a:pPr marL="285750" indent="-285750">
              <a:buChar char="•"/>
            </a:pPr>
            <a:r>
              <a:rPr lang="ja-JP">
                <a:cs typeface="+mn-ea"/>
              </a:rPr>
              <a:t>Training lowers the risk </a:t>
            </a:r>
            <a:r>
              <a:rPr lang="en-US" altLang="ja-JP">
                <a:cs typeface="+mn-ea"/>
              </a:rPr>
              <a:t>of</a:t>
            </a:r>
            <a:r>
              <a:rPr lang="ja-JP" altLang="en-US">
                <a:cs typeface="+mn-ea"/>
              </a:rPr>
              <a:t> </a:t>
            </a:r>
            <a:r>
              <a:rPr lang="en-US" altLang="ja-JP">
                <a:cs typeface="+mn-ea"/>
              </a:rPr>
              <a:t>service</a:t>
            </a:r>
            <a:r>
              <a:rPr lang="ja-JP" altLang="en-US">
                <a:cs typeface="+mn-ea"/>
              </a:rPr>
              <a:t> </a:t>
            </a:r>
            <a:r>
              <a:rPr lang="en-US" altLang="ja-JP">
                <a:cs typeface="+mn-ea"/>
              </a:rPr>
              <a:t>failures</a:t>
            </a:r>
            <a:endParaRPr lang="ja-JP"/>
          </a:p>
          <a:p>
            <a:pPr marL="285750" indent="-285750">
              <a:buChar char="•"/>
            </a:pPr>
            <a:endParaRPr lang="ja-JP">
              <a:solidFill>
                <a:srgbClr val="323232"/>
              </a:solidFill>
            </a:endParaRPr>
          </a:p>
          <a:p>
            <a:r>
              <a:rPr lang="en-US" altLang="ja-JP">
                <a:cs typeface="+mn-ea"/>
              </a:rPr>
              <a:t>Example: If we don't use a </a:t>
            </a:r>
            <a:r>
              <a:rPr lang="en-US">
                <a:cs typeface="+mn-ea"/>
              </a:rPr>
              <a:t>CI/CD pipeline and continue with manual releases, it creates problems. By building processes into our operations and regularly reviewing them, we can make operations smoother. We call this operational muscle training.</a:t>
            </a:r>
            <a:endParaRPr lang="en-US"/>
          </a:p>
          <a:p>
            <a:pPr marL="285750" indent="-285750">
              <a:buChar char="•"/>
            </a:pPr>
            <a:endParaRPr lang="ja-JP"/>
          </a:p>
          <a:p>
            <a:endParaRPr lang="ja-JP" altLang="en-US"/>
          </a:p>
        </p:txBody>
      </p:sp>
      <p:sp>
        <p:nvSpPr>
          <p:cNvPr id="5" name="タイトル 4">
            <a:extLst>
              <a:ext uri="{FF2B5EF4-FFF2-40B4-BE49-F238E27FC236}">
                <a16:creationId xmlns:a16="http://schemas.microsoft.com/office/drawing/2014/main" id="{C3A67FB4-F63C-3F45-529F-0E04CD22E6DF}"/>
              </a:ext>
            </a:extLst>
          </p:cNvPr>
          <p:cNvSpPr>
            <a:spLocks noGrp="1"/>
          </p:cNvSpPr>
          <p:nvPr>
            <p:ph type="title"/>
          </p:nvPr>
        </p:nvSpPr>
        <p:spPr/>
        <p:txBody>
          <a:bodyPr/>
          <a:lstStyle/>
          <a:p>
            <a:r>
              <a:rPr lang="ja-JP">
                <a:cs typeface="+mn-ea"/>
              </a:rPr>
              <a:t>Benefits of Training Operational Muscles</a:t>
            </a:r>
            <a:endParaRPr lang="ja-JP" altLang="en-US"/>
          </a:p>
        </p:txBody>
      </p:sp>
    </p:spTree>
    <p:extLst>
      <p:ext uri="{BB962C8B-B14F-4D97-AF65-F5344CB8AC3E}">
        <p14:creationId xmlns:p14="http://schemas.microsoft.com/office/powerpoint/2010/main" val="3616610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D1714262-2E38-48FB-9EC9-1D830C2456DD}"/>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13</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6FFF33A6-0F8E-B67E-ED91-53FB4B422C69}"/>
              </a:ext>
            </a:extLst>
          </p:cNvPr>
          <p:cNvSpPr>
            <a:spLocks noGrp="1"/>
          </p:cNvSpPr>
          <p:nvPr>
            <p:ph sz="quarter" idx="17"/>
          </p:nvPr>
        </p:nvSpPr>
        <p:spPr/>
        <p:txBody>
          <a:bodyPr/>
          <a:lstStyle/>
          <a:p>
            <a:r>
              <a:rPr lang="ja-JP" b="1">
                <a:cs typeface="+mn-ea"/>
              </a:rPr>
              <a:t>Better "immune system" to handle customer complaints smoothly</a:t>
            </a:r>
            <a:endParaRPr lang="ja-JP">
              <a:cs typeface="Times New Roman"/>
            </a:endParaRPr>
          </a:p>
          <a:p>
            <a:pPr marL="285750" indent="-285750">
              <a:buChar char="•"/>
            </a:pPr>
            <a:r>
              <a:rPr lang="ja-JP">
                <a:cs typeface="+mn-ea"/>
              </a:rPr>
              <a:t>Keep better records to talk with customers based on facts</a:t>
            </a:r>
            <a:endParaRPr lang="ja-JP" altLang="en-US">
              <a:cs typeface="Times New Roman"/>
            </a:endParaRPr>
          </a:p>
          <a:p>
            <a:pPr marL="285750" indent="-285750">
              <a:buChar char="•"/>
            </a:pPr>
            <a:r>
              <a:rPr lang="ja-JP">
                <a:cs typeface="+mn-ea"/>
              </a:rPr>
              <a:t>Improve mental stability, sleep better at night</a:t>
            </a:r>
            <a:endParaRPr lang="ja-JP"/>
          </a:p>
          <a:p>
            <a:r>
              <a:rPr lang="ja-JP" b="1">
                <a:cs typeface="+mn-ea"/>
              </a:rPr>
              <a:t>Create systems to avoid night-time emergency responses, making night on-calls unnecessary</a:t>
            </a:r>
            <a:endParaRPr lang="ja-JP" altLang="en-US">
              <a:cs typeface="Times New Roman"/>
            </a:endParaRPr>
          </a:p>
          <a:p>
            <a:pPr marL="285750" indent="-285750">
              <a:buChar char="•"/>
            </a:pPr>
            <a:r>
              <a:rPr lang="ja-JP">
                <a:cs typeface="+mn-ea"/>
              </a:rPr>
              <a:t>Reduce internal and external pressure during incident recovery</a:t>
            </a:r>
            <a:endParaRPr lang="ja-JP"/>
          </a:p>
          <a:p>
            <a:pPr marL="285750" indent="-285750">
              <a:buChar char="•"/>
            </a:pPr>
            <a:endParaRPr lang="ja-JP" altLang="en-US">
              <a:cs typeface="+mn-ea"/>
            </a:endParaRPr>
          </a:p>
        </p:txBody>
      </p:sp>
      <p:sp>
        <p:nvSpPr>
          <p:cNvPr id="5" name="タイトル 4">
            <a:extLst>
              <a:ext uri="{FF2B5EF4-FFF2-40B4-BE49-F238E27FC236}">
                <a16:creationId xmlns:a16="http://schemas.microsoft.com/office/drawing/2014/main" id="{3D9130DF-0A33-66BC-88AE-B364598F633D}"/>
              </a:ext>
            </a:extLst>
          </p:cNvPr>
          <p:cNvSpPr>
            <a:spLocks noGrp="1"/>
          </p:cNvSpPr>
          <p:nvPr>
            <p:ph type="title"/>
          </p:nvPr>
        </p:nvSpPr>
        <p:spPr/>
        <p:txBody>
          <a:bodyPr/>
          <a:lstStyle/>
          <a:p>
            <a:r>
              <a:rPr lang="en-US" altLang="ja-JP">
                <a:cs typeface="+mn-ea"/>
              </a:rPr>
              <a:t>Ef</a:t>
            </a:r>
            <a:r>
              <a:rPr lang="ja-JP">
                <a:cs typeface="+mn-ea"/>
              </a:rPr>
              <a:t>f</a:t>
            </a:r>
            <a:r>
              <a:rPr lang="en-US" altLang="ja-JP" err="1">
                <a:cs typeface="+mn-ea"/>
              </a:rPr>
              <a:t>ec</a:t>
            </a:r>
            <a:r>
              <a:rPr lang="ja-JP">
                <a:cs typeface="+mn-ea"/>
              </a:rPr>
              <a:t>ts of Training Operational Muscles</a:t>
            </a:r>
          </a:p>
        </p:txBody>
      </p:sp>
    </p:spTree>
    <p:extLst>
      <p:ext uri="{BB962C8B-B14F-4D97-AF65-F5344CB8AC3E}">
        <p14:creationId xmlns:p14="http://schemas.microsoft.com/office/powerpoint/2010/main" val="2620470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D1714262-2E38-48FB-9EC9-1D830C2456DD}"/>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14</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6FFF33A6-0F8E-B67E-ED91-53FB4B422C69}"/>
              </a:ext>
            </a:extLst>
          </p:cNvPr>
          <p:cNvSpPr>
            <a:spLocks noGrp="1"/>
          </p:cNvSpPr>
          <p:nvPr>
            <p:ph sz="quarter" idx="17"/>
          </p:nvPr>
        </p:nvSpPr>
        <p:spPr/>
        <p:txBody>
          <a:bodyPr/>
          <a:lstStyle/>
          <a:p>
            <a:pPr marL="285750" indent="-285750">
              <a:buChar char="•"/>
            </a:pPr>
            <a:r>
              <a:rPr lang="ja-JP">
                <a:cs typeface="+mn-ea"/>
              </a:rPr>
              <a:t>L</a:t>
            </a:r>
            <a:r>
              <a:rPr lang="en-US" altLang="ja-JP">
                <a:cs typeface="+mn-ea"/>
              </a:rPr>
              <a:t>earn</a:t>
            </a:r>
            <a:r>
              <a:rPr lang="ja-JP" altLang="en-US">
                <a:cs typeface="+mn-ea"/>
              </a:rPr>
              <a:t> </a:t>
            </a:r>
            <a:r>
              <a:rPr lang="en-US" altLang="ja-JP">
                <a:cs typeface="+mn-ea"/>
              </a:rPr>
              <a:t>the</a:t>
            </a:r>
            <a:r>
              <a:rPr lang="ja-JP" altLang="en-US">
                <a:cs typeface="+mn-ea"/>
              </a:rPr>
              <a:t> </a:t>
            </a:r>
            <a:r>
              <a:rPr lang="ja-JP">
                <a:cs typeface="+mn-ea"/>
              </a:rPr>
              <a:t>sy</a:t>
            </a:r>
            <a:r>
              <a:rPr lang="en-US" altLang="ja-JP">
                <a:cs typeface="+mn-ea"/>
              </a:rPr>
              <a:t>stem,</a:t>
            </a:r>
            <a:r>
              <a:rPr lang="ja-JP" altLang="en-US">
                <a:cs typeface="+mn-ea"/>
              </a:rPr>
              <a:t> </a:t>
            </a:r>
            <a:r>
              <a:rPr lang="en-US" altLang="ja-JP">
                <a:cs typeface="+mn-ea"/>
              </a:rPr>
              <a:t>purpose,</a:t>
            </a:r>
            <a:r>
              <a:rPr lang="ja-JP" altLang="en-US">
                <a:cs typeface="+mn-ea"/>
              </a:rPr>
              <a:t> </a:t>
            </a:r>
            <a:r>
              <a:rPr lang="en-US" altLang="ja-JP">
                <a:cs typeface="+mn-ea"/>
              </a:rPr>
              <a:t>and</a:t>
            </a:r>
            <a:r>
              <a:rPr lang="ja-JP" altLang="en-US">
                <a:cs typeface="+mn-ea"/>
              </a:rPr>
              <a:t> </a:t>
            </a:r>
            <a:r>
              <a:rPr lang="en-US" altLang="ja-JP">
                <a:cs typeface="+mn-ea"/>
              </a:rPr>
              <a:t>methods</a:t>
            </a:r>
            <a:endParaRPr lang="ja-JP"/>
          </a:p>
          <a:p>
            <a:pPr marL="285750" indent="-285750">
              <a:buChar char="•"/>
            </a:pPr>
            <a:r>
              <a:rPr lang="en-US" altLang="ja-JP">
                <a:cs typeface="+mn-ea"/>
              </a:rPr>
              <a:t>Exercise</a:t>
            </a:r>
            <a:r>
              <a:rPr lang="ja-JP" altLang="en-US">
                <a:cs typeface="+mn-ea"/>
              </a:rPr>
              <a:t> </a:t>
            </a:r>
            <a:r>
              <a:rPr lang="en-US" altLang="ja-JP">
                <a:cs typeface="+mn-ea"/>
              </a:rPr>
              <a:t>operation</a:t>
            </a:r>
            <a:r>
              <a:rPr lang="ja-JP">
                <a:cs typeface="+mn-ea"/>
              </a:rPr>
              <a:t>al muscles daily</a:t>
            </a:r>
            <a:endParaRPr lang="ja-JP"/>
          </a:p>
          <a:p>
            <a:pPr marL="285750" indent="-285750">
              <a:buChar char="•"/>
            </a:pPr>
            <a:r>
              <a:rPr lang="en-US" altLang="ja-JP">
                <a:cs typeface="+mn-ea"/>
              </a:rPr>
              <a:t>Adopt</a:t>
            </a:r>
            <a:r>
              <a:rPr lang="ja-JP" altLang="en-US">
                <a:cs typeface="+mn-ea"/>
              </a:rPr>
              <a:t> </a:t>
            </a:r>
            <a:r>
              <a:rPr lang="en-US" altLang="ja-JP">
                <a:cs typeface="+mn-ea"/>
              </a:rPr>
              <a:t>the</a:t>
            </a:r>
            <a:r>
              <a:rPr lang="ja-JP" altLang="en-US">
                <a:cs typeface="+mn-ea"/>
              </a:rPr>
              <a:t> </a:t>
            </a:r>
            <a:r>
              <a:rPr lang="en-US" altLang="ja-JP">
                <a:cs typeface="+mn-ea"/>
              </a:rPr>
              <a:t>latest</a:t>
            </a:r>
            <a:r>
              <a:rPr lang="ja-JP" altLang="en-US">
                <a:cs typeface="+mn-ea"/>
              </a:rPr>
              <a:t> </a:t>
            </a:r>
            <a:r>
              <a:rPr lang="en-US" altLang="ja-JP">
                <a:cs typeface="+mn-ea"/>
              </a:rPr>
              <a:t>practices</a:t>
            </a:r>
            <a:endParaRPr lang="ja-JP"/>
          </a:p>
          <a:p>
            <a:pPr marL="285750" indent="-285750">
              <a:buFont typeface="Arial"/>
              <a:buChar char="•"/>
            </a:pPr>
            <a:r>
              <a:rPr lang="en-US" altLang="ja-JP">
                <a:cs typeface="+mn-ea"/>
              </a:rPr>
              <a:t>Get</a:t>
            </a:r>
            <a:r>
              <a:rPr lang="ja-JP" altLang="en-US">
                <a:cs typeface="+mn-ea"/>
              </a:rPr>
              <a:t> </a:t>
            </a:r>
            <a:r>
              <a:rPr lang="en-US" altLang="ja-JP">
                <a:cs typeface="+mn-ea"/>
              </a:rPr>
              <a:t>external</a:t>
            </a:r>
            <a:r>
              <a:rPr lang="ja-JP" altLang="en-US">
                <a:cs typeface="+mn-ea"/>
              </a:rPr>
              <a:t> </a:t>
            </a:r>
            <a:r>
              <a:rPr lang="en-US" altLang="ja-JP">
                <a:cs typeface="+mn-ea"/>
              </a:rPr>
              <a:t>trainers</a:t>
            </a:r>
            <a:r>
              <a:rPr lang="ja-JP" altLang="en-US">
                <a:cs typeface="+mn-ea"/>
              </a:rPr>
              <a:t> </a:t>
            </a:r>
            <a:r>
              <a:rPr lang="en-US" altLang="ja-JP">
                <a:cs typeface="+mn-ea"/>
              </a:rPr>
              <a:t>for</a:t>
            </a:r>
            <a:r>
              <a:rPr lang="ja-JP" altLang="en-US">
                <a:cs typeface="+mn-ea"/>
              </a:rPr>
              <a:t> </a:t>
            </a:r>
            <a:r>
              <a:rPr lang="en-US" altLang="ja-JP">
                <a:cs typeface="+mn-ea"/>
              </a:rPr>
              <a:t>guidance</a:t>
            </a:r>
            <a:endParaRPr lang="ja-JP"/>
          </a:p>
          <a:p>
            <a:pPr marL="285750" indent="-285750">
              <a:buChar char="•"/>
            </a:pPr>
            <a:endParaRPr lang="ja-JP" altLang="en-US"/>
          </a:p>
        </p:txBody>
      </p:sp>
      <p:sp>
        <p:nvSpPr>
          <p:cNvPr id="5" name="タイトル 4">
            <a:extLst>
              <a:ext uri="{FF2B5EF4-FFF2-40B4-BE49-F238E27FC236}">
                <a16:creationId xmlns:a16="http://schemas.microsoft.com/office/drawing/2014/main" id="{3D9130DF-0A33-66BC-88AE-B364598F633D}"/>
              </a:ext>
            </a:extLst>
          </p:cNvPr>
          <p:cNvSpPr>
            <a:spLocks noGrp="1"/>
          </p:cNvSpPr>
          <p:nvPr>
            <p:ph type="title"/>
          </p:nvPr>
        </p:nvSpPr>
        <p:spPr/>
        <p:txBody>
          <a:bodyPr/>
          <a:lstStyle/>
          <a:p>
            <a:r>
              <a:rPr lang="ja-JP">
                <a:cs typeface="+mn-ea"/>
              </a:rPr>
              <a:t>How to Train Operational Muscles</a:t>
            </a:r>
            <a:endParaRPr lang="ja-JP" altLang="en-US"/>
          </a:p>
        </p:txBody>
      </p:sp>
    </p:spTree>
    <p:extLst>
      <p:ext uri="{BB962C8B-B14F-4D97-AF65-F5344CB8AC3E}">
        <p14:creationId xmlns:p14="http://schemas.microsoft.com/office/powerpoint/2010/main" val="3307912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87D324A-96D8-471C-6068-E64875C17685}"/>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15</a:t>
            </a:fld>
            <a:endParaRPr lang="en-US" altLang="ja-JP" sz="900">
              <a:solidFill>
                <a:schemeClr val="bg1">
                  <a:lumMod val="65000"/>
                </a:schemeClr>
              </a:solidFill>
            </a:endParaRPr>
          </a:p>
        </p:txBody>
      </p:sp>
      <p:sp>
        <p:nvSpPr>
          <p:cNvPr id="4" name="Content Placeholder 3">
            <a:extLst>
              <a:ext uri="{FF2B5EF4-FFF2-40B4-BE49-F238E27FC236}">
                <a16:creationId xmlns:a16="http://schemas.microsoft.com/office/drawing/2014/main" id="{18C497BD-09BB-01A7-C412-B8C3D3B37F81}"/>
              </a:ext>
            </a:extLst>
          </p:cNvPr>
          <p:cNvSpPr>
            <a:spLocks noGrp="1"/>
          </p:cNvSpPr>
          <p:nvPr>
            <p:ph sz="quarter" idx="17"/>
          </p:nvPr>
        </p:nvSpPr>
        <p:spPr/>
        <p:txBody>
          <a:bodyPr/>
          <a:lstStyle/>
          <a:p>
            <a:pPr marL="285750" indent="-285750" fontAlgn="base">
              <a:buFont typeface="Arial" panose="020B0604020202020204" pitchFamily="34" charset="0"/>
              <a:buChar char="•"/>
            </a:pPr>
            <a:r>
              <a:rPr lang="ja-JP">
                <a:solidFill>
                  <a:srgbClr val="323232"/>
                </a:solidFill>
                <a:cs typeface="+mn-ea"/>
              </a:rPr>
              <a:t>One-week sprint</a:t>
            </a:r>
            <a:endParaRPr lang="en-US" altLang="ja-JP">
              <a:solidFill>
                <a:srgbClr val="323232"/>
              </a:solidFill>
              <a:latin typeface="Arial"/>
            </a:endParaRPr>
          </a:p>
          <a:p>
            <a:pPr marL="285750" indent="-285750">
              <a:buFont typeface="Arial" panose="020B0604020202020204" pitchFamily="34" charset="0"/>
              <a:buChar char="•"/>
            </a:pPr>
            <a:r>
              <a:rPr lang="ja-JP">
                <a:solidFill>
                  <a:srgbClr val="323232"/>
                </a:solidFill>
                <a:cs typeface="+mn-ea"/>
              </a:rPr>
              <a:t>Tuesday: 2 hours</a:t>
            </a:r>
            <a:r>
              <a:rPr lang="ja-JP" altLang="en-US">
                <a:solidFill>
                  <a:srgbClr val="323232"/>
                </a:solidFill>
                <a:latin typeface="Arial"/>
              </a:rPr>
              <a:t> </a:t>
            </a:r>
            <a:r>
              <a:rPr lang="en-US" altLang="ja-JP">
                <a:solidFill>
                  <a:srgbClr val="323232"/>
                </a:solidFill>
                <a:latin typeface="Arial"/>
              </a:rPr>
              <a:t>+ </a:t>
            </a:r>
            <a:r>
              <a:rPr lang="en-US" altLang="ja-JP">
                <a:solidFill>
                  <a:srgbClr val="323232"/>
                </a:solidFill>
                <a:cs typeface="+mn-ea"/>
              </a:rPr>
              <a:t>Thursday: 2 hours</a:t>
            </a:r>
            <a:r>
              <a:rPr lang="ja-JP" altLang="en-US">
                <a:solidFill>
                  <a:srgbClr val="323232"/>
                </a:solidFill>
                <a:latin typeface="Arial"/>
              </a:rPr>
              <a:t> </a:t>
            </a:r>
            <a:r>
              <a:rPr lang="en-US" altLang="ja-JP">
                <a:solidFill>
                  <a:srgbClr val="323232"/>
                </a:solidFill>
                <a:latin typeface="Arial"/>
              </a:rPr>
              <a:t>+ </a:t>
            </a:r>
            <a:r>
              <a:rPr lang="en-US">
                <a:solidFill>
                  <a:srgbClr val="323232"/>
                </a:solidFill>
                <a:cs typeface="+mn-ea"/>
              </a:rPr>
              <a:t>Friday: 1 hour retrospective</a:t>
            </a:r>
            <a:endParaRPr lang="ja-JP" altLang="en-US">
              <a:solidFill>
                <a:srgbClr val="323232"/>
              </a:solidFill>
              <a:latin typeface="Arial"/>
            </a:endParaRPr>
          </a:p>
          <a:p>
            <a:pPr marL="285750" indent="-285750" fontAlgn="base">
              <a:buFont typeface="Arial" panose="020B0604020202020204" pitchFamily="34" charset="0"/>
              <a:buChar char="•"/>
            </a:pPr>
            <a:r>
              <a:rPr lang="ja-JP">
                <a:solidFill>
                  <a:srgbClr val="323232"/>
                </a:solidFill>
                <a:cs typeface="+mn-ea"/>
              </a:rPr>
              <a:t>Review both the process and the training content</a:t>
            </a:r>
            <a:endParaRPr lang="en-US" altLang="ja-JP" b="0" i="0">
              <a:solidFill>
                <a:srgbClr val="323232"/>
              </a:solidFill>
              <a:effectLst/>
              <a:latin typeface="Arial"/>
            </a:endParaRPr>
          </a:p>
        </p:txBody>
      </p:sp>
      <p:sp>
        <p:nvSpPr>
          <p:cNvPr id="5" name="Title 4">
            <a:extLst>
              <a:ext uri="{FF2B5EF4-FFF2-40B4-BE49-F238E27FC236}">
                <a16:creationId xmlns:a16="http://schemas.microsoft.com/office/drawing/2014/main" id="{A6875253-6552-7890-A508-278ECA8AB83F}"/>
              </a:ext>
            </a:extLst>
          </p:cNvPr>
          <p:cNvSpPr>
            <a:spLocks noGrp="1"/>
          </p:cNvSpPr>
          <p:nvPr>
            <p:ph type="title"/>
          </p:nvPr>
        </p:nvSpPr>
        <p:spPr/>
        <p:txBody>
          <a:bodyPr/>
          <a:lstStyle/>
          <a:p>
            <a:r>
              <a:rPr lang="ja-JP">
                <a:cs typeface="+mn-ea"/>
              </a:rPr>
              <a:t>Operational Muscle Training Schedule</a:t>
            </a:r>
            <a:endParaRPr lang="ja-JP" altLang="en-US"/>
          </a:p>
        </p:txBody>
      </p:sp>
      <p:sp>
        <p:nvSpPr>
          <p:cNvPr id="7" name="テキスト ボックス 6">
            <a:extLst>
              <a:ext uri="{FF2B5EF4-FFF2-40B4-BE49-F238E27FC236}">
                <a16:creationId xmlns:a16="http://schemas.microsoft.com/office/drawing/2014/main" id="{998A979E-FC46-CB28-3FDB-BE2C2ECE7CBE}"/>
              </a:ext>
            </a:extLst>
          </p:cNvPr>
          <p:cNvSpPr txBox="1"/>
          <p:nvPr/>
        </p:nvSpPr>
        <p:spPr>
          <a:xfrm>
            <a:off x="3047260" y="3246553"/>
            <a:ext cx="6094520" cy="369332"/>
          </a:xfrm>
          <a:prstGeom prst="rect">
            <a:avLst/>
          </a:prstGeom>
          <a:noFill/>
        </p:spPr>
        <p:txBody>
          <a:bodyPr wrap="square">
            <a:spAutoFit/>
          </a:bodyPr>
          <a:lstStyle/>
          <a:p>
            <a:r>
              <a:rPr lang="ja-JP" altLang="en-US" b="0" i="0">
                <a:solidFill>
                  <a:srgbClr val="000000"/>
                </a:solidFill>
                <a:effectLst/>
                <a:latin typeface="Meiryo" panose="020B0604030504040204" pitchFamily="50" charset="-128"/>
                <a:ea typeface="Meiryo" panose="020B0604030504040204" pitchFamily="50" charset="-128"/>
              </a:rPr>
              <a:t> </a:t>
            </a:r>
            <a:endParaRPr lang="ja-JP" altLang="en-US"/>
          </a:p>
        </p:txBody>
      </p:sp>
      <p:pic>
        <p:nvPicPr>
          <p:cNvPr id="2" name="図 6" descr="グラフ, ツリーマップ図&#10;&#10;説明は自動で生成されたものです">
            <a:extLst>
              <a:ext uri="{FF2B5EF4-FFF2-40B4-BE49-F238E27FC236}">
                <a16:creationId xmlns:a16="http://schemas.microsoft.com/office/drawing/2014/main" id="{B345CE83-B304-C141-CB9A-414E3EE7BFC4}"/>
              </a:ext>
            </a:extLst>
          </p:cNvPr>
          <p:cNvPicPr>
            <a:picLocks noChangeAspect="1"/>
          </p:cNvPicPr>
          <p:nvPr/>
        </p:nvPicPr>
        <p:blipFill>
          <a:blip r:embed="rId3"/>
          <a:stretch>
            <a:fillRect/>
          </a:stretch>
        </p:blipFill>
        <p:spPr>
          <a:xfrm>
            <a:off x="666597" y="1917275"/>
            <a:ext cx="6928252" cy="4135290"/>
          </a:xfrm>
          <a:prstGeom prst="rect">
            <a:avLst/>
          </a:prstGeom>
          <a:ln>
            <a:noFill/>
          </a:ln>
          <a:effectLst>
            <a:outerShdw blurRad="292100" dist="139700" dir="2700000" algn="tl" rotWithShape="0">
              <a:srgbClr val="333333">
                <a:alpha val="65000"/>
              </a:srgbClr>
            </a:outerShdw>
          </a:effectLst>
        </p:spPr>
      </p:pic>
      <p:pic>
        <p:nvPicPr>
          <p:cNvPr id="14" name="図 13">
            <a:extLst>
              <a:ext uri="{FF2B5EF4-FFF2-40B4-BE49-F238E27FC236}">
                <a16:creationId xmlns:a16="http://schemas.microsoft.com/office/drawing/2014/main" id="{5109DBEC-DD36-7CF3-71AD-C5DD3971AC4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271352" y="160800"/>
            <a:ext cx="2706674" cy="62265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01919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40720FBD-24BE-4CAC-15E0-8EC5F8B3A4FC}"/>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16</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5440D295-29A3-F41B-B935-0ECBF9DBD229}"/>
              </a:ext>
            </a:extLst>
          </p:cNvPr>
          <p:cNvSpPr>
            <a:spLocks noGrp="1"/>
          </p:cNvSpPr>
          <p:nvPr>
            <p:ph sz="quarter" idx="17"/>
          </p:nvPr>
        </p:nvSpPr>
        <p:spPr/>
        <p:txBody>
          <a:bodyPr/>
          <a:lstStyle/>
          <a:p>
            <a:r>
              <a:rPr lang="ja-JP">
                <a:cs typeface="+mn-ea"/>
              </a:rPr>
              <a:t>Provided training to commercial product development teams</a:t>
            </a:r>
            <a:endParaRPr lang="ja-JP"/>
          </a:p>
          <a:p>
            <a:r>
              <a:rPr lang="en-US">
                <a:cs typeface="+mn-ea"/>
              </a:rPr>
              <a:t>To begin with, we provided first</a:t>
            </a:r>
            <a:r>
              <a:rPr lang="en-US" altLang="ja-JP">
                <a:cs typeface="+mn-ea"/>
              </a:rPr>
              <a:t> </a:t>
            </a:r>
            <a:r>
              <a:rPr lang="en-US">
                <a:cs typeface="+mn-ea"/>
              </a:rPr>
              <a:t>aid</a:t>
            </a:r>
            <a:r>
              <a:rPr lang="en-US" altLang="ja-JP">
                <a:cs typeface="+mn-ea"/>
              </a:rPr>
              <a:t> </a:t>
            </a:r>
            <a:r>
              <a:rPr lang="en-US">
                <a:cs typeface="+mn-ea"/>
              </a:rPr>
              <a:t>improvements. Below are the results</a:t>
            </a:r>
            <a:endParaRPr lang="ja-JP"/>
          </a:p>
          <a:p>
            <a:pPr marL="285750" indent="-285750">
              <a:buFont typeface="Arial"/>
              <a:buChar char="•"/>
            </a:pPr>
            <a:r>
              <a:rPr lang="ja-JP" b="1">
                <a:cs typeface="+mn-ea"/>
              </a:rPr>
              <a:t>Optimized release procedures</a:t>
            </a:r>
            <a:r>
              <a:rPr lang="ja-JP">
                <a:cs typeface="+mn-ea"/>
              </a:rPr>
              <a:t>:</a:t>
            </a:r>
            <a:endParaRPr lang="ja-JP"/>
          </a:p>
          <a:p>
            <a:pPr marL="971550" lvl="1">
              <a:buFont typeface="Courier New"/>
              <a:buChar char="o"/>
            </a:pPr>
            <a:r>
              <a:rPr lang="ja-JP">
                <a:cs typeface="+mn-ea"/>
              </a:rPr>
              <a:t>Reduced pre-release steps from 27 to 2</a:t>
            </a:r>
            <a:endParaRPr lang="ja-JP" sz="1800">
              <a:cs typeface="Times New Roman"/>
            </a:endParaRPr>
          </a:p>
          <a:p>
            <a:pPr marL="971550" lvl="1">
              <a:buFont typeface="Courier New"/>
              <a:buChar char="o"/>
            </a:pPr>
            <a:r>
              <a:rPr lang="ja-JP">
                <a:cs typeface="+mn-ea"/>
              </a:rPr>
              <a:t>Reduced backup steps from 7 to 1</a:t>
            </a:r>
            <a:endParaRPr lang="ja-JP">
              <a:cs typeface="Times New Roman"/>
            </a:endParaRPr>
          </a:p>
          <a:p>
            <a:pPr marL="971550" lvl="1">
              <a:buFont typeface="Courier New"/>
              <a:buChar char="o"/>
            </a:pPr>
            <a:r>
              <a:rPr lang="ja-JP">
                <a:cs typeface="+mn-ea"/>
              </a:rPr>
              <a:t>Eliminated post-release steps from </a:t>
            </a:r>
            <a:r>
              <a:rPr lang="en-US" altLang="ja-JP">
                <a:cs typeface="+mn-ea"/>
              </a:rPr>
              <a:t>1</a:t>
            </a:r>
            <a:r>
              <a:rPr lang="ja-JP" altLang="en-US">
                <a:cs typeface="+mn-ea"/>
              </a:rPr>
              <a:t> </a:t>
            </a:r>
            <a:r>
              <a:rPr lang="en-US" altLang="ja-JP">
                <a:cs typeface="+mn-ea"/>
              </a:rPr>
              <a:t>to</a:t>
            </a:r>
            <a:r>
              <a:rPr lang="ja-JP" altLang="en-US">
                <a:cs typeface="+mn-ea"/>
              </a:rPr>
              <a:t> </a:t>
            </a:r>
            <a:r>
              <a:rPr lang="en-US" altLang="ja-JP">
                <a:cs typeface="+mn-ea"/>
              </a:rPr>
              <a:t>0</a:t>
            </a:r>
            <a:endParaRPr lang="ja-JP"/>
          </a:p>
          <a:p>
            <a:pPr marL="285750" indent="-285750">
              <a:buFont typeface="Arial"/>
              <a:buChar char="•"/>
            </a:pPr>
            <a:r>
              <a:rPr lang="en-US" altLang="ja-JP" b="1">
                <a:cs typeface="+mn-ea"/>
              </a:rPr>
              <a:t>AWS Cost</a:t>
            </a:r>
            <a:r>
              <a:rPr lang="ja-JP" altLang="en-US" b="1">
                <a:cs typeface="+mn-ea"/>
              </a:rPr>
              <a:t> </a:t>
            </a:r>
            <a:r>
              <a:rPr lang="en-US" altLang="ja-JP" b="1">
                <a:cs typeface="+mn-ea"/>
              </a:rPr>
              <a:t>optimization</a:t>
            </a:r>
            <a:r>
              <a:rPr lang="en-US" altLang="ja-JP">
                <a:cs typeface="+mn-ea"/>
              </a:rPr>
              <a:t>:</a:t>
            </a:r>
            <a:endParaRPr lang="ja-JP"/>
          </a:p>
          <a:p>
            <a:pPr marL="971550" lvl="1">
              <a:buFont typeface="Courier New"/>
              <a:buChar char="o"/>
            </a:pPr>
            <a:r>
              <a:rPr lang="ja-JP">
                <a:cs typeface="+mn-ea"/>
              </a:rPr>
              <a:t>Trained teams on Reserved Instances and Savings Plans</a:t>
            </a:r>
            <a:endParaRPr lang="ja-JP"/>
          </a:p>
          <a:p>
            <a:pPr marL="971550" lvl="1">
              <a:buFont typeface="Courier New"/>
              <a:buChar char="o"/>
            </a:pPr>
            <a:r>
              <a:rPr lang="ja-JP">
                <a:cs typeface="+mn-ea"/>
              </a:rPr>
              <a:t>Achieved up to 60% reduction in server running costs</a:t>
            </a:r>
            <a:endParaRPr lang="ja-JP"/>
          </a:p>
          <a:p>
            <a:endParaRPr lang="ja-JP" altLang="en-US"/>
          </a:p>
        </p:txBody>
      </p:sp>
      <p:sp>
        <p:nvSpPr>
          <p:cNvPr id="5" name="タイトル 4">
            <a:extLst>
              <a:ext uri="{FF2B5EF4-FFF2-40B4-BE49-F238E27FC236}">
                <a16:creationId xmlns:a16="http://schemas.microsoft.com/office/drawing/2014/main" id="{05726F1A-3AE8-159C-51BF-18477C54B6C8}"/>
              </a:ext>
            </a:extLst>
          </p:cNvPr>
          <p:cNvSpPr>
            <a:spLocks noGrp="1"/>
          </p:cNvSpPr>
          <p:nvPr>
            <p:ph type="title"/>
          </p:nvPr>
        </p:nvSpPr>
        <p:spPr/>
        <p:txBody>
          <a:bodyPr/>
          <a:lstStyle/>
          <a:p>
            <a:r>
              <a:rPr lang="en-US" altLang="ja-JP">
                <a:cs typeface="+mn-ea"/>
              </a:rPr>
              <a:t>The</a:t>
            </a:r>
            <a:r>
              <a:rPr lang="ja-JP">
                <a:cs typeface="+mn-ea"/>
              </a:rPr>
              <a:t> First S</a:t>
            </a:r>
            <a:r>
              <a:rPr lang="en-US" altLang="ja-JP" err="1">
                <a:cs typeface="+mn-ea"/>
              </a:rPr>
              <a:t>tep</a:t>
            </a:r>
            <a:r>
              <a:rPr lang="ja-JP" altLang="en-US">
                <a:cs typeface="+mn-ea"/>
              </a:rPr>
              <a:t> </a:t>
            </a:r>
            <a:r>
              <a:rPr lang="ja-JP">
                <a:cs typeface="+mn-ea"/>
              </a:rPr>
              <a:t>of Operational Muscle Training</a:t>
            </a:r>
          </a:p>
        </p:txBody>
      </p:sp>
    </p:spTree>
    <p:extLst>
      <p:ext uri="{BB962C8B-B14F-4D97-AF65-F5344CB8AC3E}">
        <p14:creationId xmlns:p14="http://schemas.microsoft.com/office/powerpoint/2010/main" val="3801956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F22EEA17-1686-6A22-E87B-82AACCEC736D}"/>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17</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A59CAFAA-4A72-97E2-0EBA-15F8A87D0857}"/>
              </a:ext>
            </a:extLst>
          </p:cNvPr>
          <p:cNvSpPr>
            <a:spLocks noGrp="1"/>
          </p:cNvSpPr>
          <p:nvPr>
            <p:ph sz="quarter" idx="17"/>
          </p:nvPr>
        </p:nvSpPr>
        <p:spPr/>
        <p:txBody>
          <a:bodyPr/>
          <a:lstStyle/>
          <a:p>
            <a:pPr marL="285750" indent="-285750">
              <a:buChar char="•"/>
            </a:pPr>
            <a:r>
              <a:rPr lang="ja-JP">
                <a:cs typeface="+mn-ea"/>
              </a:rPr>
              <a:t>Review actual release procedure documents with trainees</a:t>
            </a:r>
            <a:endParaRPr lang="ja-JP"/>
          </a:p>
          <a:p>
            <a:pPr marL="285750" indent="-285750">
              <a:buChar char="•"/>
            </a:pPr>
            <a:r>
              <a:rPr lang="ja-JP">
                <a:cs typeface="+mn-ea"/>
              </a:rPr>
              <a:t>Key questions to ask trainees:</a:t>
            </a:r>
            <a:endParaRPr lang="ja-JP" altLang="en-US">
              <a:cs typeface="Times New Roman"/>
            </a:endParaRPr>
          </a:p>
          <a:p>
            <a:pPr marL="971550" lvl="1">
              <a:buFont typeface="Courier New" panose="020B0604020202020204" pitchFamily="34" charset="0"/>
              <a:buChar char="o"/>
            </a:pPr>
            <a:r>
              <a:rPr lang="ja-JP">
                <a:cs typeface="+mn-ea"/>
              </a:rPr>
              <a:t>Why does this procedure exist?</a:t>
            </a:r>
            <a:endParaRPr lang="ja-JP" altLang="en-US">
              <a:cs typeface="Times New Roman"/>
            </a:endParaRPr>
          </a:p>
          <a:p>
            <a:pPr marL="971550" lvl="1">
              <a:buFont typeface="Courier New" panose="020B0604020202020204" pitchFamily="34" charset="0"/>
              <a:buChar char="o"/>
            </a:pPr>
            <a:r>
              <a:rPr lang="ja-JP">
                <a:cs typeface="+mn-ea"/>
              </a:rPr>
              <a:t>How did this procedure come to be?</a:t>
            </a:r>
            <a:endParaRPr lang="ja-JP"/>
          </a:p>
          <a:p>
            <a:pPr marL="285750" indent="-285750">
              <a:buChar char="•"/>
            </a:pPr>
            <a:r>
              <a:rPr lang="ja-JP">
                <a:cs typeface="+mn-ea"/>
              </a:rPr>
              <a:t>Encourage insights through questions, not just pointing out issues</a:t>
            </a:r>
            <a:endParaRPr lang="ja-JP"/>
          </a:p>
          <a:p>
            <a:pPr marL="285750" indent="-285750">
              <a:buChar char="•"/>
            </a:pPr>
            <a:endParaRPr lang="ja-JP" altLang="en-US"/>
          </a:p>
          <a:p>
            <a:pPr marL="285750" indent="-285750">
              <a:buChar char="•"/>
            </a:pPr>
            <a:endParaRPr lang="ja-JP" altLang="en-US"/>
          </a:p>
          <a:p>
            <a:endParaRPr lang="ja-JP" altLang="en-US"/>
          </a:p>
          <a:p>
            <a:endParaRPr lang="ja-JP" altLang="en-US"/>
          </a:p>
          <a:p>
            <a:endParaRPr lang="ja-JP" altLang="en-US"/>
          </a:p>
          <a:p>
            <a:endParaRPr lang="ja-JP" altLang="en-US"/>
          </a:p>
        </p:txBody>
      </p:sp>
      <p:sp>
        <p:nvSpPr>
          <p:cNvPr id="5" name="タイトル 4">
            <a:extLst>
              <a:ext uri="{FF2B5EF4-FFF2-40B4-BE49-F238E27FC236}">
                <a16:creationId xmlns:a16="http://schemas.microsoft.com/office/drawing/2014/main" id="{90FC47CA-3BEB-5BC7-A983-2EE6280D4BBD}"/>
              </a:ext>
            </a:extLst>
          </p:cNvPr>
          <p:cNvSpPr>
            <a:spLocks noGrp="1"/>
          </p:cNvSpPr>
          <p:nvPr>
            <p:ph type="title"/>
          </p:nvPr>
        </p:nvSpPr>
        <p:spPr/>
        <p:txBody>
          <a:bodyPr/>
          <a:lstStyle/>
          <a:p>
            <a:r>
              <a:rPr lang="ja-JP">
                <a:cs typeface="+mn-ea"/>
              </a:rPr>
              <a:t>Concrete Steps for Optimized Release Procedures</a:t>
            </a:r>
            <a:endParaRPr kumimoji="1" lang="ja-JP" altLang="en-US"/>
          </a:p>
        </p:txBody>
      </p:sp>
    </p:spTree>
    <p:extLst>
      <p:ext uri="{BB962C8B-B14F-4D97-AF65-F5344CB8AC3E}">
        <p14:creationId xmlns:p14="http://schemas.microsoft.com/office/powerpoint/2010/main" val="2573090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4EE4D941-51CF-8B5B-5E1C-7709D126CC76}"/>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18</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1C7D9932-7DDB-E6E9-C479-9C3B8DA88D87}"/>
              </a:ext>
            </a:extLst>
          </p:cNvPr>
          <p:cNvSpPr>
            <a:spLocks noGrp="1"/>
          </p:cNvSpPr>
          <p:nvPr>
            <p:ph sz="quarter" idx="17"/>
          </p:nvPr>
        </p:nvSpPr>
        <p:spPr/>
        <p:txBody>
          <a:bodyPr/>
          <a:lstStyle/>
          <a:p>
            <a:pPr marL="285750" indent="-285750">
              <a:buChar char="•"/>
            </a:pPr>
            <a:r>
              <a:rPr lang="ja-JP">
                <a:cs typeface="+mn-ea"/>
              </a:rPr>
              <a:t>Start with what can be done quickly without changing the structure</a:t>
            </a:r>
            <a:endParaRPr lang="en-US" altLang="ja-JP" dirty="0"/>
          </a:p>
          <a:p>
            <a:pPr marL="285750" indent="-285750">
              <a:buChar char="•"/>
            </a:pPr>
            <a:r>
              <a:rPr lang="ja-JP">
                <a:cs typeface="+mn-ea"/>
              </a:rPr>
              <a:t>Focus on services with high billing amounts</a:t>
            </a:r>
            <a:endParaRPr lang="en-US" dirty="0"/>
          </a:p>
          <a:p>
            <a:pPr marL="285750" indent="-285750">
              <a:buChar char="•"/>
            </a:pPr>
            <a:r>
              <a:rPr lang="ja-JP">
                <a:cs typeface="+mn-ea"/>
              </a:rPr>
              <a:t>Check invoices as a team (</a:t>
            </a:r>
            <a:r>
              <a:rPr lang="en-US" altLang="ja-JP" dirty="0">
                <a:cs typeface="+mn-ea"/>
              </a:rPr>
              <a:t>mob programming</a:t>
            </a:r>
            <a:r>
              <a:rPr lang="ja-JP">
                <a:cs typeface="+mn-ea"/>
              </a:rPr>
              <a:t>)</a:t>
            </a:r>
            <a:endParaRPr lang="en-US" altLang="ja-JP" dirty="0">
              <a:cs typeface="Times New Roman"/>
            </a:endParaRPr>
          </a:p>
          <a:p>
            <a:pPr marL="971550" lvl="1">
              <a:buFont typeface="Courier New" panose="020B0604020202020204" pitchFamily="34" charset="0"/>
              <a:buChar char="o"/>
            </a:pPr>
            <a:r>
              <a:rPr lang="ja-JP">
                <a:cs typeface="+mn-ea"/>
              </a:rPr>
              <a:t>Set a threshold for review (e.g., items costing over $100)</a:t>
            </a:r>
            <a:endParaRPr lang="en-US" dirty="0"/>
          </a:p>
          <a:p>
            <a:pPr marL="285750" indent="-285750">
              <a:buChar char="•"/>
            </a:pPr>
            <a:r>
              <a:rPr lang="ja-JP">
                <a:cs typeface="+mn-ea"/>
              </a:rPr>
              <a:t>Avo</a:t>
            </a:r>
            <a:r>
              <a:rPr lang="en-US" altLang="ja-JP" dirty="0">
                <a:cs typeface="+mn-ea"/>
              </a:rPr>
              <a:t>id</a:t>
            </a:r>
            <a:r>
              <a:rPr lang="ja-JP" altLang="en-US">
                <a:cs typeface="+mn-ea"/>
              </a:rPr>
              <a:t> </a:t>
            </a:r>
            <a:r>
              <a:rPr lang="en-US" altLang="ja-JP" dirty="0">
                <a:cs typeface="+mn-ea"/>
              </a:rPr>
              <a:t>str</a:t>
            </a:r>
            <a:r>
              <a:rPr lang="ja-JP">
                <a:cs typeface="+mn-ea"/>
              </a:rPr>
              <a:t>uctural changes due to planned future changes</a:t>
            </a:r>
            <a:endParaRPr lang="en-US" dirty="0"/>
          </a:p>
          <a:p>
            <a:pPr marL="285750" indent="-285750">
              <a:buFont typeface="Arial" panose="020B0604020202020204" pitchFamily="34" charset="0"/>
              <a:buChar char="•"/>
            </a:pPr>
            <a:endParaRPr lang="ja-JP" altLang="en-US"/>
          </a:p>
        </p:txBody>
      </p:sp>
      <p:sp>
        <p:nvSpPr>
          <p:cNvPr id="5" name="タイトル 4">
            <a:extLst>
              <a:ext uri="{FF2B5EF4-FFF2-40B4-BE49-F238E27FC236}">
                <a16:creationId xmlns:a16="http://schemas.microsoft.com/office/drawing/2014/main" id="{5DD8010A-CD3D-B54A-A313-B4E0A00CA7D3}"/>
              </a:ext>
            </a:extLst>
          </p:cNvPr>
          <p:cNvSpPr>
            <a:spLocks noGrp="1"/>
          </p:cNvSpPr>
          <p:nvPr>
            <p:ph type="title"/>
          </p:nvPr>
        </p:nvSpPr>
        <p:spPr/>
        <p:txBody>
          <a:bodyPr/>
          <a:lstStyle/>
          <a:p>
            <a:r>
              <a:rPr lang="en-US" altLang="ja-JP">
                <a:cs typeface="+mn-ea"/>
              </a:rPr>
              <a:t>AWS Cost Optimization</a:t>
            </a:r>
            <a:endParaRPr lang="en-US" altLang="ja-JP"/>
          </a:p>
        </p:txBody>
      </p:sp>
    </p:spTree>
    <p:extLst>
      <p:ext uri="{BB962C8B-B14F-4D97-AF65-F5344CB8AC3E}">
        <p14:creationId xmlns:p14="http://schemas.microsoft.com/office/powerpoint/2010/main" val="21114625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木製フェンスの前でジャンプしている男性&#10;&#10;中程度の精度で自動的に生成された説明">
            <a:extLst>
              <a:ext uri="{FF2B5EF4-FFF2-40B4-BE49-F238E27FC236}">
                <a16:creationId xmlns:a16="http://schemas.microsoft.com/office/drawing/2014/main" id="{5ABFE69F-6865-1BA2-CCFE-AB6C857C28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5660" y="-129210"/>
            <a:ext cx="7234758" cy="10840834"/>
          </a:xfrm>
          <a:prstGeom prst="rect">
            <a:avLst/>
          </a:prstGeom>
        </p:spPr>
      </p:pic>
      <p:sp>
        <p:nvSpPr>
          <p:cNvPr id="8" name="正方形/長方形 7">
            <a:extLst>
              <a:ext uri="{FF2B5EF4-FFF2-40B4-BE49-F238E27FC236}">
                <a16:creationId xmlns:a16="http://schemas.microsoft.com/office/drawing/2014/main" id="{EEC0D0B5-E40B-98D8-8020-D11CA6E435C8}"/>
              </a:ext>
            </a:extLst>
          </p:cNvPr>
          <p:cNvSpPr/>
          <p:nvPr/>
        </p:nvSpPr>
        <p:spPr>
          <a:xfrm>
            <a:off x="-1" y="-1774"/>
            <a:ext cx="6483927"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6" name="Diagram 5" descr="hoho">
            <a:extLst>
              <a:ext uri="{FF2B5EF4-FFF2-40B4-BE49-F238E27FC236}">
                <a16:creationId xmlns:a16="http://schemas.microsoft.com/office/drawing/2014/main" id="{919A73E7-0EE5-0ADA-638E-F96F0240BB3F}"/>
              </a:ext>
            </a:extLst>
          </p:cNvPr>
          <p:cNvGraphicFramePr/>
          <p:nvPr>
            <p:extLst>
              <p:ext uri="{D42A27DB-BD31-4B8C-83A1-F6EECF244321}">
                <p14:modId xmlns:p14="http://schemas.microsoft.com/office/powerpoint/2010/main" val="778340881"/>
              </p:ext>
            </p:extLst>
          </p:nvPr>
        </p:nvGraphicFramePr>
        <p:xfrm>
          <a:off x="-212651" y="2601432"/>
          <a:ext cx="6308652" cy="36044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787D324A-96D8-471C-6068-E64875C17685}"/>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19</a:t>
            </a:fld>
            <a:endParaRPr lang="en-US" altLang="ja-JP" sz="900">
              <a:solidFill>
                <a:schemeClr val="bg1">
                  <a:lumMod val="65000"/>
                </a:schemeClr>
              </a:solidFill>
            </a:endParaRPr>
          </a:p>
        </p:txBody>
      </p:sp>
      <p:sp>
        <p:nvSpPr>
          <p:cNvPr id="4" name="Content Placeholder 3">
            <a:extLst>
              <a:ext uri="{FF2B5EF4-FFF2-40B4-BE49-F238E27FC236}">
                <a16:creationId xmlns:a16="http://schemas.microsoft.com/office/drawing/2014/main" id="{18C497BD-09BB-01A7-C412-B8C3D3B37F81}"/>
              </a:ext>
            </a:extLst>
          </p:cNvPr>
          <p:cNvSpPr>
            <a:spLocks noGrp="1"/>
          </p:cNvSpPr>
          <p:nvPr>
            <p:ph sz="quarter" idx="17"/>
          </p:nvPr>
        </p:nvSpPr>
        <p:spPr/>
        <p:txBody>
          <a:bodyPr/>
          <a:lstStyle/>
          <a:p>
            <a:r>
              <a:rPr lang="ja-JP">
                <a:solidFill>
                  <a:schemeClr val="bg1"/>
                </a:solidFill>
                <a:cs typeface="+mn-ea"/>
              </a:rPr>
              <a:t>Optimized release procedures:</a:t>
            </a:r>
            <a:endParaRPr lang="ja-JP" altLang="en-US">
              <a:solidFill>
                <a:schemeClr val="bg1"/>
              </a:solidFill>
              <a:cs typeface="+mn-ea"/>
            </a:endParaRPr>
          </a:p>
          <a:p>
            <a:pPr marL="285750" indent="-285750">
              <a:buChar char="•"/>
            </a:pPr>
            <a:r>
              <a:rPr lang="ja-JP" sz="1800">
                <a:solidFill>
                  <a:schemeClr val="bg1"/>
                </a:solidFill>
                <a:cs typeface="+mn-ea"/>
              </a:rPr>
              <a:t>Reduced release steps from 35 to </a:t>
            </a:r>
            <a:r>
              <a:rPr lang="en-US" altLang="ja-JP" sz="1800">
                <a:solidFill>
                  <a:schemeClr val="bg1"/>
                </a:solidFill>
                <a:cs typeface="+mn-ea"/>
              </a:rPr>
              <a:t>3</a:t>
            </a:r>
            <a:endParaRPr lang="ja-JP" altLang="en-US">
              <a:solidFill>
                <a:schemeClr val="bg1"/>
              </a:solidFill>
              <a:cs typeface="Times New Roman"/>
            </a:endParaRPr>
          </a:p>
          <a:p>
            <a:pPr marL="285750" indent="-285750">
              <a:buChar char="•"/>
            </a:pPr>
            <a:r>
              <a:rPr lang="ja-JP" sz="1800">
                <a:solidFill>
                  <a:schemeClr val="bg1"/>
                </a:solidFill>
                <a:cs typeface="+mn-ea"/>
              </a:rPr>
              <a:t>Shortened release time by about 3 hours</a:t>
            </a:r>
            <a:endParaRPr lang="ja-JP">
              <a:solidFill>
                <a:schemeClr val="bg1"/>
              </a:solidFill>
            </a:endParaRPr>
          </a:p>
          <a:p>
            <a:pPr marL="285750" indent="-285750">
              <a:buFont typeface="Arial"/>
            </a:pPr>
            <a:r>
              <a:rPr lang="ja-JP">
                <a:solidFill>
                  <a:schemeClr val="bg1"/>
                </a:solidFill>
                <a:cs typeface="+mn-ea"/>
              </a:rPr>
              <a:t>AWS costs</a:t>
            </a:r>
            <a:r>
              <a:rPr lang="ja-JP" altLang="en-US">
                <a:solidFill>
                  <a:schemeClr val="bg1"/>
                </a:solidFill>
                <a:cs typeface="+mn-ea"/>
              </a:rPr>
              <a:t> </a:t>
            </a:r>
            <a:r>
              <a:rPr lang="en-US" altLang="en-US">
                <a:solidFill>
                  <a:schemeClr val="bg1"/>
                </a:solidFill>
                <a:cs typeface="+mn-ea"/>
              </a:rPr>
              <a:t>Optimization</a:t>
            </a:r>
            <a:r>
              <a:rPr lang="ja-JP">
                <a:solidFill>
                  <a:schemeClr val="bg1"/>
                </a:solidFill>
                <a:cs typeface="+mn-ea"/>
              </a:rPr>
              <a:t>:</a:t>
            </a:r>
            <a:endParaRPr lang="en-US">
              <a:solidFill>
                <a:schemeClr val="bg1"/>
              </a:solidFill>
              <a:cs typeface="Times New Roman"/>
            </a:endParaRPr>
          </a:p>
          <a:p>
            <a:pPr marL="285750" indent="-285750">
              <a:buFont typeface="Arial"/>
              <a:buChar char="•"/>
            </a:pPr>
            <a:r>
              <a:rPr lang="en-US" altLang="ja-JP">
                <a:solidFill>
                  <a:schemeClr val="bg1"/>
                </a:solidFill>
                <a:cs typeface="+mn-ea"/>
              </a:rPr>
              <a:t>Achieved</a:t>
            </a:r>
            <a:r>
              <a:rPr lang="ja-JP" altLang="en-US">
                <a:solidFill>
                  <a:schemeClr val="bg1"/>
                </a:solidFill>
                <a:cs typeface="+mn-ea"/>
              </a:rPr>
              <a:t> </a:t>
            </a:r>
            <a:r>
              <a:rPr lang="en-US" altLang="ja-JP">
                <a:solidFill>
                  <a:schemeClr val="bg1"/>
                </a:solidFill>
                <a:cs typeface="+mn-ea"/>
              </a:rPr>
              <a:t>annual</a:t>
            </a:r>
            <a:r>
              <a:rPr lang="ja-JP" altLang="en-US">
                <a:solidFill>
                  <a:schemeClr val="bg1"/>
                </a:solidFill>
                <a:cs typeface="+mn-ea"/>
              </a:rPr>
              <a:t> </a:t>
            </a:r>
            <a:r>
              <a:rPr lang="en-US" altLang="ja-JP">
                <a:solidFill>
                  <a:schemeClr val="bg1"/>
                </a:solidFill>
                <a:cs typeface="+mn-ea"/>
              </a:rPr>
              <a:t>cost</a:t>
            </a:r>
            <a:r>
              <a:rPr lang="ja-JP" altLang="en-US">
                <a:solidFill>
                  <a:schemeClr val="bg1"/>
                </a:solidFill>
                <a:cs typeface="+mn-ea"/>
              </a:rPr>
              <a:t> </a:t>
            </a:r>
            <a:r>
              <a:rPr lang="en-US" altLang="ja-JP">
                <a:solidFill>
                  <a:schemeClr val="bg1"/>
                </a:solidFill>
                <a:cs typeface="+mn-ea"/>
              </a:rPr>
              <a:t>sav</a:t>
            </a:r>
            <a:r>
              <a:rPr lang="ja-JP">
                <a:solidFill>
                  <a:schemeClr val="bg1"/>
                </a:solidFill>
                <a:cs typeface="+mn-ea"/>
              </a:rPr>
              <a:t>ings of 3</a:t>
            </a:r>
            <a:r>
              <a:rPr lang="ja-JP" sz="1800">
                <a:solidFill>
                  <a:schemeClr val="bg1"/>
                </a:solidFill>
                <a:cs typeface="+mn-ea"/>
              </a:rPr>
              <a:t> m</a:t>
            </a:r>
            <a:r>
              <a:rPr lang="en-US" altLang="ja-JP" sz="1800">
                <a:solidFill>
                  <a:schemeClr val="bg1"/>
                </a:solidFill>
                <a:cs typeface="+mn-ea"/>
              </a:rPr>
              <a:t>ill</a:t>
            </a:r>
            <a:r>
              <a:rPr lang="ja-JP" sz="1800">
                <a:solidFill>
                  <a:schemeClr val="bg1"/>
                </a:solidFill>
                <a:cs typeface="+mn-ea"/>
              </a:rPr>
              <a:t>ion yen</a:t>
            </a:r>
            <a:endParaRPr lang="en-US">
              <a:solidFill>
                <a:schemeClr val="bg1"/>
              </a:solidFill>
            </a:endParaRPr>
          </a:p>
          <a:p>
            <a:endParaRPr lang="ja-JP" altLang="en-US" u="sng">
              <a:solidFill>
                <a:schemeClr val="bg1"/>
              </a:solidFill>
            </a:endParaRPr>
          </a:p>
        </p:txBody>
      </p:sp>
      <p:sp>
        <p:nvSpPr>
          <p:cNvPr id="5" name="Title 4">
            <a:extLst>
              <a:ext uri="{FF2B5EF4-FFF2-40B4-BE49-F238E27FC236}">
                <a16:creationId xmlns:a16="http://schemas.microsoft.com/office/drawing/2014/main" id="{A6875253-6552-7890-A508-278ECA8AB83F}"/>
              </a:ext>
            </a:extLst>
          </p:cNvPr>
          <p:cNvSpPr>
            <a:spLocks noGrp="1"/>
          </p:cNvSpPr>
          <p:nvPr>
            <p:ph type="title"/>
          </p:nvPr>
        </p:nvSpPr>
        <p:spPr/>
        <p:txBody>
          <a:bodyPr/>
          <a:lstStyle/>
          <a:p>
            <a:r>
              <a:rPr lang="ja-JP">
                <a:solidFill>
                  <a:schemeClr val="bg1"/>
                </a:solidFill>
                <a:cs typeface="+mn-ea"/>
              </a:rPr>
              <a:t>Effects of First Aid Training</a:t>
            </a:r>
            <a:endParaRPr lang="ja-JP" altLang="en-US">
              <a:solidFill>
                <a:schemeClr val="bg1"/>
              </a:solidFill>
            </a:endParaRPr>
          </a:p>
        </p:txBody>
      </p:sp>
    </p:spTree>
    <p:extLst>
      <p:ext uri="{BB962C8B-B14F-4D97-AF65-F5344CB8AC3E}">
        <p14:creationId xmlns:p14="http://schemas.microsoft.com/office/powerpoint/2010/main" val="29644484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E65CC07A-C5A3-6470-18A8-E7BC6D52C592}"/>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20</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7E413636-9CFE-2541-CB77-2AF25FC666E2}"/>
              </a:ext>
            </a:extLst>
          </p:cNvPr>
          <p:cNvSpPr>
            <a:spLocks noGrp="1"/>
          </p:cNvSpPr>
          <p:nvPr>
            <p:ph sz="quarter" idx="17"/>
          </p:nvPr>
        </p:nvSpPr>
        <p:spPr/>
        <p:txBody>
          <a:bodyPr/>
          <a:lstStyle/>
          <a:p>
            <a:r>
              <a:rPr lang="ja-JP">
                <a:cs typeface="+mn-ea"/>
              </a:rPr>
              <a:t>A trainee </a:t>
            </a:r>
            <a:r>
              <a:rPr lang="en-US" altLang="ja-JP">
                <a:cs typeface="+mn-ea"/>
              </a:rPr>
              <a:t>talked </a:t>
            </a:r>
            <a:r>
              <a:rPr lang="ja-JP">
                <a:cs typeface="+mn-ea"/>
              </a:rPr>
              <a:t>us with a concern:</a:t>
            </a:r>
            <a:endParaRPr lang="ja-JP" altLang="en-US"/>
          </a:p>
          <a:p>
            <a:pPr marL="285750" indent="-285750">
              <a:buChar char="•"/>
            </a:pPr>
            <a:r>
              <a:rPr lang="ja-JP">
                <a:cs typeface="+mn-ea"/>
              </a:rPr>
              <a:t>"We plan to renew the infrastructure in September 2024, but we lack manpower."</a:t>
            </a:r>
            <a:endParaRPr lang="ja-JP"/>
          </a:p>
          <a:p>
            <a:pPr marL="285750" indent="-285750">
              <a:buChar char="•"/>
            </a:pPr>
            <a:r>
              <a:rPr lang="ja-JP">
                <a:cs typeface="+mn-ea"/>
              </a:rPr>
              <a:t>"We thought if we could reduce the effort required for releases, we could allocate that time to the infrastructure renewal."</a:t>
            </a:r>
            <a:endParaRPr lang="en-US"/>
          </a:p>
          <a:p>
            <a:endParaRPr lang="ja-JP" altLang="en-US"/>
          </a:p>
        </p:txBody>
      </p:sp>
      <p:sp>
        <p:nvSpPr>
          <p:cNvPr id="5" name="タイトル 4">
            <a:extLst>
              <a:ext uri="{FF2B5EF4-FFF2-40B4-BE49-F238E27FC236}">
                <a16:creationId xmlns:a16="http://schemas.microsoft.com/office/drawing/2014/main" id="{6C5AF13C-49D4-0991-B692-A52616FF2290}"/>
              </a:ext>
            </a:extLst>
          </p:cNvPr>
          <p:cNvSpPr>
            <a:spLocks noGrp="1"/>
          </p:cNvSpPr>
          <p:nvPr>
            <p:ph type="title"/>
          </p:nvPr>
        </p:nvSpPr>
        <p:spPr/>
        <p:txBody>
          <a:bodyPr/>
          <a:lstStyle/>
          <a:p>
            <a:r>
              <a:rPr lang="ja-JP">
                <a:cs typeface="+mn-ea"/>
              </a:rPr>
              <a:t>Challenge for Further Improvement</a:t>
            </a:r>
            <a:endParaRPr kumimoji="1" lang="ja-JP" altLang="en-US"/>
          </a:p>
        </p:txBody>
      </p:sp>
      <p:pic>
        <p:nvPicPr>
          <p:cNvPr id="6" name="Picture 4" descr="かずさんのプロフィール写真">
            <a:extLst>
              <a:ext uri="{FF2B5EF4-FFF2-40B4-BE49-F238E27FC236}">
                <a16:creationId xmlns:a16="http://schemas.microsoft.com/office/drawing/2014/main" id="{4A45204F-94B2-66CE-C183-725ABA90988E}"/>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2021023" y="3247448"/>
            <a:ext cx="1605577" cy="1605577"/>
          </a:xfrm>
          <a:prstGeom prst="ellipse">
            <a:avLst/>
          </a:prstGeom>
          <a:ln>
            <a:noFill/>
          </a:ln>
          <a:effectLst/>
          <a:extLst>
            <a:ext uri="{909E8E84-426E-40DD-AFC4-6F175D3DCCD1}">
              <a14:hiddenFill xmlns:a14="http://schemas.microsoft.com/office/drawing/2010/main">
                <a:solidFill>
                  <a:srgbClr val="FFFFFF"/>
                </a:solidFill>
              </a14:hiddenFill>
            </a:ext>
          </a:extLst>
        </p:spPr>
      </p:pic>
      <p:sp>
        <p:nvSpPr>
          <p:cNvPr id="7" name="フリーフォーム: 図形 6">
            <a:extLst>
              <a:ext uri="{FF2B5EF4-FFF2-40B4-BE49-F238E27FC236}">
                <a16:creationId xmlns:a16="http://schemas.microsoft.com/office/drawing/2014/main" id="{EBD5C5EC-A0C1-E34F-C9A5-EAD0EF1F939C}"/>
              </a:ext>
            </a:extLst>
          </p:cNvPr>
          <p:cNvSpPr/>
          <p:nvPr/>
        </p:nvSpPr>
        <p:spPr>
          <a:xfrm>
            <a:off x="4824919" y="3404681"/>
            <a:ext cx="1731524" cy="1108953"/>
          </a:xfrm>
          <a:custGeom>
            <a:avLst/>
            <a:gdLst>
              <a:gd name="connsiteX0" fmla="*/ 194553 w 1731524"/>
              <a:gd name="connsiteY0" fmla="*/ 0 h 1108953"/>
              <a:gd name="connsiteX1" fmla="*/ 1731524 w 1731524"/>
              <a:gd name="connsiteY1" fmla="*/ 97276 h 1108953"/>
              <a:gd name="connsiteX2" fmla="*/ 1264596 w 1731524"/>
              <a:gd name="connsiteY2" fmla="*/ 787940 h 1108953"/>
              <a:gd name="connsiteX3" fmla="*/ 787941 w 1731524"/>
              <a:gd name="connsiteY3" fmla="*/ 680936 h 1108953"/>
              <a:gd name="connsiteX4" fmla="*/ 408562 w 1731524"/>
              <a:gd name="connsiteY4" fmla="*/ 116732 h 1108953"/>
              <a:gd name="connsiteX5" fmla="*/ 155643 w 1731524"/>
              <a:gd name="connsiteY5" fmla="*/ 525293 h 1108953"/>
              <a:gd name="connsiteX6" fmla="*/ 0 w 1731524"/>
              <a:gd name="connsiteY6" fmla="*/ 38910 h 1108953"/>
              <a:gd name="connsiteX7" fmla="*/ 243192 w 1731524"/>
              <a:gd name="connsiteY7" fmla="*/ 38910 h 1108953"/>
              <a:gd name="connsiteX8" fmla="*/ 651753 w 1731524"/>
              <a:gd name="connsiteY8" fmla="*/ 1108953 h 1108953"/>
              <a:gd name="connsiteX9" fmla="*/ 885217 w 1731524"/>
              <a:gd name="connsiteY9" fmla="*/ 9728 h 1108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1524" h="1108953">
                <a:moveTo>
                  <a:pt x="194553" y="0"/>
                </a:moveTo>
                <a:lnTo>
                  <a:pt x="1731524" y="97276"/>
                </a:lnTo>
                <a:lnTo>
                  <a:pt x="1264596" y="787940"/>
                </a:lnTo>
                <a:lnTo>
                  <a:pt x="787941" y="680936"/>
                </a:lnTo>
                <a:lnTo>
                  <a:pt x="408562" y="116732"/>
                </a:lnTo>
                <a:lnTo>
                  <a:pt x="155643" y="525293"/>
                </a:lnTo>
                <a:lnTo>
                  <a:pt x="0" y="38910"/>
                </a:lnTo>
                <a:lnTo>
                  <a:pt x="243192" y="38910"/>
                </a:lnTo>
                <a:lnTo>
                  <a:pt x="651753" y="1108953"/>
                </a:lnTo>
                <a:lnTo>
                  <a:pt x="885217" y="9728"/>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吹き出し: 角を丸めた四角形 7">
            <a:extLst>
              <a:ext uri="{FF2B5EF4-FFF2-40B4-BE49-F238E27FC236}">
                <a16:creationId xmlns:a16="http://schemas.microsoft.com/office/drawing/2014/main" id="{F8319DF1-F7D0-EF73-B8BA-D74DF9352656}"/>
              </a:ext>
            </a:extLst>
          </p:cNvPr>
          <p:cNvSpPr/>
          <p:nvPr/>
        </p:nvSpPr>
        <p:spPr>
          <a:xfrm>
            <a:off x="4332831" y="3915870"/>
            <a:ext cx="6813006" cy="937503"/>
          </a:xfrm>
          <a:prstGeom prst="wedgeRoundRectCallout">
            <a:avLst>
              <a:gd name="adj1" fmla="val -64259"/>
              <a:gd name="adj2" fmla="val -52691"/>
              <a:gd name="adj3" fmla="val 16667"/>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t>We want to learn automation technologies and operations that can be used with the new infrastructure!</a:t>
            </a:r>
            <a:endParaRPr lang="ja-JP">
              <a:solidFill>
                <a:srgbClr val="000000"/>
              </a:solidFill>
            </a:endParaRPr>
          </a:p>
        </p:txBody>
      </p:sp>
      <p:sp>
        <p:nvSpPr>
          <p:cNvPr id="9" name="吹き出し: 角を丸めた四角形 8">
            <a:extLst>
              <a:ext uri="{FF2B5EF4-FFF2-40B4-BE49-F238E27FC236}">
                <a16:creationId xmlns:a16="http://schemas.microsoft.com/office/drawing/2014/main" id="{BD426ACD-82EF-201E-00CF-88E1712A58F8}"/>
              </a:ext>
            </a:extLst>
          </p:cNvPr>
          <p:cNvSpPr/>
          <p:nvPr/>
        </p:nvSpPr>
        <p:spPr>
          <a:xfrm>
            <a:off x="4332831" y="2782281"/>
            <a:ext cx="5258844" cy="937503"/>
          </a:xfrm>
          <a:prstGeom prst="wedgeRoundRectCallout">
            <a:avLst>
              <a:gd name="adj1" fmla="val -65084"/>
              <a:gd name="adj2" fmla="val 38749"/>
              <a:gd name="adj3" fmla="val 16667"/>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ja-JP">
                <a:ea typeface="+mn-lt"/>
                <a:cs typeface="+mn-lt"/>
              </a:rPr>
              <a:t>We</a:t>
            </a:r>
            <a:r>
              <a:rPr lang="ja-JP" altLang="en-US">
                <a:ea typeface="+mn-lt"/>
                <a:cs typeface="+mn-lt"/>
              </a:rPr>
              <a:t> </a:t>
            </a:r>
            <a:r>
              <a:rPr lang="en-US" altLang="ja-JP">
                <a:ea typeface="+mn-lt"/>
                <a:cs typeface="+mn-lt"/>
              </a:rPr>
              <a:t>want</a:t>
            </a:r>
            <a:r>
              <a:rPr lang="ja-JP" altLang="en-US">
                <a:ea typeface="+mn-lt"/>
                <a:cs typeface="+mn-lt"/>
              </a:rPr>
              <a:t> </a:t>
            </a:r>
            <a:r>
              <a:rPr lang="en-US" altLang="ja-JP">
                <a:ea typeface="+mn-lt"/>
                <a:cs typeface="+mn-lt"/>
              </a:rPr>
              <a:t>to</a:t>
            </a:r>
            <a:r>
              <a:rPr lang="ja-JP" altLang="en-US">
                <a:ea typeface="+mn-lt"/>
                <a:cs typeface="+mn-lt"/>
              </a:rPr>
              <a:t> </a:t>
            </a:r>
            <a:r>
              <a:rPr lang="en-US" altLang="ja-JP">
                <a:ea typeface="+mn-lt"/>
                <a:cs typeface="+mn-lt"/>
              </a:rPr>
              <a:t>use</a:t>
            </a:r>
            <a:r>
              <a:rPr lang="ja-JP" altLang="en-US">
                <a:ea typeface="+mn-lt"/>
                <a:cs typeface="+mn-lt"/>
              </a:rPr>
              <a:t> </a:t>
            </a:r>
            <a:r>
              <a:rPr lang="en-US" altLang="ja-JP">
                <a:ea typeface="+mn-lt"/>
                <a:cs typeface="+mn-lt"/>
              </a:rPr>
              <a:t>the</a:t>
            </a:r>
            <a:r>
              <a:rPr lang="ja-JP" altLang="en-US">
                <a:ea typeface="+mn-lt"/>
                <a:cs typeface="+mn-lt"/>
              </a:rPr>
              <a:t> </a:t>
            </a:r>
            <a:r>
              <a:rPr lang="en-US" altLang="ja-JP">
                <a:ea typeface="+mn-lt"/>
                <a:cs typeface="+mn-lt"/>
              </a:rPr>
              <a:t>time</a:t>
            </a:r>
            <a:r>
              <a:rPr lang="ja-JP" altLang="en-US">
                <a:ea typeface="+mn-lt"/>
                <a:cs typeface="+mn-lt"/>
              </a:rPr>
              <a:t> </a:t>
            </a:r>
            <a:r>
              <a:rPr lang="en-US" altLang="ja-JP">
                <a:ea typeface="+mn-lt"/>
                <a:cs typeface="+mn-lt"/>
              </a:rPr>
              <a:t>saved</a:t>
            </a:r>
            <a:r>
              <a:rPr lang="ja-JP" altLang="en-US">
                <a:ea typeface="+mn-lt"/>
                <a:cs typeface="+mn-lt"/>
              </a:rPr>
              <a:t> </a:t>
            </a:r>
            <a:r>
              <a:rPr lang="en-US" altLang="ja-JP">
                <a:ea typeface="+mn-lt"/>
                <a:cs typeface="+mn-lt"/>
              </a:rPr>
              <a:t>by</a:t>
            </a:r>
            <a:r>
              <a:rPr lang="ja-JP" altLang="en-US">
                <a:ea typeface="+mn-lt"/>
                <a:cs typeface="+mn-lt"/>
              </a:rPr>
              <a:t> </a:t>
            </a:r>
            <a:r>
              <a:rPr lang="en-US" altLang="ja-JP">
                <a:ea typeface="+mn-lt"/>
                <a:cs typeface="+mn-lt"/>
              </a:rPr>
              <a:t>automation</a:t>
            </a:r>
            <a:r>
              <a:rPr lang="ja-JP" altLang="en-US">
                <a:ea typeface="+mn-lt"/>
                <a:cs typeface="+mn-lt"/>
              </a:rPr>
              <a:t> </a:t>
            </a:r>
            <a:r>
              <a:rPr lang="en-US" altLang="ja-JP">
                <a:ea typeface="+mn-lt"/>
                <a:cs typeface="+mn-lt"/>
              </a:rPr>
              <a:t>for</a:t>
            </a:r>
            <a:r>
              <a:rPr lang="ja-JP" altLang="en-US">
                <a:ea typeface="+mn-lt"/>
                <a:cs typeface="+mn-lt"/>
              </a:rPr>
              <a:t> </a:t>
            </a:r>
            <a:r>
              <a:rPr lang="en-US" altLang="ja-JP">
                <a:ea typeface="+mn-lt"/>
                <a:cs typeface="+mn-lt"/>
              </a:rPr>
              <a:t>the</a:t>
            </a:r>
            <a:r>
              <a:rPr lang="ja-JP" altLang="en-US">
                <a:ea typeface="+mn-lt"/>
                <a:cs typeface="+mn-lt"/>
              </a:rPr>
              <a:t> </a:t>
            </a:r>
            <a:r>
              <a:rPr lang="en-US" altLang="ja-JP">
                <a:ea typeface="+mn-lt"/>
                <a:cs typeface="+mn-lt"/>
              </a:rPr>
              <a:t>renewal!</a:t>
            </a:r>
            <a:endParaRPr lang="ja-JP"/>
          </a:p>
        </p:txBody>
      </p:sp>
      <p:sp>
        <p:nvSpPr>
          <p:cNvPr id="10" name="テキスト ボックス 9">
            <a:extLst>
              <a:ext uri="{FF2B5EF4-FFF2-40B4-BE49-F238E27FC236}">
                <a16:creationId xmlns:a16="http://schemas.microsoft.com/office/drawing/2014/main" id="{904FD67C-FB99-1D89-88F1-609D07271AF5}"/>
              </a:ext>
            </a:extLst>
          </p:cNvPr>
          <p:cNvSpPr txBox="1"/>
          <p:nvPr/>
        </p:nvSpPr>
        <p:spPr>
          <a:xfrm>
            <a:off x="729294" y="4868900"/>
            <a:ext cx="5349342" cy="369332"/>
          </a:xfrm>
          <a:prstGeom prst="rect">
            <a:avLst/>
          </a:prstGeom>
          <a:noFill/>
        </p:spPr>
        <p:txBody>
          <a:bodyPr wrap="square" lIns="91440" tIns="45720" rIns="91440" bIns="45720" rtlCol="0" anchor="t">
            <a:spAutoFit/>
          </a:bodyPr>
          <a:lstStyle/>
          <a:p>
            <a:r>
              <a:rPr lang="ja-JP" altLang="en-US"/>
              <a:t>Trainee </a:t>
            </a:r>
            <a:r>
              <a:rPr lang="ja-JP">
                <a:ea typeface="+mn-lt"/>
                <a:cs typeface="+mn-lt"/>
              </a:rPr>
              <a:t>from the Infrastructure Renewal Team</a:t>
            </a:r>
            <a:endParaRPr lang="ja-JP"/>
          </a:p>
        </p:txBody>
      </p:sp>
    </p:spTree>
    <p:extLst>
      <p:ext uri="{BB962C8B-B14F-4D97-AF65-F5344CB8AC3E}">
        <p14:creationId xmlns:p14="http://schemas.microsoft.com/office/powerpoint/2010/main" val="942359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2159EFE8-B3BB-F2FE-E9E3-C96C6CD688D5}"/>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21</a:t>
            </a:fld>
            <a:endParaRPr lang="en-US" altLang="ja-JP" sz="900">
              <a:solidFill>
                <a:schemeClr val="bg1">
                  <a:lumMod val="65000"/>
                </a:schemeClr>
              </a:solidFill>
            </a:endParaRPr>
          </a:p>
        </p:txBody>
      </p:sp>
      <p:sp>
        <p:nvSpPr>
          <p:cNvPr id="7" name="コンテンツ プレースホルダー 6">
            <a:extLst>
              <a:ext uri="{FF2B5EF4-FFF2-40B4-BE49-F238E27FC236}">
                <a16:creationId xmlns:a16="http://schemas.microsoft.com/office/drawing/2014/main" id="{4E96188E-B6B3-1850-50AF-4E1F4C0FE45D}"/>
              </a:ext>
            </a:extLst>
          </p:cNvPr>
          <p:cNvSpPr>
            <a:spLocks noGrp="1"/>
          </p:cNvSpPr>
          <p:nvPr>
            <p:ph sz="quarter" idx="17"/>
          </p:nvPr>
        </p:nvSpPr>
        <p:spPr/>
        <p:txBody>
          <a:bodyPr/>
          <a:lstStyle/>
          <a:p>
            <a:endParaRPr lang="ja-JP" altLang="en-US"/>
          </a:p>
        </p:txBody>
      </p:sp>
      <p:sp>
        <p:nvSpPr>
          <p:cNvPr id="6" name="タイトル 5">
            <a:extLst>
              <a:ext uri="{FF2B5EF4-FFF2-40B4-BE49-F238E27FC236}">
                <a16:creationId xmlns:a16="http://schemas.microsoft.com/office/drawing/2014/main" id="{2700F9AD-2739-5E53-2DDF-74D5DDB90B55}"/>
              </a:ext>
            </a:extLst>
          </p:cNvPr>
          <p:cNvSpPr>
            <a:spLocks noGrp="1"/>
          </p:cNvSpPr>
          <p:nvPr>
            <p:ph type="title"/>
          </p:nvPr>
        </p:nvSpPr>
        <p:spPr/>
        <p:txBody>
          <a:bodyPr/>
          <a:lstStyle/>
          <a:p>
            <a:r>
              <a:rPr lang="ja-JP">
                <a:cs typeface="+mn-ea"/>
              </a:rPr>
              <a:t>Team Roles and Positions</a:t>
            </a:r>
          </a:p>
        </p:txBody>
      </p:sp>
      <p:sp>
        <p:nvSpPr>
          <p:cNvPr id="4" name="正方形/長方形 3">
            <a:extLst>
              <a:ext uri="{FF2B5EF4-FFF2-40B4-BE49-F238E27FC236}">
                <a16:creationId xmlns:a16="http://schemas.microsoft.com/office/drawing/2014/main" id="{4CCAD589-C413-50D5-8836-5F29AFA8FFFD}"/>
              </a:ext>
            </a:extLst>
          </p:cNvPr>
          <p:cNvSpPr/>
          <p:nvPr/>
        </p:nvSpPr>
        <p:spPr>
          <a:xfrm>
            <a:off x="4362451" y="1343033"/>
            <a:ext cx="3641598" cy="4097648"/>
          </a:xfrm>
          <a:prstGeom prst="rect">
            <a:avLst/>
          </a:prstGeom>
          <a:solidFill>
            <a:schemeClr val="accent2">
              <a:lumMod val="60000"/>
              <a:lumOff val="40000"/>
            </a:schemeClr>
          </a:solidFill>
          <a:ln/>
        </p:spPr>
        <p:style>
          <a:lnRef idx="2">
            <a:schemeClr val="accent2">
              <a:shade val="15000"/>
            </a:schemeClr>
          </a:lnRef>
          <a:fillRef idx="1">
            <a:schemeClr val="accent2"/>
          </a:fillRef>
          <a:effectRef idx="0">
            <a:schemeClr val="accent2"/>
          </a:effectRef>
          <a:fontRef idx="minor">
            <a:schemeClr val="lt1"/>
          </a:fontRef>
        </p:style>
        <p:txBody>
          <a:bodyPr lIns="91440" tIns="90000" rIns="91440" bIns="45720" rtlCol="0" anchor="t" anchorCtr="0"/>
          <a:lstStyle/>
          <a:p>
            <a:pPr algn="ctr"/>
            <a:r>
              <a:rPr lang="ja-JP" altLang="en-US"/>
              <a:t>Product Team</a:t>
            </a:r>
          </a:p>
        </p:txBody>
      </p:sp>
      <p:sp>
        <p:nvSpPr>
          <p:cNvPr id="5" name="正方形/長方形 4">
            <a:extLst>
              <a:ext uri="{FF2B5EF4-FFF2-40B4-BE49-F238E27FC236}">
                <a16:creationId xmlns:a16="http://schemas.microsoft.com/office/drawing/2014/main" id="{4D21C15D-D246-7975-86B2-E81D03A5233A}"/>
              </a:ext>
            </a:extLst>
          </p:cNvPr>
          <p:cNvSpPr/>
          <p:nvPr/>
        </p:nvSpPr>
        <p:spPr>
          <a:xfrm>
            <a:off x="514350" y="1956816"/>
            <a:ext cx="2884170" cy="3081528"/>
          </a:xfrm>
          <a:prstGeom prst="rect">
            <a:avLst/>
          </a:prstGeom>
          <a:ln/>
        </p:spPr>
        <p:style>
          <a:lnRef idx="2">
            <a:schemeClr val="accent3">
              <a:shade val="15000"/>
            </a:schemeClr>
          </a:lnRef>
          <a:fillRef idx="1">
            <a:schemeClr val="accent3"/>
          </a:fillRef>
          <a:effectRef idx="0">
            <a:schemeClr val="accent3"/>
          </a:effectRef>
          <a:fontRef idx="minor">
            <a:schemeClr val="lt1"/>
          </a:fontRef>
        </p:style>
        <p:txBody>
          <a:bodyPr lIns="90000" tIns="90000" rIns="91440" bIns="45720" rtlCol="0" anchor="t" anchorCtr="0"/>
          <a:lstStyle/>
          <a:p>
            <a:pPr algn="ctr"/>
            <a:r>
              <a:rPr kumimoji="1" lang="en-US" altLang="ja-JP" err="1"/>
              <a:t>Terrakoya</a:t>
            </a:r>
            <a:r>
              <a:rPr lang="en-US" altLang="ja-JP"/>
              <a:t> team</a:t>
            </a:r>
            <a:endParaRPr lang="ja-JP" altLang="en-US"/>
          </a:p>
        </p:txBody>
      </p:sp>
      <p:sp>
        <p:nvSpPr>
          <p:cNvPr id="8" name="正方形/長方形 7">
            <a:extLst>
              <a:ext uri="{FF2B5EF4-FFF2-40B4-BE49-F238E27FC236}">
                <a16:creationId xmlns:a16="http://schemas.microsoft.com/office/drawing/2014/main" id="{ECF6B409-E6BA-AC76-3989-765DBFE0BCAA}"/>
              </a:ext>
            </a:extLst>
          </p:cNvPr>
          <p:cNvSpPr/>
          <p:nvPr/>
        </p:nvSpPr>
        <p:spPr>
          <a:xfrm>
            <a:off x="9982199" y="4413814"/>
            <a:ext cx="1466089" cy="1029604"/>
          </a:xfrm>
          <a:prstGeom prst="rect">
            <a:avLst/>
          </a:prstGeom>
          <a:solidFill>
            <a:schemeClr val="tx2">
              <a:lumMod val="50000"/>
            </a:schemeClr>
          </a:solidFill>
          <a:ln/>
        </p:spPr>
        <p:style>
          <a:lnRef idx="2">
            <a:schemeClr val="accent4">
              <a:shade val="15000"/>
            </a:schemeClr>
          </a:lnRef>
          <a:fillRef idx="1">
            <a:schemeClr val="accent4"/>
          </a:fillRef>
          <a:effectRef idx="0">
            <a:schemeClr val="accent4"/>
          </a:effectRef>
          <a:fontRef idx="minor">
            <a:schemeClr val="lt1"/>
          </a:fontRef>
        </p:style>
        <p:txBody>
          <a:bodyPr lIns="91440" tIns="45720" rIns="91440" bIns="45720" rtlCol="0" anchor="ctr"/>
          <a:lstStyle/>
          <a:p>
            <a:pPr algn="ctr"/>
            <a:r>
              <a:rPr lang="ja-JP">
                <a:ea typeface="+mn-lt"/>
                <a:cs typeface="+mn-lt"/>
              </a:rPr>
              <a:t>Partner</a:t>
            </a:r>
            <a:endParaRPr lang="ja-JP"/>
          </a:p>
        </p:txBody>
      </p:sp>
      <p:sp>
        <p:nvSpPr>
          <p:cNvPr id="9" name="正方形/長方形 8">
            <a:extLst>
              <a:ext uri="{FF2B5EF4-FFF2-40B4-BE49-F238E27FC236}">
                <a16:creationId xmlns:a16="http://schemas.microsoft.com/office/drawing/2014/main" id="{80B07F44-8D04-980A-2972-E62DC46BFB2A}"/>
              </a:ext>
            </a:extLst>
          </p:cNvPr>
          <p:cNvSpPr/>
          <p:nvPr/>
        </p:nvSpPr>
        <p:spPr>
          <a:xfrm>
            <a:off x="9897427" y="1414582"/>
            <a:ext cx="1635631" cy="1029604"/>
          </a:xfrm>
          <a:prstGeom prst="rect">
            <a:avLst/>
          </a:prstGeom>
          <a:solidFill>
            <a:schemeClr val="accent5">
              <a:lumMod val="75000"/>
            </a:schemeClr>
          </a:solidFill>
          <a:ln/>
        </p:spPr>
        <p:style>
          <a:lnRef idx="3">
            <a:schemeClr val="lt1"/>
          </a:lnRef>
          <a:fillRef idx="1">
            <a:schemeClr val="accent5"/>
          </a:fillRef>
          <a:effectRef idx="1">
            <a:schemeClr val="accent5"/>
          </a:effectRef>
          <a:fontRef idx="minor">
            <a:schemeClr val="lt1"/>
          </a:fontRef>
        </p:style>
        <p:txBody>
          <a:bodyPr lIns="91440" tIns="45720" rIns="91440" bIns="45720" rtlCol="0" anchor="ctr"/>
          <a:lstStyle/>
          <a:p>
            <a:pPr algn="ctr"/>
            <a:r>
              <a:rPr lang="ja-JP">
                <a:ea typeface="+mn-lt"/>
                <a:cs typeface="+mn-lt"/>
              </a:rPr>
              <a:t>Local Government</a:t>
            </a:r>
            <a:endParaRPr lang="ja-JP"/>
          </a:p>
        </p:txBody>
      </p:sp>
      <p:pic>
        <p:nvPicPr>
          <p:cNvPr id="10" name="Picture 4" descr="かずさんのプロフィール写真">
            <a:extLst>
              <a:ext uri="{FF2B5EF4-FFF2-40B4-BE49-F238E27FC236}">
                <a16:creationId xmlns:a16="http://schemas.microsoft.com/office/drawing/2014/main" id="{4A45204F-94B2-66CE-C183-725ABA90988E}"/>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4794821" y="3689056"/>
            <a:ext cx="1050882" cy="1050882"/>
          </a:xfrm>
          <a:prstGeom prst="ellipse">
            <a:avLst/>
          </a:prstGeom>
          <a:ln>
            <a:noFill/>
          </a:ln>
          <a:effectLst/>
          <a:extLst>
            <a:ext uri="{909E8E84-426E-40DD-AFC4-6F175D3DCCD1}">
              <a14:hiddenFill xmlns:a14="http://schemas.microsoft.com/office/drawing/2010/main">
                <a:solidFill>
                  <a:srgbClr val="FFFFFF"/>
                </a:solidFill>
              </a14:hiddenFill>
            </a:ext>
          </a:extLst>
        </p:spPr>
      </p:pic>
      <p:pic>
        <p:nvPicPr>
          <p:cNvPr id="12" name="図 11">
            <a:extLst>
              <a:ext uri="{FF2B5EF4-FFF2-40B4-BE49-F238E27FC236}">
                <a16:creationId xmlns:a16="http://schemas.microsoft.com/office/drawing/2014/main" id="{C0AAB64D-1EBE-597A-2ECE-56E2EF26952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557176" y="3779849"/>
            <a:ext cx="1324951" cy="965889"/>
          </a:xfrm>
          <a:prstGeom prst="rect">
            <a:avLst/>
          </a:prstGeom>
        </p:spPr>
      </p:pic>
      <p:pic>
        <p:nvPicPr>
          <p:cNvPr id="14" name="図 13">
            <a:extLst>
              <a:ext uri="{FF2B5EF4-FFF2-40B4-BE49-F238E27FC236}">
                <a16:creationId xmlns:a16="http://schemas.microsoft.com/office/drawing/2014/main" id="{A66685CB-CAF9-5FDC-FFD3-D3A5FD3BF56D}"/>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5754527" y="1884067"/>
            <a:ext cx="857445" cy="1135689"/>
          </a:xfrm>
          <a:prstGeom prst="rect">
            <a:avLst/>
          </a:prstGeom>
        </p:spPr>
      </p:pic>
      <p:pic>
        <p:nvPicPr>
          <p:cNvPr id="15" name="図 8" descr="手に持った男性&#10;&#10;説明は自動で生成されたものです">
            <a:extLst>
              <a:ext uri="{FF2B5EF4-FFF2-40B4-BE49-F238E27FC236}">
                <a16:creationId xmlns:a16="http://schemas.microsoft.com/office/drawing/2014/main" id="{C9D73400-B68E-0495-C2AF-C6753EEEC2F9}"/>
              </a:ext>
            </a:extLst>
          </p:cNvPr>
          <p:cNvPicPr>
            <a:picLocks noChangeAspect="1"/>
          </p:cNvPicPr>
          <p:nvPr/>
        </p:nvPicPr>
        <p:blipFill>
          <a:blip r:embed="rId6"/>
          <a:stretch>
            <a:fillRect/>
          </a:stretch>
        </p:blipFill>
        <p:spPr>
          <a:xfrm>
            <a:off x="2289795" y="3828571"/>
            <a:ext cx="900926" cy="900926"/>
          </a:xfrm>
          <a:prstGeom prst="ellipse">
            <a:avLst/>
          </a:prstGeom>
        </p:spPr>
      </p:pic>
      <p:pic>
        <p:nvPicPr>
          <p:cNvPr id="16" name="図 6">
            <a:extLst>
              <a:ext uri="{FF2B5EF4-FFF2-40B4-BE49-F238E27FC236}">
                <a16:creationId xmlns:a16="http://schemas.microsoft.com/office/drawing/2014/main" id="{F44DBAF8-0B58-83BD-8CC9-544C484CBF10}"/>
              </a:ext>
            </a:extLst>
          </p:cNvPr>
          <p:cNvPicPr>
            <a:picLocks noChangeAspect="1"/>
          </p:cNvPicPr>
          <p:nvPr/>
        </p:nvPicPr>
        <p:blipFill>
          <a:blip r:embed="rId7"/>
          <a:stretch>
            <a:fillRect/>
          </a:stretch>
        </p:blipFill>
        <p:spPr>
          <a:xfrm>
            <a:off x="2289795" y="2533117"/>
            <a:ext cx="900926" cy="900926"/>
          </a:xfrm>
          <a:prstGeom prst="rect">
            <a:avLst/>
          </a:prstGeom>
        </p:spPr>
      </p:pic>
      <p:pic>
        <p:nvPicPr>
          <p:cNvPr id="18" name="図 17">
            <a:extLst>
              <a:ext uri="{FF2B5EF4-FFF2-40B4-BE49-F238E27FC236}">
                <a16:creationId xmlns:a16="http://schemas.microsoft.com/office/drawing/2014/main" id="{A5FD8FF7-F98D-3C99-3CE0-D3830609E428}"/>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773541" y="2597873"/>
            <a:ext cx="1066214" cy="767569"/>
          </a:xfrm>
          <a:prstGeom prst="rect">
            <a:avLst/>
          </a:prstGeom>
        </p:spPr>
      </p:pic>
      <p:pic>
        <p:nvPicPr>
          <p:cNvPr id="20" name="図 19">
            <a:extLst>
              <a:ext uri="{FF2B5EF4-FFF2-40B4-BE49-F238E27FC236}">
                <a16:creationId xmlns:a16="http://schemas.microsoft.com/office/drawing/2014/main" id="{B58EDFF7-13EA-C6F0-048E-8D4BDC301B47}"/>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820563" y="3954930"/>
            <a:ext cx="1066214" cy="790808"/>
          </a:xfrm>
          <a:prstGeom prst="rect">
            <a:avLst/>
          </a:prstGeom>
        </p:spPr>
      </p:pic>
      <p:sp>
        <p:nvSpPr>
          <p:cNvPr id="24" name="テキスト ボックス 23">
            <a:extLst>
              <a:ext uri="{FF2B5EF4-FFF2-40B4-BE49-F238E27FC236}">
                <a16:creationId xmlns:a16="http://schemas.microsoft.com/office/drawing/2014/main" id="{03A46145-2E6F-8116-25EB-EF0493E82807}"/>
              </a:ext>
            </a:extLst>
          </p:cNvPr>
          <p:cNvSpPr txBox="1"/>
          <p:nvPr/>
        </p:nvSpPr>
        <p:spPr>
          <a:xfrm>
            <a:off x="5604123" y="3019756"/>
            <a:ext cx="1091966" cy="369332"/>
          </a:xfrm>
          <a:prstGeom prst="rect">
            <a:avLst/>
          </a:prstGeom>
          <a:noFill/>
        </p:spPr>
        <p:txBody>
          <a:bodyPr wrap="none" lIns="91440" tIns="45720" rIns="91440" bIns="45720" rtlCol="0" anchor="t">
            <a:spAutoFit/>
          </a:bodyPr>
          <a:lstStyle/>
          <a:p>
            <a:r>
              <a:rPr lang="ja-JP" altLang="en-US">
                <a:solidFill>
                  <a:schemeClr val="bg1"/>
                </a:solidFill>
              </a:rPr>
              <a:t>Manager</a:t>
            </a:r>
          </a:p>
        </p:txBody>
      </p:sp>
      <p:sp>
        <p:nvSpPr>
          <p:cNvPr id="26" name="テキスト ボックス 25">
            <a:extLst>
              <a:ext uri="{FF2B5EF4-FFF2-40B4-BE49-F238E27FC236}">
                <a16:creationId xmlns:a16="http://schemas.microsoft.com/office/drawing/2014/main" id="{AF948DF6-247F-3210-768F-8FB24B45B7EB}"/>
              </a:ext>
            </a:extLst>
          </p:cNvPr>
          <p:cNvSpPr txBox="1"/>
          <p:nvPr/>
        </p:nvSpPr>
        <p:spPr>
          <a:xfrm>
            <a:off x="6483944" y="4756452"/>
            <a:ext cx="1276311" cy="369332"/>
          </a:xfrm>
          <a:prstGeom prst="rect">
            <a:avLst/>
          </a:prstGeom>
          <a:noFill/>
        </p:spPr>
        <p:txBody>
          <a:bodyPr wrap="none" lIns="91440" tIns="45720" rIns="91440" bIns="45720" rtlCol="0" anchor="t">
            <a:spAutoFit/>
          </a:bodyPr>
          <a:lstStyle/>
          <a:p>
            <a:r>
              <a:rPr lang="ja-JP" altLang="en-US">
                <a:solidFill>
                  <a:schemeClr val="bg1"/>
                </a:solidFill>
              </a:rPr>
              <a:t>Sales team</a:t>
            </a:r>
          </a:p>
        </p:txBody>
      </p:sp>
      <p:cxnSp>
        <p:nvCxnSpPr>
          <p:cNvPr id="28" name="直線矢印コネクタ 27">
            <a:extLst>
              <a:ext uri="{FF2B5EF4-FFF2-40B4-BE49-F238E27FC236}">
                <a16:creationId xmlns:a16="http://schemas.microsoft.com/office/drawing/2014/main" id="{3F886C9B-12BF-2654-2EA2-91FDCC437B76}"/>
              </a:ext>
            </a:extLst>
          </p:cNvPr>
          <p:cNvCxnSpPr>
            <a:cxnSpLocks/>
          </p:cNvCxnSpPr>
          <p:nvPr/>
        </p:nvCxnSpPr>
        <p:spPr>
          <a:xfrm>
            <a:off x="3398520" y="4083760"/>
            <a:ext cx="1278507"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線矢印コネクタ 30">
            <a:extLst>
              <a:ext uri="{FF2B5EF4-FFF2-40B4-BE49-F238E27FC236}">
                <a16:creationId xmlns:a16="http://schemas.microsoft.com/office/drawing/2014/main" id="{7EDB5673-E459-D459-0528-4F342011064A}"/>
              </a:ext>
            </a:extLst>
          </p:cNvPr>
          <p:cNvCxnSpPr>
            <a:cxnSpLocks/>
          </p:cNvCxnSpPr>
          <p:nvPr/>
        </p:nvCxnSpPr>
        <p:spPr>
          <a:xfrm flipH="1">
            <a:off x="3338512" y="4600575"/>
            <a:ext cx="1315153"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コネクタ: カギ線 35">
            <a:extLst>
              <a:ext uri="{FF2B5EF4-FFF2-40B4-BE49-F238E27FC236}">
                <a16:creationId xmlns:a16="http://schemas.microsoft.com/office/drawing/2014/main" id="{06AF6766-78D3-B2AC-BCB9-173D68F4198F}"/>
              </a:ext>
            </a:extLst>
          </p:cNvPr>
          <p:cNvCxnSpPr>
            <a:cxnSpLocks/>
            <a:stCxn id="12" idx="3"/>
            <a:endCxn id="9" idx="1"/>
          </p:cNvCxnSpPr>
          <p:nvPr/>
        </p:nvCxnSpPr>
        <p:spPr>
          <a:xfrm flipV="1">
            <a:off x="7882127" y="1929384"/>
            <a:ext cx="2015300" cy="2333410"/>
          </a:xfrm>
          <a:prstGeom prst="bentConnector3">
            <a:avLst>
              <a:gd name="adj1" fmla="val 50000"/>
            </a:avLst>
          </a:prstGeom>
          <a:ln w="38100">
            <a:solidFill>
              <a:schemeClr val="bg2"/>
            </a:solidFill>
            <a:tailEnd type="triangle"/>
          </a:ln>
        </p:spPr>
        <p:style>
          <a:lnRef idx="1">
            <a:schemeClr val="dk1"/>
          </a:lnRef>
          <a:fillRef idx="0">
            <a:schemeClr val="dk1"/>
          </a:fillRef>
          <a:effectRef idx="0">
            <a:schemeClr val="dk1"/>
          </a:effectRef>
          <a:fontRef idx="minor">
            <a:schemeClr val="tx1"/>
          </a:fontRef>
        </p:style>
      </p:cxnSp>
      <p:cxnSp>
        <p:nvCxnSpPr>
          <p:cNvPr id="44" name="コネクタ: カギ線 43">
            <a:extLst>
              <a:ext uri="{FF2B5EF4-FFF2-40B4-BE49-F238E27FC236}">
                <a16:creationId xmlns:a16="http://schemas.microsoft.com/office/drawing/2014/main" id="{9131E217-C68E-32E2-ACAD-28F5E66900E4}"/>
              </a:ext>
            </a:extLst>
          </p:cNvPr>
          <p:cNvCxnSpPr>
            <a:cxnSpLocks/>
            <a:endCxn id="8" idx="1"/>
          </p:cNvCxnSpPr>
          <p:nvPr/>
        </p:nvCxnSpPr>
        <p:spPr>
          <a:xfrm>
            <a:off x="7882127" y="4413814"/>
            <a:ext cx="2100072" cy="514802"/>
          </a:xfrm>
          <a:prstGeom prst="bentConnector3">
            <a:avLst>
              <a:gd name="adj1" fmla="val 50000"/>
            </a:avLst>
          </a:prstGeom>
          <a:ln w="38100">
            <a:solidFill>
              <a:schemeClr val="bg2"/>
            </a:solidFill>
            <a:tailEnd type="triangle"/>
          </a:ln>
        </p:spPr>
        <p:style>
          <a:lnRef idx="1">
            <a:schemeClr val="dk1"/>
          </a:lnRef>
          <a:fillRef idx="0">
            <a:schemeClr val="dk1"/>
          </a:fillRef>
          <a:effectRef idx="0">
            <a:schemeClr val="dk1"/>
          </a:effectRef>
          <a:fontRef idx="minor">
            <a:schemeClr val="tx1"/>
          </a:fontRef>
        </p:style>
      </p:cxnSp>
      <p:sp>
        <p:nvSpPr>
          <p:cNvPr id="55" name="テキスト ボックス 54">
            <a:extLst>
              <a:ext uri="{FF2B5EF4-FFF2-40B4-BE49-F238E27FC236}">
                <a16:creationId xmlns:a16="http://schemas.microsoft.com/office/drawing/2014/main" id="{AA1E0BF6-2EEF-EBAF-4696-015B192FD610}"/>
              </a:ext>
            </a:extLst>
          </p:cNvPr>
          <p:cNvSpPr txBox="1"/>
          <p:nvPr/>
        </p:nvSpPr>
        <p:spPr>
          <a:xfrm>
            <a:off x="3343126" y="3418287"/>
            <a:ext cx="1365458" cy="646331"/>
          </a:xfrm>
          <a:prstGeom prst="rect">
            <a:avLst/>
          </a:prstGeom>
          <a:noFill/>
        </p:spPr>
        <p:txBody>
          <a:bodyPr wrap="square" lIns="91440" tIns="45720" rIns="91440" bIns="45720" rtlCol="0" anchor="t">
            <a:spAutoFit/>
          </a:bodyPr>
          <a:lstStyle/>
          <a:p>
            <a:r>
              <a:rPr lang="ja-JP">
                <a:ea typeface="+mn-lt"/>
                <a:cs typeface="+mn-lt"/>
              </a:rPr>
              <a:t>Provides Training</a:t>
            </a:r>
          </a:p>
        </p:txBody>
      </p:sp>
      <p:sp>
        <p:nvSpPr>
          <p:cNvPr id="56" name="テキスト ボックス 55">
            <a:extLst>
              <a:ext uri="{FF2B5EF4-FFF2-40B4-BE49-F238E27FC236}">
                <a16:creationId xmlns:a16="http://schemas.microsoft.com/office/drawing/2014/main" id="{F33ECA29-E8A3-BCF7-4609-B097166F6C3F}"/>
              </a:ext>
            </a:extLst>
          </p:cNvPr>
          <p:cNvSpPr txBox="1"/>
          <p:nvPr/>
        </p:nvSpPr>
        <p:spPr>
          <a:xfrm>
            <a:off x="3379800" y="4703657"/>
            <a:ext cx="1365458" cy="923330"/>
          </a:xfrm>
          <a:prstGeom prst="rect">
            <a:avLst/>
          </a:prstGeom>
          <a:noFill/>
        </p:spPr>
        <p:txBody>
          <a:bodyPr wrap="square" lIns="91440" tIns="45720" rIns="91440" bIns="45720" rtlCol="0" anchor="t">
            <a:spAutoFit/>
          </a:bodyPr>
          <a:lstStyle/>
          <a:p>
            <a:r>
              <a:rPr lang="ja-JP">
                <a:ea typeface="+mn-lt"/>
                <a:cs typeface="+mn-lt"/>
              </a:rPr>
              <a:t>Participates as a Traine</a:t>
            </a:r>
            <a:r>
              <a:rPr lang="ja-JP"/>
              <a:t>e</a:t>
            </a:r>
            <a:endParaRPr lang="ja-JP" altLang="en-US"/>
          </a:p>
        </p:txBody>
      </p:sp>
      <p:sp>
        <p:nvSpPr>
          <p:cNvPr id="66" name="テキスト ボックス 65">
            <a:extLst>
              <a:ext uri="{FF2B5EF4-FFF2-40B4-BE49-F238E27FC236}">
                <a16:creationId xmlns:a16="http://schemas.microsoft.com/office/drawing/2014/main" id="{247FD8CD-046C-A565-6115-897DDDE29218}"/>
              </a:ext>
            </a:extLst>
          </p:cNvPr>
          <p:cNvSpPr txBox="1"/>
          <p:nvPr/>
        </p:nvSpPr>
        <p:spPr>
          <a:xfrm>
            <a:off x="8889777" y="2818800"/>
            <a:ext cx="2456122" cy="646331"/>
          </a:xfrm>
          <a:prstGeom prst="rect">
            <a:avLst/>
          </a:prstGeom>
          <a:noFill/>
        </p:spPr>
        <p:txBody>
          <a:bodyPr wrap="none" lIns="91440" tIns="45720" rIns="91440" bIns="45720" rtlCol="0" anchor="t">
            <a:spAutoFit/>
          </a:bodyPr>
          <a:lstStyle/>
          <a:p>
            <a:r>
              <a:rPr lang="ja-JP">
                <a:solidFill>
                  <a:schemeClr val="bg2"/>
                </a:solidFill>
                <a:ea typeface="+mn-lt"/>
                <a:cs typeface="+mn-lt"/>
              </a:rPr>
              <a:t>Proposals, </a:t>
            </a:r>
            <a:endParaRPr lang="en-US" altLang="ja-JP">
              <a:solidFill>
                <a:schemeClr val="bg2"/>
              </a:solidFill>
              <a:ea typeface="+mn-lt"/>
              <a:cs typeface="Times New Roman"/>
            </a:endParaRPr>
          </a:p>
          <a:p>
            <a:r>
              <a:rPr lang="ja-JP">
                <a:solidFill>
                  <a:schemeClr val="bg2"/>
                </a:solidFill>
                <a:ea typeface="+mn-lt"/>
                <a:cs typeface="+mn-lt"/>
              </a:rPr>
              <a:t>Requirement Hearings</a:t>
            </a:r>
            <a:endParaRPr lang="en-US" altLang="ja-JP">
              <a:solidFill>
                <a:schemeClr val="bg2"/>
              </a:solidFill>
            </a:endParaRPr>
          </a:p>
        </p:txBody>
      </p:sp>
      <p:sp>
        <p:nvSpPr>
          <p:cNvPr id="67" name="テキスト ボックス 66">
            <a:extLst>
              <a:ext uri="{FF2B5EF4-FFF2-40B4-BE49-F238E27FC236}">
                <a16:creationId xmlns:a16="http://schemas.microsoft.com/office/drawing/2014/main" id="{6BD2DBCD-AB20-48C2-5306-7FED2778F476}"/>
              </a:ext>
            </a:extLst>
          </p:cNvPr>
          <p:cNvSpPr txBox="1"/>
          <p:nvPr/>
        </p:nvSpPr>
        <p:spPr>
          <a:xfrm>
            <a:off x="8366803" y="4938049"/>
            <a:ext cx="1616148" cy="369332"/>
          </a:xfrm>
          <a:prstGeom prst="rect">
            <a:avLst/>
          </a:prstGeom>
          <a:noFill/>
        </p:spPr>
        <p:txBody>
          <a:bodyPr wrap="none" lIns="91440" tIns="45720" rIns="91440" bIns="45720" rtlCol="0" anchor="t">
            <a:spAutoFit/>
          </a:bodyPr>
          <a:lstStyle/>
          <a:p>
            <a:r>
              <a:rPr lang="ja-JP">
                <a:solidFill>
                  <a:schemeClr val="bg2"/>
                </a:solidFill>
                <a:ea typeface="+mn-lt"/>
                <a:cs typeface="+mn-lt"/>
              </a:rPr>
              <a:t>Task Requests</a:t>
            </a:r>
            <a:endParaRPr lang="ja-JP"/>
          </a:p>
        </p:txBody>
      </p:sp>
      <p:sp>
        <p:nvSpPr>
          <p:cNvPr id="69" name="テキスト ボックス 68">
            <a:extLst>
              <a:ext uri="{FF2B5EF4-FFF2-40B4-BE49-F238E27FC236}">
                <a16:creationId xmlns:a16="http://schemas.microsoft.com/office/drawing/2014/main" id="{71C08615-A7E7-93A3-867B-61196BC2C983}"/>
              </a:ext>
            </a:extLst>
          </p:cNvPr>
          <p:cNvSpPr txBox="1"/>
          <p:nvPr/>
        </p:nvSpPr>
        <p:spPr>
          <a:xfrm>
            <a:off x="4863825" y="4854570"/>
            <a:ext cx="928459" cy="369332"/>
          </a:xfrm>
          <a:prstGeom prst="rect">
            <a:avLst/>
          </a:prstGeom>
          <a:noFill/>
        </p:spPr>
        <p:txBody>
          <a:bodyPr wrap="none" lIns="91440" tIns="45720" rIns="91440" bIns="45720" rtlCol="0" anchor="t">
            <a:spAutoFit/>
          </a:bodyPr>
          <a:lstStyle/>
          <a:p>
            <a:r>
              <a:rPr lang="en-US" altLang="ja-JP">
                <a:solidFill>
                  <a:schemeClr val="bg1"/>
                </a:solidFill>
              </a:rPr>
              <a:t>Trainee</a:t>
            </a:r>
            <a:endParaRPr lang="ja-JP">
              <a:solidFill>
                <a:schemeClr val="bg1"/>
              </a:solidFill>
            </a:endParaRPr>
          </a:p>
        </p:txBody>
      </p:sp>
    </p:spTree>
    <p:extLst>
      <p:ext uri="{BB962C8B-B14F-4D97-AF65-F5344CB8AC3E}">
        <p14:creationId xmlns:p14="http://schemas.microsoft.com/office/powerpoint/2010/main" val="2622170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AA85825-49E3-CFF3-B279-E924E3A8C4BF}"/>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22</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9006FC80-5C42-7B82-FFC1-BFFF497FF54C}"/>
              </a:ext>
            </a:extLst>
          </p:cNvPr>
          <p:cNvSpPr>
            <a:spLocks noGrp="1"/>
          </p:cNvSpPr>
          <p:nvPr>
            <p:ph sz="quarter" idx="17"/>
          </p:nvPr>
        </p:nvSpPr>
        <p:spPr/>
        <p:txBody>
          <a:bodyPr/>
          <a:lstStyle/>
          <a:p>
            <a:r>
              <a:rPr lang="ja-JP">
                <a:cs typeface="+mn-ea"/>
              </a:rPr>
              <a:t>First, we analyzed the release tickets and work logs to see how releases were actually done.</a:t>
            </a:r>
            <a:endParaRPr lang="ja-JP"/>
          </a:p>
          <a:p>
            <a:r>
              <a:rPr lang="ja-JP">
                <a:cs typeface="+mn-ea"/>
              </a:rPr>
              <a:t>As a result, we found the following:</a:t>
            </a:r>
            <a:endParaRPr lang="ja-JP"/>
          </a:p>
          <a:p>
            <a:pPr marL="285750" indent="-285750">
              <a:buFont typeface="Arial"/>
              <a:buChar char="•"/>
            </a:pPr>
            <a:r>
              <a:rPr lang="ja-JP">
                <a:cs typeface="+mn-ea"/>
              </a:rPr>
              <a:t>Development and releases were repeated on a monthly milestone basis.</a:t>
            </a:r>
            <a:endParaRPr lang="ja-JP"/>
          </a:p>
          <a:p>
            <a:pPr marL="285750" indent="-285750">
              <a:buFont typeface="Arial"/>
              <a:buChar char="•"/>
            </a:pPr>
            <a:r>
              <a:rPr lang="ja-JP">
                <a:cs typeface="+mn-ea"/>
              </a:rPr>
              <a:t>There was a release process for each function of the local government, and they were done in parallel.</a:t>
            </a:r>
            <a:endParaRPr lang="en-US"/>
          </a:p>
          <a:p>
            <a:pPr marL="285750" indent="-285750">
              <a:buFont typeface="Arial"/>
              <a:buChar char="•"/>
            </a:pPr>
            <a:r>
              <a:rPr lang="ja-JP">
                <a:cs typeface="+mn-ea"/>
              </a:rPr>
              <a:t>Development and testing were done separately, but the release and post-release checks were combined into one process.</a:t>
            </a:r>
            <a:endParaRPr lang="ja-JP"/>
          </a:p>
          <a:p>
            <a:pPr marL="285750" indent="-285750">
              <a:buFont typeface="Arial"/>
              <a:buChar char="•"/>
            </a:pPr>
            <a:r>
              <a:rPr lang="ja-JP">
                <a:cs typeface="+mn-ea"/>
              </a:rPr>
              <a:t>Each release took 20 hours.</a:t>
            </a:r>
            <a:endParaRPr lang="en-US"/>
          </a:p>
          <a:p>
            <a:pPr marL="285750" indent="-285750">
              <a:buFont typeface="Arial"/>
              <a:buChar char="•"/>
            </a:pPr>
            <a:r>
              <a:rPr lang="ja-JP">
                <a:cs typeface="+mn-ea"/>
              </a:rPr>
              <a:t>Release tasks were outsourced to partners, and DENSO always conduc</a:t>
            </a:r>
            <a:r>
              <a:rPr lang="en-US" altLang="ja-JP">
                <a:cs typeface="+mn-ea"/>
              </a:rPr>
              <a:t>ted</a:t>
            </a:r>
            <a:r>
              <a:rPr lang="ja-JP">
                <a:cs typeface="+mn-ea"/>
              </a:rPr>
              <a:t> checks after releases to the test, staging, and production environments.</a:t>
            </a:r>
            <a:endParaRPr lang="ja-JP"/>
          </a:p>
          <a:p>
            <a:endParaRPr lang="ja-JP" altLang="en-US"/>
          </a:p>
          <a:p>
            <a:pPr marL="285750" indent="-285750">
              <a:buChar char="•"/>
            </a:pPr>
            <a:endParaRPr lang="ja-JP" altLang="en-US"/>
          </a:p>
          <a:p>
            <a:pPr marL="285750" indent="-285750">
              <a:buChar char="•"/>
            </a:pPr>
            <a:endParaRPr lang="ja-JP" altLang="en-US"/>
          </a:p>
        </p:txBody>
      </p:sp>
      <p:sp>
        <p:nvSpPr>
          <p:cNvPr id="5" name="タイトル 4">
            <a:extLst>
              <a:ext uri="{FF2B5EF4-FFF2-40B4-BE49-F238E27FC236}">
                <a16:creationId xmlns:a16="http://schemas.microsoft.com/office/drawing/2014/main" id="{AD5B499C-7253-6A9C-6B95-FC6325F4B0BA}"/>
              </a:ext>
            </a:extLst>
          </p:cNvPr>
          <p:cNvSpPr>
            <a:spLocks noGrp="1"/>
          </p:cNvSpPr>
          <p:nvPr>
            <p:ph type="title"/>
          </p:nvPr>
        </p:nvSpPr>
        <p:spPr/>
        <p:txBody>
          <a:bodyPr/>
          <a:lstStyle/>
          <a:p>
            <a:r>
              <a:rPr lang="ja-JP">
                <a:cs typeface="+mn-ea"/>
              </a:rPr>
              <a:t>Looked at the Actual Work and Confirmed the Facts</a:t>
            </a:r>
            <a:endParaRPr kumimoji="1" lang="ja-JP" altLang="en-US"/>
          </a:p>
        </p:txBody>
      </p:sp>
    </p:spTree>
    <p:extLst>
      <p:ext uri="{BB962C8B-B14F-4D97-AF65-F5344CB8AC3E}">
        <p14:creationId xmlns:p14="http://schemas.microsoft.com/office/powerpoint/2010/main" val="15374803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6B8FE74D-3C2E-DA1A-F605-2042A0A999D9}"/>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23</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0E105B54-0DEF-417A-931C-0D8DA16C8671}"/>
              </a:ext>
            </a:extLst>
          </p:cNvPr>
          <p:cNvSpPr>
            <a:spLocks noGrp="1"/>
          </p:cNvSpPr>
          <p:nvPr>
            <p:ph sz="quarter" idx="17"/>
          </p:nvPr>
        </p:nvSpPr>
        <p:spPr/>
        <p:txBody>
          <a:bodyPr/>
          <a:lstStyle/>
          <a:p>
            <a:r>
              <a:rPr lang="ja-JP">
                <a:cs typeface="+mn-ea"/>
              </a:rPr>
              <a:t>Based on our analysis, we formed the following hypotheses:</a:t>
            </a:r>
            <a:endParaRPr lang="ja-JP"/>
          </a:p>
          <a:p>
            <a:pPr marL="285750" indent="-285750">
              <a:buFont typeface="Arial"/>
              <a:buChar char="•"/>
            </a:pPr>
            <a:r>
              <a:rPr lang="ja-JP">
                <a:cs typeface="+mn-ea"/>
              </a:rPr>
              <a:t>Can we release some features to production without waiting for the monthly release?</a:t>
            </a:r>
            <a:endParaRPr lang="ja-JP"/>
          </a:p>
          <a:p>
            <a:pPr marL="285750" indent="-285750">
              <a:buFont typeface="Arial"/>
              <a:buChar char="•"/>
            </a:pPr>
            <a:r>
              <a:rPr lang="ja-JP">
                <a:cs typeface="+mn-ea"/>
              </a:rPr>
              <a:t>Are we spending too much effort on post</a:t>
            </a:r>
            <a:r>
              <a:rPr lang="en-US" altLang="ja-JP">
                <a:cs typeface="+mn-ea"/>
              </a:rPr>
              <a:t>-</a:t>
            </a:r>
            <a:r>
              <a:rPr lang="ja-JP">
                <a:cs typeface="+mn-ea"/>
              </a:rPr>
              <a:t>release checks?</a:t>
            </a:r>
            <a:endParaRPr lang="ja-JP"/>
          </a:p>
          <a:p>
            <a:pPr marL="285750" indent="-285750">
              <a:buFont typeface="Arial"/>
              <a:buChar char="•"/>
            </a:pPr>
            <a:r>
              <a:rPr lang="ja-JP">
                <a:cs typeface="+mn-ea"/>
              </a:rPr>
              <a:t>Are we outsourcing tasks to partners that DENSO could do internally?</a:t>
            </a:r>
            <a:endParaRPr lang="en-US"/>
          </a:p>
          <a:p>
            <a:pPr marL="285750" indent="-285750">
              <a:buChar char="•"/>
            </a:pPr>
            <a:endParaRPr lang="ja-JP" altLang="en-US"/>
          </a:p>
          <a:p>
            <a:endParaRPr lang="ja-JP" altLang="en-US"/>
          </a:p>
        </p:txBody>
      </p:sp>
      <p:sp>
        <p:nvSpPr>
          <p:cNvPr id="5" name="タイトル 4">
            <a:extLst>
              <a:ext uri="{FF2B5EF4-FFF2-40B4-BE49-F238E27FC236}">
                <a16:creationId xmlns:a16="http://schemas.microsoft.com/office/drawing/2014/main" id="{D5483256-CB47-57C7-8EE5-2359C7BE82ED}"/>
              </a:ext>
            </a:extLst>
          </p:cNvPr>
          <p:cNvSpPr>
            <a:spLocks noGrp="1"/>
          </p:cNvSpPr>
          <p:nvPr>
            <p:ph type="title"/>
          </p:nvPr>
        </p:nvSpPr>
        <p:spPr/>
        <p:txBody>
          <a:bodyPr/>
          <a:lstStyle/>
          <a:p>
            <a:r>
              <a:rPr lang="ja-JP">
                <a:cs typeface="+mn-ea"/>
              </a:rPr>
              <a:t>Forming Hypotheses</a:t>
            </a:r>
            <a:endParaRPr kumimoji="1" lang="ja-JP" altLang="en-US"/>
          </a:p>
        </p:txBody>
      </p:sp>
    </p:spTree>
    <p:extLst>
      <p:ext uri="{BB962C8B-B14F-4D97-AF65-F5344CB8AC3E}">
        <p14:creationId xmlns:p14="http://schemas.microsoft.com/office/powerpoint/2010/main" val="36380419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4AD124EC-7818-BB1E-81ED-81C26C31D0ED}"/>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24</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0039B221-FC67-E60B-742E-08EE9FEA005D}"/>
              </a:ext>
            </a:extLst>
          </p:cNvPr>
          <p:cNvSpPr>
            <a:spLocks noGrp="1"/>
          </p:cNvSpPr>
          <p:nvPr>
            <p:ph sz="quarter" idx="17"/>
          </p:nvPr>
        </p:nvSpPr>
        <p:spPr/>
        <p:txBody>
          <a:bodyPr/>
          <a:lstStyle/>
          <a:p>
            <a:r>
              <a:rPr lang="en-US">
                <a:cs typeface="+mn-ea"/>
              </a:rPr>
              <a:t>We shared our hypotheses with the sales team to verify the facts:</a:t>
            </a:r>
            <a:endParaRPr lang="en-US"/>
          </a:p>
          <a:p>
            <a:pPr marL="285750" indent="-285750">
              <a:buFont typeface="Arial"/>
              <a:buChar char="•"/>
            </a:pPr>
            <a:r>
              <a:rPr lang="en-US">
                <a:cs typeface="+mn-ea"/>
              </a:rPr>
              <a:t>Some features can be released to production without waiting for the monthly release.</a:t>
            </a:r>
            <a:endParaRPr lang="en-US">
              <a:cs typeface="Times New Roman"/>
            </a:endParaRPr>
          </a:p>
          <a:p>
            <a:pPr marL="971550" lvl="1">
              <a:buFont typeface="Arial"/>
              <a:buChar char="•"/>
            </a:pPr>
            <a:r>
              <a:rPr lang="en-US">
                <a:cs typeface="+mn-ea"/>
              </a:rPr>
              <a:t>It seems that 80% of releases are just Config (configuration file) changes.</a:t>
            </a:r>
            <a:endParaRPr lang="en-US"/>
          </a:p>
          <a:p>
            <a:pPr marL="285750" indent="-285750">
              <a:buFont typeface="Arial"/>
              <a:buChar char="•"/>
            </a:pPr>
            <a:r>
              <a:rPr lang="en-US">
                <a:cs typeface="+mn-ea"/>
              </a:rPr>
              <a:t>Post-release checks take a lot of effort.</a:t>
            </a:r>
            <a:endParaRPr lang="en-US"/>
          </a:p>
          <a:p>
            <a:pPr marL="971550" lvl="1">
              <a:buFont typeface="Arial"/>
              <a:buChar char="•"/>
            </a:pPr>
            <a:r>
              <a:rPr lang="en-US">
                <a:cs typeface="+mn-ea"/>
              </a:rPr>
              <a:t>There are duplicated checks between partners and DENSO.</a:t>
            </a:r>
            <a:endParaRPr lang="en-US"/>
          </a:p>
          <a:p>
            <a:pPr marL="285750" indent="-285750">
              <a:buFont typeface="Arial"/>
              <a:buChar char="•"/>
            </a:pPr>
            <a:r>
              <a:rPr lang="en-US">
                <a:cs typeface="+mn-ea"/>
              </a:rPr>
              <a:t>We are asking partners to do tasks that DENSO could do.</a:t>
            </a:r>
            <a:endParaRPr lang="en-US"/>
          </a:p>
          <a:p>
            <a:pPr marL="971550" lvl="1">
              <a:buFont typeface="Arial"/>
              <a:buChar char="•"/>
            </a:pPr>
            <a:r>
              <a:rPr lang="en-US">
                <a:cs typeface="+mn-ea"/>
              </a:rPr>
              <a:t>Communicating with partners and confirming tasks take extra effort, but it is hard to bring tasks back to DENSO with the current system.</a:t>
            </a:r>
            <a:endParaRPr lang="en-US"/>
          </a:p>
          <a:p>
            <a:pPr marL="971550" lvl="1">
              <a:buFont typeface="Arial"/>
              <a:buChar char="•"/>
            </a:pPr>
            <a:r>
              <a:rPr lang="en-US">
                <a:cs typeface="+mn-ea"/>
              </a:rPr>
              <a:t>If DENSO can handle Config changes, it would have the biggest impact.</a:t>
            </a:r>
            <a:endParaRPr lang="en-US"/>
          </a:p>
          <a:p>
            <a:endParaRPr lang="en-US">
              <a:cs typeface="+mn-ea"/>
            </a:endParaRPr>
          </a:p>
          <a:p>
            <a:r>
              <a:rPr lang="en-US">
                <a:cs typeface="+mn-ea"/>
              </a:rPr>
              <a:t>After talking, we realized:</a:t>
            </a:r>
            <a:endParaRPr lang="en-US"/>
          </a:p>
          <a:p>
            <a:r>
              <a:rPr lang="en-US">
                <a:cs typeface="+mn-ea"/>
              </a:rPr>
              <a:t>If DENSO can handle Config changes releases by itself, it could bring significant improvements.</a:t>
            </a:r>
            <a:endParaRPr lang="en-US"/>
          </a:p>
          <a:p>
            <a:pPr marL="285750" indent="-285750"/>
            <a:endParaRPr lang="en-US" altLang="ja-JP"/>
          </a:p>
        </p:txBody>
      </p:sp>
      <p:sp>
        <p:nvSpPr>
          <p:cNvPr id="5" name="タイトル 4">
            <a:extLst>
              <a:ext uri="{FF2B5EF4-FFF2-40B4-BE49-F238E27FC236}">
                <a16:creationId xmlns:a16="http://schemas.microsoft.com/office/drawing/2014/main" id="{4269AA57-F3B0-8DAB-C16A-9B4EB0B4B218}"/>
              </a:ext>
            </a:extLst>
          </p:cNvPr>
          <p:cNvSpPr>
            <a:spLocks noGrp="1"/>
          </p:cNvSpPr>
          <p:nvPr>
            <p:ph type="title"/>
          </p:nvPr>
        </p:nvSpPr>
        <p:spPr/>
        <p:txBody>
          <a:bodyPr/>
          <a:lstStyle/>
          <a:p>
            <a:r>
              <a:rPr lang="ja-JP">
                <a:cs typeface="+mn-ea"/>
              </a:rPr>
              <a:t>Forming Hypotheses and Validating with the Team</a:t>
            </a:r>
            <a:endParaRPr kumimoji="1" lang="ja-JP" altLang="en-US"/>
          </a:p>
        </p:txBody>
      </p:sp>
    </p:spTree>
    <p:extLst>
      <p:ext uri="{BB962C8B-B14F-4D97-AF65-F5344CB8AC3E}">
        <p14:creationId xmlns:p14="http://schemas.microsoft.com/office/powerpoint/2010/main" val="3427840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473CA14C-1980-5E98-10D2-CF7F5D7B1A08}"/>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25</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B0CA93CF-0B0E-C4FD-35AD-6F5EAB464F7F}"/>
              </a:ext>
            </a:extLst>
          </p:cNvPr>
          <p:cNvSpPr>
            <a:spLocks noGrp="1"/>
          </p:cNvSpPr>
          <p:nvPr>
            <p:ph sz="quarter" idx="17"/>
          </p:nvPr>
        </p:nvSpPr>
        <p:spPr/>
        <p:txBody>
          <a:bodyPr/>
          <a:lstStyle/>
          <a:p>
            <a:r>
              <a:rPr lang="ja-JP">
                <a:cs typeface="+mn-ea"/>
              </a:rPr>
              <a:t>As a result, we found the following:</a:t>
            </a:r>
            <a:endParaRPr lang="ja-JP"/>
          </a:p>
          <a:p>
            <a:pPr marL="285750" indent="-285750">
              <a:buFont typeface="Arial"/>
              <a:buChar char="•"/>
            </a:pPr>
            <a:r>
              <a:rPr lang="ja-JP">
                <a:cs typeface="+mn-ea"/>
              </a:rPr>
              <a:t>DENSO's sales team directly requested changes from the partners.</a:t>
            </a:r>
            <a:endParaRPr lang="ja-JP"/>
          </a:p>
          <a:p>
            <a:pPr marL="285750" indent="-285750">
              <a:buFont typeface="Arial"/>
              <a:buChar char="•"/>
            </a:pPr>
            <a:r>
              <a:rPr lang="ja-JP">
                <a:cs typeface="+mn-ea"/>
              </a:rPr>
              <a:t>Multiple exchanges were required with partners to finalize the Config items.</a:t>
            </a:r>
            <a:endParaRPr lang="ja-JP"/>
          </a:p>
          <a:p>
            <a:pPr marL="285750" indent="-285750">
              <a:buFont typeface="Arial"/>
              <a:buChar char="•"/>
            </a:pPr>
            <a:r>
              <a:rPr lang="ja-JP">
                <a:cs typeface="+mn-ea"/>
              </a:rPr>
              <a:t>Config was converted from Excel input values to PHP code using macros.</a:t>
            </a:r>
            <a:endParaRPr lang="ja-JP"/>
          </a:p>
          <a:p>
            <a:pPr marL="285750" indent="-285750">
              <a:buFont typeface="Arial"/>
              <a:buChar char="•"/>
            </a:pPr>
            <a:r>
              <a:rPr lang="ja-JP">
                <a:cs typeface="+mn-ea"/>
              </a:rPr>
              <a:t>The Excel macros were not version-controlled, so DENSO did not know which macro was used for which customer.</a:t>
            </a:r>
            <a:endParaRPr lang="ja-JP"/>
          </a:p>
          <a:p>
            <a:pPr marL="285750" indent="-285750">
              <a:buFont typeface="Arial"/>
              <a:buChar char="•"/>
            </a:pPr>
            <a:r>
              <a:rPr lang="ja-JP">
                <a:cs typeface="+mn-ea"/>
              </a:rPr>
              <a:t>After conversion to PHP code, further manual corrections were made. The release manual did not specify what to change.</a:t>
            </a:r>
            <a:endParaRPr lang="ja-JP"/>
          </a:p>
          <a:p>
            <a:pPr marL="285750" indent="-285750">
              <a:buFont typeface="Arial"/>
              <a:buChar char="•"/>
            </a:pPr>
            <a:endParaRPr lang="ja-JP" altLang="en-US">
              <a:cs typeface="+mn-ea"/>
            </a:endParaRPr>
          </a:p>
          <a:p>
            <a:r>
              <a:rPr lang="ja-JP">
                <a:cs typeface="+mn-ea"/>
              </a:rPr>
              <a:t>To handle Config changes within DENSO, we needed to design the entire release flow, including the actions of the sales team.</a:t>
            </a:r>
            <a:endParaRPr lang="ja-JP"/>
          </a:p>
          <a:p>
            <a:endParaRPr lang="ja-JP" altLang="en-US"/>
          </a:p>
        </p:txBody>
      </p:sp>
      <p:sp>
        <p:nvSpPr>
          <p:cNvPr id="5" name="タイトル 4">
            <a:extLst>
              <a:ext uri="{FF2B5EF4-FFF2-40B4-BE49-F238E27FC236}">
                <a16:creationId xmlns:a16="http://schemas.microsoft.com/office/drawing/2014/main" id="{1FCB19D2-A5FB-1613-686B-D6122C2F359A}"/>
              </a:ext>
            </a:extLst>
          </p:cNvPr>
          <p:cNvSpPr>
            <a:spLocks noGrp="1"/>
          </p:cNvSpPr>
          <p:nvPr>
            <p:ph type="title"/>
          </p:nvPr>
        </p:nvSpPr>
        <p:spPr/>
        <p:txBody>
          <a:bodyPr/>
          <a:lstStyle/>
          <a:p>
            <a:r>
              <a:rPr lang="ja-JP">
                <a:cs typeface="+mn-ea"/>
              </a:rPr>
              <a:t>Understanding the Config Change Release Flow in Detail</a:t>
            </a:r>
            <a:endParaRPr kumimoji="1" lang="ja-JP" altLang="en-US"/>
          </a:p>
        </p:txBody>
      </p:sp>
    </p:spTree>
    <p:extLst>
      <p:ext uri="{BB962C8B-B14F-4D97-AF65-F5344CB8AC3E}">
        <p14:creationId xmlns:p14="http://schemas.microsoft.com/office/powerpoint/2010/main" val="27814630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1F968F99-D6C6-4E44-796E-9120971227BE}"/>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26</a:t>
            </a:fld>
            <a:endParaRPr lang="en-US" altLang="ja-JP" sz="900">
              <a:solidFill>
                <a:schemeClr val="bg1">
                  <a:lumMod val="65000"/>
                </a:schemeClr>
              </a:solidFill>
            </a:endParaRPr>
          </a:p>
        </p:txBody>
      </p:sp>
      <p:sp>
        <p:nvSpPr>
          <p:cNvPr id="5" name="タイトル 4">
            <a:extLst>
              <a:ext uri="{FF2B5EF4-FFF2-40B4-BE49-F238E27FC236}">
                <a16:creationId xmlns:a16="http://schemas.microsoft.com/office/drawing/2014/main" id="{D48DEEEE-7B25-543D-9756-FC9BAFE461EE}"/>
              </a:ext>
            </a:extLst>
          </p:cNvPr>
          <p:cNvSpPr>
            <a:spLocks noGrp="1"/>
          </p:cNvSpPr>
          <p:nvPr>
            <p:ph type="title"/>
          </p:nvPr>
        </p:nvSpPr>
        <p:spPr/>
        <p:txBody>
          <a:bodyPr/>
          <a:lstStyle/>
          <a:p>
            <a:r>
              <a:rPr lang="en-US" altLang="ja-JP" sz="2700">
                <a:cs typeface="+mn-ea"/>
              </a:rPr>
              <a:t>Confirming</a:t>
            </a:r>
            <a:r>
              <a:rPr lang="ja-JP" altLang="en-US" sz="2700">
                <a:cs typeface="+mn-ea"/>
              </a:rPr>
              <a:t> </a:t>
            </a:r>
            <a:r>
              <a:rPr lang="en-US" altLang="ja-JP" sz="2700">
                <a:cs typeface="+mn-ea"/>
              </a:rPr>
              <a:t>the</a:t>
            </a:r>
            <a:r>
              <a:rPr lang="ja-JP" altLang="en-US" sz="2700">
                <a:cs typeface="+mn-ea"/>
              </a:rPr>
              <a:t> </a:t>
            </a:r>
            <a:r>
              <a:rPr lang="en-US" altLang="ja-JP" sz="2700">
                <a:cs typeface="+mn-ea"/>
              </a:rPr>
              <a:t>Config</a:t>
            </a:r>
            <a:r>
              <a:rPr lang="ja-JP" altLang="en-US" sz="2700">
                <a:cs typeface="+mn-ea"/>
              </a:rPr>
              <a:t> </a:t>
            </a:r>
            <a:r>
              <a:rPr lang="en-US" altLang="ja-JP" sz="2700">
                <a:cs typeface="+mn-ea"/>
              </a:rPr>
              <a:t>Change</a:t>
            </a:r>
            <a:r>
              <a:rPr lang="ja-JP" altLang="en-US" sz="2700">
                <a:cs typeface="+mn-ea"/>
              </a:rPr>
              <a:t> </a:t>
            </a:r>
            <a:r>
              <a:rPr lang="en-US" altLang="ja-JP" sz="2700">
                <a:cs typeface="+mn-ea"/>
              </a:rPr>
              <a:t>Release</a:t>
            </a:r>
            <a:r>
              <a:rPr lang="ja-JP" altLang="en-US" sz="2700">
                <a:cs typeface="+mn-ea"/>
              </a:rPr>
              <a:t> </a:t>
            </a:r>
            <a:r>
              <a:rPr lang="en-US" altLang="ja-JP" sz="2700">
                <a:cs typeface="+mn-ea"/>
              </a:rPr>
              <a:t>Flow</a:t>
            </a:r>
            <a:endParaRPr lang="ja-JP"/>
          </a:p>
        </p:txBody>
      </p:sp>
      <p:sp>
        <p:nvSpPr>
          <p:cNvPr id="6" name="正方形/長方形 5">
            <a:extLst>
              <a:ext uri="{FF2B5EF4-FFF2-40B4-BE49-F238E27FC236}">
                <a16:creationId xmlns:a16="http://schemas.microsoft.com/office/drawing/2014/main" id="{8257AAC1-DD63-624E-548F-5CECA14BDF7C}"/>
              </a:ext>
            </a:extLst>
          </p:cNvPr>
          <p:cNvSpPr/>
          <p:nvPr/>
        </p:nvSpPr>
        <p:spPr>
          <a:xfrm>
            <a:off x="2680240" y="1216299"/>
            <a:ext cx="1927099" cy="5052861"/>
          </a:xfrm>
          <a:prstGeom prst="rect">
            <a:avLst/>
          </a:prstGeom>
          <a:solidFill>
            <a:schemeClr val="accent2">
              <a:lumMod val="60000"/>
              <a:lumOff val="40000"/>
            </a:schemeClr>
          </a:solidFill>
          <a:ln/>
        </p:spPr>
        <p:style>
          <a:lnRef idx="2">
            <a:schemeClr val="accent2">
              <a:shade val="15000"/>
            </a:schemeClr>
          </a:lnRef>
          <a:fillRef idx="1">
            <a:schemeClr val="accent2"/>
          </a:fillRef>
          <a:effectRef idx="0">
            <a:schemeClr val="accent2"/>
          </a:effectRef>
          <a:fontRef idx="minor">
            <a:schemeClr val="lt1"/>
          </a:fontRef>
        </p:style>
        <p:txBody>
          <a:bodyPr lIns="91440" tIns="90000" rIns="91440" bIns="45720" rtlCol="0" anchor="t" anchorCtr="0"/>
          <a:lstStyle/>
          <a:p>
            <a:pPr algn="ctr"/>
            <a:r>
              <a:rPr lang="en-US" altLang="ja-JP"/>
              <a:t>Product Team</a:t>
            </a:r>
            <a:endParaRPr lang="ja-JP"/>
          </a:p>
        </p:txBody>
      </p:sp>
      <p:sp>
        <p:nvSpPr>
          <p:cNvPr id="7" name="正方形/長方形 6">
            <a:extLst>
              <a:ext uri="{FF2B5EF4-FFF2-40B4-BE49-F238E27FC236}">
                <a16:creationId xmlns:a16="http://schemas.microsoft.com/office/drawing/2014/main" id="{C0CA1F6D-C01B-E010-E567-47AB38908BEA}"/>
              </a:ext>
            </a:extLst>
          </p:cNvPr>
          <p:cNvSpPr/>
          <p:nvPr/>
        </p:nvSpPr>
        <p:spPr>
          <a:xfrm>
            <a:off x="7099106" y="2608747"/>
            <a:ext cx="1635631" cy="3660416"/>
          </a:xfrm>
          <a:prstGeom prst="rect">
            <a:avLst/>
          </a:prstGeom>
          <a:solidFill>
            <a:schemeClr val="tx2">
              <a:lumMod val="50000"/>
            </a:schemeClr>
          </a:solidFill>
          <a:ln/>
        </p:spPr>
        <p:style>
          <a:lnRef idx="2">
            <a:schemeClr val="accent4">
              <a:shade val="15000"/>
            </a:schemeClr>
          </a:lnRef>
          <a:fillRef idx="1">
            <a:schemeClr val="accent4"/>
          </a:fillRef>
          <a:effectRef idx="0">
            <a:schemeClr val="accent4"/>
          </a:effectRef>
          <a:fontRef idx="minor">
            <a:schemeClr val="lt1"/>
          </a:fontRef>
        </p:style>
        <p:txBody>
          <a:bodyPr lIns="91440" tIns="108000" rIns="91440" bIns="45720" rtlCol="0" anchor="t" anchorCtr="0"/>
          <a:lstStyle/>
          <a:p>
            <a:pPr algn="ctr"/>
            <a:r>
              <a:rPr lang="ja-JP">
                <a:ea typeface="+mn-lt"/>
                <a:cs typeface="+mn-lt"/>
              </a:rPr>
              <a:t>Partner</a:t>
            </a:r>
            <a:endParaRPr lang="ja-JP"/>
          </a:p>
        </p:txBody>
      </p:sp>
      <p:sp>
        <p:nvSpPr>
          <p:cNvPr id="8" name="正方形/長方形 7">
            <a:extLst>
              <a:ext uri="{FF2B5EF4-FFF2-40B4-BE49-F238E27FC236}">
                <a16:creationId xmlns:a16="http://schemas.microsoft.com/office/drawing/2014/main" id="{7CEA645B-E2F4-51DF-3F5A-9401FA84C676}"/>
              </a:ext>
            </a:extLst>
          </p:cNvPr>
          <p:cNvSpPr/>
          <p:nvPr/>
        </p:nvSpPr>
        <p:spPr>
          <a:xfrm>
            <a:off x="7093691" y="1216300"/>
            <a:ext cx="1635631" cy="1029604"/>
          </a:xfrm>
          <a:prstGeom prst="rect">
            <a:avLst/>
          </a:prstGeom>
          <a:solidFill>
            <a:schemeClr val="accent5">
              <a:lumMod val="75000"/>
            </a:schemeClr>
          </a:solidFill>
          <a:ln/>
        </p:spPr>
        <p:style>
          <a:lnRef idx="3">
            <a:schemeClr val="lt1"/>
          </a:lnRef>
          <a:fillRef idx="1">
            <a:schemeClr val="accent5"/>
          </a:fillRef>
          <a:effectRef idx="1">
            <a:schemeClr val="accent5"/>
          </a:effectRef>
          <a:fontRef idx="minor">
            <a:schemeClr val="lt1"/>
          </a:fontRef>
        </p:style>
        <p:txBody>
          <a:bodyPr lIns="91440" tIns="45720" rIns="91440" bIns="45720" rtlCol="0" anchor="ctr"/>
          <a:lstStyle/>
          <a:p>
            <a:pPr algn="ctr"/>
            <a:r>
              <a:rPr lang="ja-JP"/>
              <a:t>Local Government</a:t>
            </a:r>
            <a:endParaRPr lang="ja-JP">
              <a:solidFill>
                <a:srgbClr val="000000"/>
              </a:solidFill>
            </a:endParaRPr>
          </a:p>
        </p:txBody>
      </p:sp>
      <p:pic>
        <p:nvPicPr>
          <p:cNvPr id="9" name="図 8">
            <a:extLst>
              <a:ext uri="{FF2B5EF4-FFF2-40B4-BE49-F238E27FC236}">
                <a16:creationId xmlns:a16="http://schemas.microsoft.com/office/drawing/2014/main" id="{FAB336D6-CAA8-44E4-EFA0-BECDAC27304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136955" y="2940548"/>
            <a:ext cx="1324951" cy="965889"/>
          </a:xfrm>
          <a:prstGeom prst="rect">
            <a:avLst/>
          </a:prstGeom>
        </p:spPr>
      </p:pic>
      <p:sp>
        <p:nvSpPr>
          <p:cNvPr id="10" name="テキスト ボックス 9">
            <a:extLst>
              <a:ext uri="{FF2B5EF4-FFF2-40B4-BE49-F238E27FC236}">
                <a16:creationId xmlns:a16="http://schemas.microsoft.com/office/drawing/2014/main" id="{DF9AE9AF-E045-AA03-A1AA-E273C22C8FF0}"/>
              </a:ext>
            </a:extLst>
          </p:cNvPr>
          <p:cNvSpPr txBox="1"/>
          <p:nvPr/>
        </p:nvSpPr>
        <p:spPr>
          <a:xfrm>
            <a:off x="3027367" y="3906437"/>
            <a:ext cx="1317990" cy="369332"/>
          </a:xfrm>
          <a:prstGeom prst="rect">
            <a:avLst/>
          </a:prstGeom>
          <a:noFill/>
        </p:spPr>
        <p:txBody>
          <a:bodyPr wrap="none" lIns="91440" tIns="45720" rIns="91440" bIns="45720" rtlCol="0" anchor="t">
            <a:spAutoFit/>
          </a:bodyPr>
          <a:lstStyle/>
          <a:p>
            <a:r>
              <a:rPr lang="ja-JP">
                <a:solidFill>
                  <a:schemeClr val="bg1"/>
                </a:solidFill>
                <a:ea typeface="+mn-lt"/>
                <a:cs typeface="+mn-lt"/>
              </a:rPr>
              <a:t>Sales Team</a:t>
            </a:r>
          </a:p>
        </p:txBody>
      </p:sp>
      <p:cxnSp>
        <p:nvCxnSpPr>
          <p:cNvPr id="14" name="直線矢印コネクタ 13">
            <a:extLst>
              <a:ext uri="{FF2B5EF4-FFF2-40B4-BE49-F238E27FC236}">
                <a16:creationId xmlns:a16="http://schemas.microsoft.com/office/drawing/2014/main" id="{C6DB9BD5-F52C-EE83-9279-74DB40FF3D9E}"/>
              </a:ext>
            </a:extLst>
          </p:cNvPr>
          <p:cNvCxnSpPr/>
          <p:nvPr/>
        </p:nvCxnSpPr>
        <p:spPr>
          <a:xfrm>
            <a:off x="4607339" y="1532424"/>
            <a:ext cx="244306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直線矢印コネクタ 14">
            <a:extLst>
              <a:ext uri="{FF2B5EF4-FFF2-40B4-BE49-F238E27FC236}">
                <a16:creationId xmlns:a16="http://schemas.microsoft.com/office/drawing/2014/main" id="{45792959-441D-36D3-AD22-A799D80995FB}"/>
              </a:ext>
            </a:extLst>
          </p:cNvPr>
          <p:cNvCxnSpPr>
            <a:cxnSpLocks/>
          </p:cNvCxnSpPr>
          <p:nvPr/>
        </p:nvCxnSpPr>
        <p:spPr>
          <a:xfrm flipH="1" flipV="1">
            <a:off x="4607339" y="1799124"/>
            <a:ext cx="2443065"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9" name="テキスト ボックス 18">
            <a:extLst>
              <a:ext uri="{FF2B5EF4-FFF2-40B4-BE49-F238E27FC236}">
                <a16:creationId xmlns:a16="http://schemas.microsoft.com/office/drawing/2014/main" id="{609D80AF-5356-E1D1-870C-189DC2A829D6}"/>
              </a:ext>
            </a:extLst>
          </p:cNvPr>
          <p:cNvSpPr txBox="1"/>
          <p:nvPr/>
        </p:nvSpPr>
        <p:spPr>
          <a:xfrm>
            <a:off x="5096137" y="1221103"/>
            <a:ext cx="1465466" cy="307777"/>
          </a:xfrm>
          <a:prstGeom prst="rect">
            <a:avLst/>
          </a:prstGeom>
          <a:noFill/>
        </p:spPr>
        <p:txBody>
          <a:bodyPr wrap="none" lIns="91440" tIns="45720" rIns="91440" bIns="45720" rtlCol="0" anchor="t">
            <a:spAutoFit/>
          </a:bodyPr>
          <a:lstStyle/>
          <a:p>
            <a:r>
              <a:rPr lang="ja-JP" sz="1400">
                <a:ea typeface="+mn-lt"/>
                <a:cs typeface="+mn-lt"/>
              </a:rPr>
              <a:t>How about this?</a:t>
            </a:r>
            <a:endParaRPr lang="ja-JP"/>
          </a:p>
        </p:txBody>
      </p:sp>
      <p:sp>
        <p:nvSpPr>
          <p:cNvPr id="20" name="テキスト ボックス 19">
            <a:extLst>
              <a:ext uri="{FF2B5EF4-FFF2-40B4-BE49-F238E27FC236}">
                <a16:creationId xmlns:a16="http://schemas.microsoft.com/office/drawing/2014/main" id="{C6806645-06F0-BB9F-421F-14D458C58F5A}"/>
              </a:ext>
            </a:extLst>
          </p:cNvPr>
          <p:cNvSpPr txBox="1"/>
          <p:nvPr/>
        </p:nvSpPr>
        <p:spPr>
          <a:xfrm>
            <a:off x="5140101" y="1841754"/>
            <a:ext cx="1689886" cy="307777"/>
          </a:xfrm>
          <a:prstGeom prst="rect">
            <a:avLst/>
          </a:prstGeom>
          <a:noFill/>
        </p:spPr>
        <p:txBody>
          <a:bodyPr wrap="none" lIns="91440" tIns="45720" rIns="91440" bIns="45720" rtlCol="0" anchor="t">
            <a:spAutoFit/>
          </a:bodyPr>
          <a:lstStyle/>
          <a:p>
            <a:r>
              <a:rPr lang="ja-JP" sz="1400">
                <a:ea typeface="+mn-lt"/>
                <a:cs typeface="+mn-lt"/>
              </a:rPr>
              <a:t>We want to do this</a:t>
            </a:r>
            <a:endParaRPr lang="ja-JP"/>
          </a:p>
        </p:txBody>
      </p:sp>
      <p:cxnSp>
        <p:nvCxnSpPr>
          <p:cNvPr id="21" name="直線矢印コネクタ 20">
            <a:extLst>
              <a:ext uri="{FF2B5EF4-FFF2-40B4-BE49-F238E27FC236}">
                <a16:creationId xmlns:a16="http://schemas.microsoft.com/office/drawing/2014/main" id="{77F88B46-D5FA-6FBB-E8A3-6A23022A0EA3}"/>
              </a:ext>
            </a:extLst>
          </p:cNvPr>
          <p:cNvCxnSpPr/>
          <p:nvPr/>
        </p:nvCxnSpPr>
        <p:spPr>
          <a:xfrm>
            <a:off x="4626094" y="2823557"/>
            <a:ext cx="244306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直線矢印コネクタ 21">
            <a:extLst>
              <a:ext uri="{FF2B5EF4-FFF2-40B4-BE49-F238E27FC236}">
                <a16:creationId xmlns:a16="http://schemas.microsoft.com/office/drawing/2014/main" id="{54DA6CFD-B9DA-038A-92D4-807E1885C541}"/>
              </a:ext>
            </a:extLst>
          </p:cNvPr>
          <p:cNvCxnSpPr>
            <a:cxnSpLocks/>
          </p:cNvCxnSpPr>
          <p:nvPr/>
        </p:nvCxnSpPr>
        <p:spPr>
          <a:xfrm flipH="1" flipV="1">
            <a:off x="4597235" y="2957313"/>
            <a:ext cx="2443065"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3" name="テキスト ボックス 22">
            <a:extLst>
              <a:ext uri="{FF2B5EF4-FFF2-40B4-BE49-F238E27FC236}">
                <a16:creationId xmlns:a16="http://schemas.microsoft.com/office/drawing/2014/main" id="{1398BE40-A6BA-7976-A707-A3A3D845D8B9}"/>
              </a:ext>
            </a:extLst>
          </p:cNvPr>
          <p:cNvSpPr txBox="1"/>
          <p:nvPr/>
        </p:nvSpPr>
        <p:spPr>
          <a:xfrm>
            <a:off x="5141662" y="2514122"/>
            <a:ext cx="1542410" cy="307777"/>
          </a:xfrm>
          <a:prstGeom prst="rect">
            <a:avLst/>
          </a:prstGeom>
          <a:noFill/>
        </p:spPr>
        <p:txBody>
          <a:bodyPr wrap="none" lIns="91440" tIns="45720" rIns="91440" bIns="45720" rtlCol="0" anchor="t">
            <a:spAutoFit/>
          </a:bodyPr>
          <a:lstStyle/>
          <a:p>
            <a:r>
              <a:rPr lang="ja-JP" sz="1400">
                <a:ea typeface="+mn-lt"/>
                <a:cs typeface="+mn-lt"/>
              </a:rPr>
              <a:t>the requirements</a:t>
            </a:r>
            <a:endParaRPr lang="ja-JP"/>
          </a:p>
        </p:txBody>
      </p:sp>
      <p:sp>
        <p:nvSpPr>
          <p:cNvPr id="24" name="テキスト ボックス 23">
            <a:extLst>
              <a:ext uri="{FF2B5EF4-FFF2-40B4-BE49-F238E27FC236}">
                <a16:creationId xmlns:a16="http://schemas.microsoft.com/office/drawing/2014/main" id="{B278E108-FB87-7E82-491A-B90120143CAA}"/>
              </a:ext>
            </a:extLst>
          </p:cNvPr>
          <p:cNvSpPr txBox="1"/>
          <p:nvPr/>
        </p:nvSpPr>
        <p:spPr>
          <a:xfrm>
            <a:off x="5137957" y="2987776"/>
            <a:ext cx="1449436" cy="307777"/>
          </a:xfrm>
          <a:prstGeom prst="rect">
            <a:avLst/>
          </a:prstGeom>
          <a:noFill/>
        </p:spPr>
        <p:txBody>
          <a:bodyPr wrap="none" lIns="91440" tIns="45720" rIns="91440" bIns="45720" rtlCol="0" anchor="t">
            <a:spAutoFit/>
          </a:bodyPr>
          <a:lstStyle/>
          <a:p>
            <a:r>
              <a:rPr lang="ja-JP" sz="1400">
                <a:ea typeface="+mn-lt"/>
                <a:cs typeface="+mn-lt"/>
              </a:rPr>
              <a:t>There are issues</a:t>
            </a:r>
            <a:endParaRPr lang="ja-JP" altLang="en-US"/>
          </a:p>
        </p:txBody>
      </p:sp>
      <p:cxnSp>
        <p:nvCxnSpPr>
          <p:cNvPr id="25" name="直線矢印コネクタ 24">
            <a:extLst>
              <a:ext uri="{FF2B5EF4-FFF2-40B4-BE49-F238E27FC236}">
                <a16:creationId xmlns:a16="http://schemas.microsoft.com/office/drawing/2014/main" id="{16991C1B-8881-EC84-EC03-0715DA21E610}"/>
              </a:ext>
            </a:extLst>
          </p:cNvPr>
          <p:cNvCxnSpPr/>
          <p:nvPr/>
        </p:nvCxnSpPr>
        <p:spPr>
          <a:xfrm>
            <a:off x="4645105" y="5052035"/>
            <a:ext cx="244306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直線矢印コネクタ 25">
            <a:extLst>
              <a:ext uri="{FF2B5EF4-FFF2-40B4-BE49-F238E27FC236}">
                <a16:creationId xmlns:a16="http://schemas.microsoft.com/office/drawing/2014/main" id="{E193AC6E-716E-AAD8-97A7-4D0F6E60EEA8}"/>
              </a:ext>
            </a:extLst>
          </p:cNvPr>
          <p:cNvCxnSpPr>
            <a:cxnSpLocks/>
          </p:cNvCxnSpPr>
          <p:nvPr/>
        </p:nvCxnSpPr>
        <p:spPr>
          <a:xfrm flipH="1" flipV="1">
            <a:off x="4627602" y="5178220"/>
            <a:ext cx="2443065"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7" name="テキスト ボックス 26">
            <a:extLst>
              <a:ext uri="{FF2B5EF4-FFF2-40B4-BE49-F238E27FC236}">
                <a16:creationId xmlns:a16="http://schemas.microsoft.com/office/drawing/2014/main" id="{86E8649B-F091-B1B5-3C5D-0983727128E0}"/>
              </a:ext>
            </a:extLst>
          </p:cNvPr>
          <p:cNvSpPr txBox="1"/>
          <p:nvPr/>
        </p:nvSpPr>
        <p:spPr>
          <a:xfrm>
            <a:off x="5030503" y="4727779"/>
            <a:ext cx="1590500" cy="307777"/>
          </a:xfrm>
          <a:prstGeom prst="rect">
            <a:avLst/>
          </a:prstGeom>
          <a:noFill/>
        </p:spPr>
        <p:txBody>
          <a:bodyPr wrap="none" lIns="91440" tIns="45720" rIns="91440" bIns="45720" rtlCol="0" anchor="t">
            <a:spAutoFit/>
          </a:bodyPr>
          <a:lstStyle/>
          <a:p>
            <a:r>
              <a:rPr kumimoji="1" lang="en-US" altLang="ja-JP" sz="1400">
                <a:ea typeface="+mn-lt"/>
                <a:cs typeface="+mn-lt"/>
              </a:rPr>
              <a:t>OK</a:t>
            </a:r>
            <a:r>
              <a:rPr lang="ja-JP" sz="1400">
                <a:ea typeface="+mn-lt"/>
                <a:cs typeface="+mn-lt"/>
              </a:rPr>
              <a:t>, let's release it</a:t>
            </a:r>
            <a:endParaRPr lang="ja-JP"/>
          </a:p>
        </p:txBody>
      </p:sp>
      <p:sp>
        <p:nvSpPr>
          <p:cNvPr id="28" name="テキスト ボックス 27">
            <a:extLst>
              <a:ext uri="{FF2B5EF4-FFF2-40B4-BE49-F238E27FC236}">
                <a16:creationId xmlns:a16="http://schemas.microsoft.com/office/drawing/2014/main" id="{4A08EE27-A945-CC59-8E35-E222258354E6}"/>
              </a:ext>
            </a:extLst>
          </p:cNvPr>
          <p:cNvSpPr txBox="1"/>
          <p:nvPr/>
        </p:nvSpPr>
        <p:spPr>
          <a:xfrm>
            <a:off x="4698400" y="5179195"/>
            <a:ext cx="2340705" cy="307777"/>
          </a:xfrm>
          <a:prstGeom prst="rect">
            <a:avLst/>
          </a:prstGeom>
          <a:noFill/>
        </p:spPr>
        <p:txBody>
          <a:bodyPr wrap="none" lIns="91440" tIns="45720" rIns="91440" bIns="45720" rtlCol="0" anchor="t">
            <a:spAutoFit/>
          </a:bodyPr>
          <a:lstStyle/>
          <a:p>
            <a:r>
              <a:rPr lang="ja-JP" sz="1400">
                <a:ea typeface="+mn-lt"/>
                <a:cs typeface="+mn-lt"/>
              </a:rPr>
              <a:t>Release done, please check</a:t>
            </a:r>
            <a:endParaRPr lang="ja-JP"/>
          </a:p>
        </p:txBody>
      </p:sp>
      <p:pic>
        <p:nvPicPr>
          <p:cNvPr id="32" name="グラフィックス 31" descr="ドキュメント 単色塗りつぶし">
            <a:extLst>
              <a:ext uri="{FF2B5EF4-FFF2-40B4-BE49-F238E27FC236}">
                <a16:creationId xmlns:a16="http://schemas.microsoft.com/office/drawing/2014/main" id="{9E696A81-D5BB-77DB-C6FE-70382B274C2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93831" y="4788015"/>
            <a:ext cx="914400" cy="914400"/>
          </a:xfrm>
          <a:prstGeom prst="rect">
            <a:avLst/>
          </a:prstGeom>
        </p:spPr>
      </p:pic>
      <p:sp>
        <p:nvSpPr>
          <p:cNvPr id="33" name="テキスト ボックス 32">
            <a:extLst>
              <a:ext uri="{FF2B5EF4-FFF2-40B4-BE49-F238E27FC236}">
                <a16:creationId xmlns:a16="http://schemas.microsoft.com/office/drawing/2014/main" id="{5FD79924-C921-56B9-BF14-C90AB68B13E8}"/>
              </a:ext>
            </a:extLst>
          </p:cNvPr>
          <p:cNvSpPr txBox="1"/>
          <p:nvPr/>
        </p:nvSpPr>
        <p:spPr>
          <a:xfrm>
            <a:off x="7037830" y="5677315"/>
            <a:ext cx="1773242" cy="369332"/>
          </a:xfrm>
          <a:prstGeom prst="rect">
            <a:avLst/>
          </a:prstGeom>
          <a:noFill/>
        </p:spPr>
        <p:txBody>
          <a:bodyPr wrap="none" lIns="91440" tIns="45720" rIns="91440" bIns="45720" rtlCol="0" anchor="t">
            <a:spAutoFit/>
          </a:bodyPr>
          <a:lstStyle/>
          <a:p>
            <a:r>
              <a:rPr lang="ja-JP">
                <a:solidFill>
                  <a:schemeClr val="bg1"/>
                </a:solidFill>
                <a:ea typeface="+mn-lt"/>
                <a:cs typeface="+mn-lt"/>
              </a:rPr>
              <a:t>Release Manual</a:t>
            </a:r>
            <a:endParaRPr lang="ja-JP"/>
          </a:p>
        </p:txBody>
      </p:sp>
      <p:pic>
        <p:nvPicPr>
          <p:cNvPr id="4" name="グラフィックス 3" descr="ドキュメント 単色塗りつぶし">
            <a:extLst>
              <a:ext uri="{FF2B5EF4-FFF2-40B4-BE49-F238E27FC236}">
                <a16:creationId xmlns:a16="http://schemas.microsoft.com/office/drawing/2014/main" id="{3C521937-E3D9-C2C8-CC22-35CD47CE7A5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585123" y="1452806"/>
            <a:ext cx="487495" cy="487495"/>
          </a:xfrm>
          <a:prstGeom prst="rect">
            <a:avLst/>
          </a:prstGeom>
        </p:spPr>
      </p:pic>
      <p:cxnSp>
        <p:nvCxnSpPr>
          <p:cNvPr id="13" name="直線矢印コネクタ 12">
            <a:extLst>
              <a:ext uri="{FF2B5EF4-FFF2-40B4-BE49-F238E27FC236}">
                <a16:creationId xmlns:a16="http://schemas.microsoft.com/office/drawing/2014/main" id="{431A7A47-8B0C-8125-B6F0-3C6C07E4D33D}"/>
              </a:ext>
            </a:extLst>
          </p:cNvPr>
          <p:cNvCxnSpPr/>
          <p:nvPr/>
        </p:nvCxnSpPr>
        <p:spPr>
          <a:xfrm>
            <a:off x="4642992" y="3688708"/>
            <a:ext cx="244306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直線矢印コネクタ 15">
            <a:extLst>
              <a:ext uri="{FF2B5EF4-FFF2-40B4-BE49-F238E27FC236}">
                <a16:creationId xmlns:a16="http://schemas.microsoft.com/office/drawing/2014/main" id="{25CD8A1A-7545-064C-8B3F-CBF59584240B}"/>
              </a:ext>
            </a:extLst>
          </p:cNvPr>
          <p:cNvCxnSpPr>
            <a:cxnSpLocks/>
          </p:cNvCxnSpPr>
          <p:nvPr/>
        </p:nvCxnSpPr>
        <p:spPr>
          <a:xfrm flipH="1" flipV="1">
            <a:off x="4624642" y="3961093"/>
            <a:ext cx="2443065"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テキスト ボックス 16">
            <a:extLst>
              <a:ext uri="{FF2B5EF4-FFF2-40B4-BE49-F238E27FC236}">
                <a16:creationId xmlns:a16="http://schemas.microsoft.com/office/drawing/2014/main" id="{D5C21B59-17B6-93FA-51F1-12633347BEEA}"/>
              </a:ext>
            </a:extLst>
          </p:cNvPr>
          <p:cNvSpPr txBox="1"/>
          <p:nvPr/>
        </p:nvSpPr>
        <p:spPr>
          <a:xfrm>
            <a:off x="5356998" y="3379273"/>
            <a:ext cx="1026243" cy="307777"/>
          </a:xfrm>
          <a:prstGeom prst="rect">
            <a:avLst/>
          </a:prstGeom>
          <a:noFill/>
        </p:spPr>
        <p:txBody>
          <a:bodyPr wrap="none" lIns="91440" tIns="45720" rIns="91440" bIns="45720" rtlCol="0" anchor="t">
            <a:spAutoFit/>
          </a:bodyPr>
          <a:lstStyle/>
          <a:p>
            <a:r>
              <a:rPr lang="ja-JP" sz="1400">
                <a:ea typeface="+mn-lt"/>
                <a:cs typeface="+mn-lt"/>
              </a:rPr>
              <a:t>fixed t</a:t>
            </a:r>
            <a:r>
              <a:rPr lang="en-US" altLang="ja-JP" sz="1400">
                <a:ea typeface="+mn-lt"/>
                <a:cs typeface="+mn-lt"/>
              </a:rPr>
              <a:t>hem</a:t>
            </a:r>
            <a:endParaRPr lang="ja-JP"/>
          </a:p>
        </p:txBody>
      </p:sp>
      <p:sp>
        <p:nvSpPr>
          <p:cNvPr id="18" name="テキスト ボックス 17">
            <a:extLst>
              <a:ext uri="{FF2B5EF4-FFF2-40B4-BE49-F238E27FC236}">
                <a16:creationId xmlns:a16="http://schemas.microsoft.com/office/drawing/2014/main" id="{A254D921-01DB-9E8A-9198-5F8CA83068D0}"/>
              </a:ext>
            </a:extLst>
          </p:cNvPr>
          <p:cNvSpPr txBox="1"/>
          <p:nvPr/>
        </p:nvSpPr>
        <p:spPr>
          <a:xfrm>
            <a:off x="4905138" y="3903980"/>
            <a:ext cx="2193229" cy="307777"/>
          </a:xfrm>
          <a:prstGeom prst="rect">
            <a:avLst/>
          </a:prstGeom>
          <a:noFill/>
        </p:spPr>
        <p:txBody>
          <a:bodyPr wrap="none" lIns="91440" tIns="45720" rIns="91440" bIns="45720" rtlCol="0" anchor="t">
            <a:spAutoFit/>
          </a:bodyPr>
          <a:lstStyle/>
          <a:p>
            <a:r>
              <a:rPr lang="ja-JP" sz="1400">
                <a:ea typeface="+mn-lt"/>
                <a:cs typeface="+mn-lt"/>
              </a:rPr>
              <a:t>We made it, please check</a:t>
            </a:r>
            <a:endParaRPr lang="ja-JP"/>
          </a:p>
        </p:txBody>
      </p:sp>
      <p:cxnSp>
        <p:nvCxnSpPr>
          <p:cNvPr id="29" name="直線矢印コネクタ 28">
            <a:extLst>
              <a:ext uri="{FF2B5EF4-FFF2-40B4-BE49-F238E27FC236}">
                <a16:creationId xmlns:a16="http://schemas.microsoft.com/office/drawing/2014/main" id="{F02C33E2-8C9F-4CE1-72BA-AFD58B609BBC}"/>
              </a:ext>
            </a:extLst>
          </p:cNvPr>
          <p:cNvCxnSpPr/>
          <p:nvPr/>
        </p:nvCxnSpPr>
        <p:spPr>
          <a:xfrm>
            <a:off x="4643773" y="6150227"/>
            <a:ext cx="244306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0" name="テキスト ボックス 29">
            <a:extLst>
              <a:ext uri="{FF2B5EF4-FFF2-40B4-BE49-F238E27FC236}">
                <a16:creationId xmlns:a16="http://schemas.microsoft.com/office/drawing/2014/main" id="{C4500B7D-CE5B-7DA1-5E17-2DA83371520F}"/>
              </a:ext>
            </a:extLst>
          </p:cNvPr>
          <p:cNvSpPr txBox="1"/>
          <p:nvPr/>
        </p:nvSpPr>
        <p:spPr>
          <a:xfrm>
            <a:off x="5284744" y="5901918"/>
            <a:ext cx="944489" cy="307777"/>
          </a:xfrm>
          <a:prstGeom prst="rect">
            <a:avLst/>
          </a:prstGeom>
          <a:noFill/>
        </p:spPr>
        <p:txBody>
          <a:bodyPr wrap="none" lIns="91440" tIns="45720" rIns="91440" bIns="45720" rtlCol="0" anchor="t">
            <a:spAutoFit/>
          </a:bodyPr>
          <a:lstStyle/>
          <a:p>
            <a:r>
              <a:rPr lang="ja-JP" sz="1400">
                <a:ea typeface="+mn-lt"/>
                <a:cs typeface="+mn-lt"/>
              </a:rPr>
              <a:t>No issues</a:t>
            </a:r>
            <a:endParaRPr lang="ja-JP"/>
          </a:p>
        </p:txBody>
      </p:sp>
      <p:pic>
        <p:nvPicPr>
          <p:cNvPr id="11" name="グラフィックス 10" descr="ドキュメント 単色塗りつぶし">
            <a:extLst>
              <a:ext uri="{FF2B5EF4-FFF2-40B4-BE49-F238E27FC236}">
                <a16:creationId xmlns:a16="http://schemas.microsoft.com/office/drawing/2014/main" id="{E6531E49-F345-47D1-9EF7-F1901780CEC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49923" y="3229850"/>
            <a:ext cx="914400" cy="914400"/>
          </a:xfrm>
          <a:prstGeom prst="rect">
            <a:avLst/>
          </a:prstGeom>
        </p:spPr>
      </p:pic>
      <p:sp>
        <p:nvSpPr>
          <p:cNvPr id="31" name="テキスト ボックス 30">
            <a:extLst>
              <a:ext uri="{FF2B5EF4-FFF2-40B4-BE49-F238E27FC236}">
                <a16:creationId xmlns:a16="http://schemas.microsoft.com/office/drawing/2014/main" id="{A998828A-95B7-1820-6A42-41DE002B4B85}"/>
              </a:ext>
            </a:extLst>
          </p:cNvPr>
          <p:cNvSpPr txBox="1"/>
          <p:nvPr/>
        </p:nvSpPr>
        <p:spPr>
          <a:xfrm>
            <a:off x="7527484" y="4051200"/>
            <a:ext cx="830677" cy="369332"/>
          </a:xfrm>
          <a:prstGeom prst="rect">
            <a:avLst/>
          </a:prstGeom>
          <a:noFill/>
        </p:spPr>
        <p:txBody>
          <a:bodyPr wrap="none" lIns="91440" tIns="45720" rIns="91440" bIns="45720" rtlCol="0" anchor="t">
            <a:spAutoFit/>
          </a:bodyPr>
          <a:lstStyle/>
          <a:p>
            <a:r>
              <a:rPr lang="ja-JP">
                <a:solidFill>
                  <a:schemeClr val="bg1"/>
                </a:solidFill>
                <a:ea typeface="+mn-lt"/>
                <a:cs typeface="+mn-lt"/>
              </a:rPr>
              <a:t>Macro</a:t>
            </a:r>
            <a:endParaRPr lang="ja-JP"/>
          </a:p>
        </p:txBody>
      </p:sp>
    </p:spTree>
    <p:extLst>
      <p:ext uri="{BB962C8B-B14F-4D97-AF65-F5344CB8AC3E}">
        <p14:creationId xmlns:p14="http://schemas.microsoft.com/office/powerpoint/2010/main" val="3974552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E65524BD-5D71-31A1-9845-5845D9922A39}"/>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27</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3DDCC9E6-FAD4-6567-09AA-80BA168984FF}"/>
              </a:ext>
            </a:extLst>
          </p:cNvPr>
          <p:cNvSpPr>
            <a:spLocks noGrp="1"/>
          </p:cNvSpPr>
          <p:nvPr>
            <p:ph sz="quarter" idx="17"/>
          </p:nvPr>
        </p:nvSpPr>
        <p:spPr/>
        <p:txBody>
          <a:bodyPr/>
          <a:lstStyle/>
          <a:p>
            <a:pPr marL="285750" indent="-285750">
              <a:buChar char="•"/>
            </a:pPr>
            <a:r>
              <a:rPr lang="ja-JP">
                <a:cs typeface="+mn-ea"/>
              </a:rPr>
              <a:t>Automating all release flows is not practical.</a:t>
            </a:r>
            <a:endParaRPr lang="ja-JP" altLang="en-US"/>
          </a:p>
          <a:p>
            <a:pPr marL="285750" indent="-285750">
              <a:buChar char="•"/>
            </a:pPr>
            <a:r>
              <a:rPr lang="ja-JP">
                <a:cs typeface="+mn-ea"/>
              </a:rPr>
              <a:t>Start with high-impact functions.</a:t>
            </a:r>
            <a:endParaRPr lang="ja-JP"/>
          </a:p>
          <a:p>
            <a:pPr marL="285750" indent="-285750">
              <a:buChar char="•"/>
            </a:pPr>
            <a:r>
              <a:rPr lang="ja-JP">
                <a:cs typeface="+mn-ea"/>
              </a:rPr>
              <a:t>Analyzed last year's release data to find the best functions to automate.</a:t>
            </a:r>
            <a:endParaRPr lang="ja-JP"/>
          </a:p>
          <a:p>
            <a:pPr marL="285750" indent="-285750">
              <a:buFont typeface="Arial" panose="020B0604020202020204" pitchFamily="34" charset="0"/>
              <a:buChar char="•"/>
            </a:pPr>
            <a:endParaRPr lang="ja-JP" altLang="en-US"/>
          </a:p>
        </p:txBody>
      </p:sp>
      <p:sp>
        <p:nvSpPr>
          <p:cNvPr id="5" name="タイトル 4">
            <a:extLst>
              <a:ext uri="{FF2B5EF4-FFF2-40B4-BE49-F238E27FC236}">
                <a16:creationId xmlns:a16="http://schemas.microsoft.com/office/drawing/2014/main" id="{4B4460A4-F713-8986-921A-0D6DA5041A31}"/>
              </a:ext>
            </a:extLst>
          </p:cNvPr>
          <p:cNvSpPr>
            <a:spLocks noGrp="1"/>
          </p:cNvSpPr>
          <p:nvPr>
            <p:ph type="title"/>
          </p:nvPr>
        </p:nvSpPr>
        <p:spPr/>
        <p:txBody>
          <a:bodyPr/>
          <a:lstStyle/>
          <a:p>
            <a:r>
              <a:rPr lang="en-US" altLang="ja-JP">
                <a:cs typeface="+mn-ea"/>
              </a:rPr>
              <a:t>Choos</a:t>
            </a:r>
            <a:r>
              <a:rPr lang="ja-JP">
                <a:cs typeface="+mn-ea"/>
              </a:rPr>
              <a:t>ing Functions to Automate</a:t>
            </a:r>
          </a:p>
        </p:txBody>
      </p:sp>
      <p:pic>
        <p:nvPicPr>
          <p:cNvPr id="7" name="図 6" descr="グラフィカル ユーザー インターフェイス, アプリケーション, テーブル&#10;&#10;自動的に生成された説明">
            <a:extLst>
              <a:ext uri="{FF2B5EF4-FFF2-40B4-BE49-F238E27FC236}">
                <a16:creationId xmlns:a16="http://schemas.microsoft.com/office/drawing/2014/main" id="{BC2C401D-58D4-98FC-7897-963B19F2F58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00125" y="2603371"/>
            <a:ext cx="7077075" cy="3414400"/>
          </a:xfrm>
          <a:prstGeom prst="rect">
            <a:avLst/>
          </a:prstGeom>
        </p:spPr>
      </p:pic>
      <p:sp>
        <p:nvSpPr>
          <p:cNvPr id="8" name="吹き出し: 角を丸めた四角形 7">
            <a:extLst>
              <a:ext uri="{FF2B5EF4-FFF2-40B4-BE49-F238E27FC236}">
                <a16:creationId xmlns:a16="http://schemas.microsoft.com/office/drawing/2014/main" id="{0EEDD9F1-A6A4-AB07-8EC2-DB8664407E94}"/>
              </a:ext>
            </a:extLst>
          </p:cNvPr>
          <p:cNvSpPr/>
          <p:nvPr/>
        </p:nvSpPr>
        <p:spPr>
          <a:xfrm>
            <a:off x="8315325" y="2676525"/>
            <a:ext cx="3638550" cy="1733550"/>
          </a:xfrm>
          <a:prstGeom prst="wedgeRoundRectCallout">
            <a:avLst>
              <a:gd name="adj1" fmla="val -62980"/>
              <a:gd name="adj2" fmla="val 73489"/>
              <a:gd name="adj3" fmla="val 166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ea typeface="+mn-lt"/>
                <a:cs typeface="+mn-lt"/>
              </a:rPr>
              <a:t>Analyze release results to see who spent how much time on what and when.</a:t>
            </a:r>
            <a:endParaRPr lang="ja-JP"/>
          </a:p>
        </p:txBody>
      </p:sp>
    </p:spTree>
    <p:extLst>
      <p:ext uri="{BB962C8B-B14F-4D97-AF65-F5344CB8AC3E}">
        <p14:creationId xmlns:p14="http://schemas.microsoft.com/office/powerpoint/2010/main" val="8352431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7A504637-5906-CE84-A1CF-D561B15C7F72}"/>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28</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0C6CAF1C-8443-962A-72E8-8EC290399C05}"/>
              </a:ext>
            </a:extLst>
          </p:cNvPr>
          <p:cNvSpPr>
            <a:spLocks noGrp="1"/>
          </p:cNvSpPr>
          <p:nvPr>
            <p:ph sz="quarter" idx="17"/>
          </p:nvPr>
        </p:nvSpPr>
        <p:spPr/>
        <p:txBody>
          <a:bodyPr/>
          <a:lstStyle/>
          <a:p>
            <a:pPr marL="285750" indent="-285750">
              <a:buChar char="•"/>
            </a:pPr>
            <a:r>
              <a:rPr lang="ja-JP">
                <a:cs typeface="+mn-ea"/>
              </a:rPr>
              <a:t>Identified technical challenges.</a:t>
            </a:r>
            <a:endParaRPr lang="en-US" altLang="ja-JP"/>
          </a:p>
          <a:p>
            <a:pPr marL="285750" indent="-285750">
              <a:buChar char="•"/>
            </a:pPr>
            <a:r>
              <a:rPr lang="ja-JP">
                <a:cs typeface="+mn-ea"/>
              </a:rPr>
              <a:t>Created a test environment and iterated until the release pipeline worked smoothly.</a:t>
            </a:r>
            <a:endParaRPr lang="en-US"/>
          </a:p>
          <a:p>
            <a:pPr marL="285750" indent="-285750">
              <a:buFont typeface="Arial" panose="020B0604020202020204" pitchFamily="34" charset="0"/>
              <a:buChar char="•"/>
            </a:pPr>
            <a:endParaRPr lang="ja-JP" altLang="en-US"/>
          </a:p>
          <a:p>
            <a:pPr marL="285750" indent="-285750">
              <a:buFont typeface="Arial" panose="020B0604020202020204" pitchFamily="34" charset="0"/>
              <a:buChar char="•"/>
            </a:pPr>
            <a:endParaRPr kumimoji="1" lang="en-US" altLang="ja-JP"/>
          </a:p>
          <a:p>
            <a:endParaRPr kumimoji="1" lang="ja-JP" altLang="en-US"/>
          </a:p>
        </p:txBody>
      </p:sp>
      <p:sp>
        <p:nvSpPr>
          <p:cNvPr id="5" name="タイトル 4">
            <a:extLst>
              <a:ext uri="{FF2B5EF4-FFF2-40B4-BE49-F238E27FC236}">
                <a16:creationId xmlns:a16="http://schemas.microsoft.com/office/drawing/2014/main" id="{507DB6F5-D536-BBFF-808B-3547CC02BA81}"/>
              </a:ext>
            </a:extLst>
          </p:cNvPr>
          <p:cNvSpPr>
            <a:spLocks noGrp="1"/>
          </p:cNvSpPr>
          <p:nvPr>
            <p:ph type="title"/>
          </p:nvPr>
        </p:nvSpPr>
        <p:spPr/>
        <p:txBody>
          <a:bodyPr/>
          <a:lstStyle/>
          <a:p>
            <a:r>
              <a:rPr lang="ja-JP">
                <a:cs typeface="+mn-ea"/>
              </a:rPr>
              <a:t>Building a Release Pipeline Based on Analysis</a:t>
            </a:r>
            <a:endParaRPr kumimoji="1" lang="ja-JP" altLang="en-US"/>
          </a:p>
        </p:txBody>
      </p:sp>
      <p:pic>
        <p:nvPicPr>
          <p:cNvPr id="7" name="図 6" descr="ダイアグラム&#10;&#10;自動的に生成された説明">
            <a:extLst>
              <a:ext uri="{FF2B5EF4-FFF2-40B4-BE49-F238E27FC236}">
                <a16:creationId xmlns:a16="http://schemas.microsoft.com/office/drawing/2014/main" id="{7CBAD567-3124-98E6-BE98-28B666A7837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101475" y="1602057"/>
            <a:ext cx="5989049" cy="4730018"/>
          </a:xfrm>
          <a:prstGeom prst="rect">
            <a:avLst/>
          </a:prstGeom>
        </p:spPr>
      </p:pic>
    </p:spTree>
    <p:extLst>
      <p:ext uri="{BB962C8B-B14F-4D97-AF65-F5344CB8AC3E}">
        <p14:creationId xmlns:p14="http://schemas.microsoft.com/office/powerpoint/2010/main" val="14060682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C2B6D5-737C-1FF2-84BF-047A8A8C77EE}"/>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29</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EE4038C9-8BAA-04BE-9B4A-85C42491D82E}"/>
              </a:ext>
            </a:extLst>
          </p:cNvPr>
          <p:cNvSpPr>
            <a:spLocks noGrp="1"/>
          </p:cNvSpPr>
          <p:nvPr>
            <p:ph sz="quarter" idx="17"/>
          </p:nvPr>
        </p:nvSpPr>
        <p:spPr/>
        <p:txBody>
          <a:bodyPr/>
          <a:lstStyle/>
          <a:p>
            <a:pPr marL="285750" indent="-285750">
              <a:buChar char="•"/>
            </a:pPr>
            <a:r>
              <a:rPr lang="ja-JP">
                <a:cs typeface="+mn-ea"/>
              </a:rPr>
              <a:t>We realized that technical feasibility is one thing, but whether non-engineer sales staff can execute the release process is another.</a:t>
            </a:r>
            <a:endParaRPr lang="ja-JP"/>
          </a:p>
          <a:p>
            <a:pPr marL="285750" indent="-285750">
              <a:buChar char="•"/>
            </a:pPr>
            <a:r>
              <a:rPr lang="ja-JP">
                <a:cs typeface="+mn-ea"/>
              </a:rPr>
              <a:t>Especially, using Git to push Configs to the repository seemed challenging.</a:t>
            </a:r>
            <a:endParaRPr lang="en-US"/>
          </a:p>
          <a:p>
            <a:pPr marL="285750" indent="-285750">
              <a:buChar char="•"/>
            </a:pPr>
            <a:r>
              <a:rPr lang="ja-JP">
                <a:cs typeface="+mn-ea"/>
              </a:rPr>
              <a:t>If it's difficult, we needed to make the process easier for them.</a:t>
            </a:r>
            <a:endParaRPr lang="en-US"/>
          </a:p>
          <a:p>
            <a:endParaRPr lang="en-US" altLang="ja-JP">
              <a:cs typeface="+mn-ea"/>
            </a:endParaRPr>
          </a:p>
          <a:p>
            <a:r>
              <a:rPr lang="en-US" altLang="ja-JP">
                <a:cs typeface="+mn-ea"/>
              </a:rPr>
              <a:t>Therefore,</a:t>
            </a:r>
            <a:r>
              <a:rPr lang="ja-JP" altLang="en-US">
                <a:cs typeface="+mn-ea"/>
              </a:rPr>
              <a:t> </a:t>
            </a:r>
            <a:r>
              <a:rPr lang="en-US" altLang="ja-JP">
                <a:cs typeface="+mn-ea"/>
              </a:rPr>
              <a:t>we</a:t>
            </a:r>
            <a:r>
              <a:rPr lang="ja-JP" altLang="en-US">
                <a:cs typeface="+mn-ea"/>
              </a:rPr>
              <a:t> </a:t>
            </a:r>
            <a:r>
              <a:rPr lang="en-US" altLang="ja-JP">
                <a:cs typeface="+mn-ea"/>
              </a:rPr>
              <a:t>got</a:t>
            </a:r>
            <a:r>
              <a:rPr lang="ja-JP" altLang="en-US">
                <a:cs typeface="+mn-ea"/>
              </a:rPr>
              <a:t> </a:t>
            </a:r>
            <a:r>
              <a:rPr lang="en-US" altLang="ja-JP">
                <a:cs typeface="+mn-ea"/>
              </a:rPr>
              <a:t>feedback</a:t>
            </a:r>
            <a:r>
              <a:rPr lang="ja-JP" altLang="en-US">
                <a:cs typeface="+mn-ea"/>
              </a:rPr>
              <a:t> </a:t>
            </a:r>
            <a:r>
              <a:rPr lang="en-US" altLang="ja-JP">
                <a:cs typeface="+mn-ea"/>
              </a:rPr>
              <a:t>from</a:t>
            </a:r>
            <a:r>
              <a:rPr lang="ja-JP" altLang="en-US">
                <a:cs typeface="+mn-ea"/>
              </a:rPr>
              <a:t> </a:t>
            </a:r>
            <a:r>
              <a:rPr lang="en-US" altLang="ja-JP">
                <a:cs typeface="+mn-ea"/>
              </a:rPr>
              <a:t>sales</a:t>
            </a:r>
            <a:r>
              <a:rPr lang="ja-JP" altLang="en-US">
                <a:cs typeface="+mn-ea"/>
              </a:rPr>
              <a:t> team </a:t>
            </a:r>
            <a:r>
              <a:rPr lang="en-US" altLang="ja-JP">
                <a:cs typeface="+mn-ea"/>
              </a:rPr>
              <a:t>at</a:t>
            </a:r>
            <a:r>
              <a:rPr lang="ja-JP" altLang="en-US">
                <a:cs typeface="+mn-ea"/>
              </a:rPr>
              <a:t> </a:t>
            </a:r>
            <a:r>
              <a:rPr lang="en-US" altLang="ja-JP">
                <a:cs typeface="+mn-ea"/>
              </a:rPr>
              <a:t>the</a:t>
            </a:r>
            <a:r>
              <a:rPr lang="ja-JP" altLang="en-US">
                <a:cs typeface="+mn-ea"/>
              </a:rPr>
              <a:t> </a:t>
            </a:r>
            <a:r>
              <a:rPr lang="en-US" altLang="ja-JP">
                <a:cs typeface="+mn-ea"/>
              </a:rPr>
              <a:t>design</a:t>
            </a:r>
            <a:r>
              <a:rPr lang="ja-JP" altLang="en-US">
                <a:cs typeface="+mn-ea"/>
              </a:rPr>
              <a:t> </a:t>
            </a:r>
            <a:r>
              <a:rPr lang="en-US" altLang="ja-JP">
                <a:cs typeface="+mn-ea"/>
              </a:rPr>
              <a:t>stage</a:t>
            </a:r>
            <a:r>
              <a:rPr lang="ja-JP" altLang="en-US">
                <a:cs typeface="+mn-ea"/>
              </a:rPr>
              <a:t> </a:t>
            </a:r>
            <a:r>
              <a:rPr lang="en-US" altLang="ja-JP">
                <a:cs typeface="+mn-ea"/>
              </a:rPr>
              <a:t>of</a:t>
            </a:r>
            <a:r>
              <a:rPr lang="ja-JP" altLang="en-US">
                <a:cs typeface="+mn-ea"/>
              </a:rPr>
              <a:t> </a:t>
            </a:r>
            <a:r>
              <a:rPr lang="en-US" altLang="ja-JP">
                <a:cs typeface="+mn-ea"/>
              </a:rPr>
              <a:t>the</a:t>
            </a:r>
            <a:r>
              <a:rPr lang="ja-JP">
                <a:cs typeface="+mn-ea"/>
              </a:rPr>
              <a:t> p</a:t>
            </a:r>
            <a:r>
              <a:rPr lang="en-US" altLang="ja-JP" err="1">
                <a:cs typeface="+mn-ea"/>
              </a:rPr>
              <a:t>ipeline</a:t>
            </a:r>
            <a:r>
              <a:rPr lang="en-US" altLang="ja-JP">
                <a:cs typeface="+mn-ea"/>
              </a:rPr>
              <a:t>.</a:t>
            </a:r>
            <a:endParaRPr lang="en-US"/>
          </a:p>
          <a:p>
            <a:r>
              <a:rPr lang="en-US" altLang="ja-JP">
                <a:cs typeface="+mn-ea"/>
              </a:rPr>
              <a:t>Sales</a:t>
            </a:r>
            <a:r>
              <a:rPr lang="ja-JP" altLang="en-US">
                <a:cs typeface="+mn-ea"/>
              </a:rPr>
              <a:t> team </a:t>
            </a:r>
            <a:r>
              <a:rPr lang="en-US" altLang="ja-JP">
                <a:cs typeface="+mn-ea"/>
              </a:rPr>
              <a:t>responded,</a:t>
            </a:r>
            <a:r>
              <a:rPr lang="ja-JP" altLang="en-US">
                <a:cs typeface="+mn-ea"/>
              </a:rPr>
              <a:t> </a:t>
            </a:r>
            <a:r>
              <a:rPr lang="en-US" altLang="ja-JP">
                <a:cs typeface="+mn-ea"/>
              </a:rPr>
              <a:t>"We</a:t>
            </a:r>
            <a:r>
              <a:rPr lang="ja-JP">
                <a:cs typeface="+mn-ea"/>
              </a:rPr>
              <a:t> can do this."</a:t>
            </a:r>
            <a:endParaRPr lang="en-US"/>
          </a:p>
          <a:p>
            <a:pPr marL="285750" indent="-285750">
              <a:buChar char="•"/>
            </a:pPr>
            <a:endParaRPr lang="ja-JP" altLang="en-US"/>
          </a:p>
        </p:txBody>
      </p:sp>
      <p:sp>
        <p:nvSpPr>
          <p:cNvPr id="5" name="タイトル 4">
            <a:extLst>
              <a:ext uri="{FF2B5EF4-FFF2-40B4-BE49-F238E27FC236}">
                <a16:creationId xmlns:a16="http://schemas.microsoft.com/office/drawing/2014/main" id="{512119A8-FAEC-889F-ED59-2CA9F8401E59}"/>
              </a:ext>
            </a:extLst>
          </p:cNvPr>
          <p:cNvSpPr>
            <a:spLocks noGrp="1"/>
          </p:cNvSpPr>
          <p:nvPr>
            <p:ph type="title"/>
          </p:nvPr>
        </p:nvSpPr>
        <p:spPr/>
        <p:txBody>
          <a:bodyPr/>
          <a:lstStyle/>
          <a:p>
            <a:r>
              <a:rPr lang="ja-JP" b="0"/>
              <a:t>T</a:t>
            </a:r>
            <a:r>
              <a:rPr lang="en-US" altLang="ja-JP" b="0" err="1">
                <a:cs typeface="Times New Roman"/>
              </a:rPr>
              <a:t>aked</a:t>
            </a:r>
            <a:r>
              <a:rPr lang="en-US" altLang="ja-JP" b="0">
                <a:cs typeface="Times New Roman"/>
              </a:rPr>
              <a:t> to</a:t>
            </a:r>
            <a:r>
              <a:rPr lang="ja-JP" altLang="en-US" b="0">
                <a:cs typeface="Times New Roman"/>
              </a:rPr>
              <a:t> </a:t>
            </a:r>
            <a:r>
              <a:rPr lang="ja-JP" b="0">
                <a:cs typeface="Times New Roman"/>
              </a:rPr>
              <a:t>Sales </a:t>
            </a:r>
            <a:r>
              <a:rPr lang="en-US" altLang="ja-JP" b="0">
                <a:cs typeface="Times New Roman"/>
              </a:rPr>
              <a:t>Team a</a:t>
            </a:r>
            <a:r>
              <a:rPr lang="ja-JP" b="0">
                <a:cs typeface="Times New Roman"/>
              </a:rPr>
              <a:t>gain</a:t>
            </a:r>
          </a:p>
        </p:txBody>
      </p:sp>
    </p:spTree>
    <p:extLst>
      <p:ext uri="{BB962C8B-B14F-4D97-AF65-F5344CB8AC3E}">
        <p14:creationId xmlns:p14="http://schemas.microsoft.com/office/powerpoint/2010/main" val="10356065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C2B6D5-737C-1FF2-84BF-047A8A8C77EE}"/>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30</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EE4038C9-8BAA-04BE-9B4A-85C42491D82E}"/>
              </a:ext>
            </a:extLst>
          </p:cNvPr>
          <p:cNvSpPr>
            <a:spLocks noGrp="1"/>
          </p:cNvSpPr>
          <p:nvPr>
            <p:ph sz="quarter" idx="17"/>
          </p:nvPr>
        </p:nvSpPr>
        <p:spPr/>
        <p:txBody>
          <a:bodyPr/>
          <a:lstStyle/>
          <a:p>
            <a:pPr marL="285750" indent="-285750">
              <a:buFont typeface="Arial,Sans-Serif"/>
              <a:buChar char="•"/>
            </a:pPr>
            <a:r>
              <a:rPr lang="ja-JP"/>
              <a:t>We realized that technical feasibility is one thing, but whether non-engineer sales staff can execute the release process is another.</a:t>
            </a:r>
          </a:p>
          <a:p>
            <a:pPr marL="285750" indent="-285750">
              <a:buFont typeface="Arial,Sans-Serif"/>
              <a:buChar char="•"/>
            </a:pPr>
            <a:r>
              <a:rPr lang="ja-JP"/>
              <a:t>Especially, using Git to push Configs to the repository seemed challenging.</a:t>
            </a:r>
            <a:endParaRPr lang="en-US" altLang="ja-JP"/>
          </a:p>
          <a:p>
            <a:pPr marL="285750" indent="-285750">
              <a:buFont typeface="Arial,Sans-Serif"/>
              <a:buChar char="•"/>
            </a:pPr>
            <a:r>
              <a:rPr lang="ja-JP"/>
              <a:t>If it's difficult, we needed to make the process easier for them.</a:t>
            </a:r>
            <a:endParaRPr lang="en-US"/>
          </a:p>
          <a:p>
            <a:endParaRPr lang="en-US"/>
          </a:p>
          <a:p>
            <a:r>
              <a:rPr lang="en-US"/>
              <a:t>Therefore,</a:t>
            </a:r>
            <a:r>
              <a:rPr lang="ja-JP" altLang="en-US"/>
              <a:t> </a:t>
            </a:r>
            <a:r>
              <a:rPr lang="en-US"/>
              <a:t>we</a:t>
            </a:r>
            <a:r>
              <a:rPr lang="ja-JP" altLang="en-US"/>
              <a:t> </a:t>
            </a:r>
            <a:r>
              <a:rPr lang="en-US"/>
              <a:t>got</a:t>
            </a:r>
            <a:r>
              <a:rPr lang="ja-JP" altLang="en-US"/>
              <a:t> </a:t>
            </a:r>
            <a:r>
              <a:rPr lang="en-US"/>
              <a:t>feedback</a:t>
            </a:r>
            <a:r>
              <a:rPr lang="ja-JP" altLang="en-US"/>
              <a:t> </a:t>
            </a:r>
            <a:r>
              <a:rPr lang="en-US"/>
              <a:t>from</a:t>
            </a:r>
            <a:r>
              <a:rPr lang="ja-JP" altLang="en-US"/>
              <a:t> </a:t>
            </a:r>
            <a:r>
              <a:rPr lang="en-US"/>
              <a:t>sales</a:t>
            </a:r>
            <a:r>
              <a:rPr lang="ja-JP" altLang="en-US"/>
              <a:t> </a:t>
            </a:r>
            <a:r>
              <a:rPr lang="en-US" altLang="ja-JP"/>
              <a:t>team</a:t>
            </a:r>
            <a:r>
              <a:rPr lang="ja-JP" altLang="en-US"/>
              <a:t> </a:t>
            </a:r>
            <a:r>
              <a:rPr lang="en-US"/>
              <a:t>at</a:t>
            </a:r>
            <a:r>
              <a:rPr lang="ja-JP" altLang="en-US"/>
              <a:t> </a:t>
            </a:r>
            <a:r>
              <a:rPr lang="en-US"/>
              <a:t>the</a:t>
            </a:r>
            <a:r>
              <a:rPr lang="ja-JP" altLang="en-US"/>
              <a:t> </a:t>
            </a:r>
            <a:r>
              <a:rPr lang="en-US"/>
              <a:t>design</a:t>
            </a:r>
            <a:r>
              <a:rPr lang="ja-JP" altLang="en-US"/>
              <a:t> </a:t>
            </a:r>
            <a:r>
              <a:rPr lang="en-US"/>
              <a:t>stage</a:t>
            </a:r>
            <a:r>
              <a:rPr lang="ja-JP" altLang="en-US"/>
              <a:t> </a:t>
            </a:r>
            <a:r>
              <a:rPr lang="en-US"/>
              <a:t>of</a:t>
            </a:r>
            <a:r>
              <a:rPr lang="ja-JP" altLang="en-US"/>
              <a:t> </a:t>
            </a:r>
            <a:r>
              <a:rPr lang="en-US"/>
              <a:t>the</a:t>
            </a:r>
            <a:r>
              <a:rPr lang="ja-JP" altLang="en-US"/>
              <a:t> </a:t>
            </a:r>
            <a:r>
              <a:rPr lang="en-US" altLang="ja-JP"/>
              <a:t>p</a:t>
            </a:r>
            <a:r>
              <a:rPr lang="en-US"/>
              <a:t>ipeline.</a:t>
            </a:r>
          </a:p>
          <a:p>
            <a:r>
              <a:rPr lang="en-US"/>
              <a:t>Sales</a:t>
            </a:r>
            <a:r>
              <a:rPr lang="ja-JP" altLang="en-US"/>
              <a:t> </a:t>
            </a:r>
            <a:r>
              <a:rPr lang="en-US" altLang="ja-JP"/>
              <a:t>team</a:t>
            </a:r>
            <a:r>
              <a:rPr lang="ja-JP" altLang="en-US"/>
              <a:t> </a:t>
            </a:r>
            <a:r>
              <a:rPr lang="en-US"/>
              <a:t>responded,</a:t>
            </a:r>
            <a:r>
              <a:rPr lang="ja-JP" altLang="en-US"/>
              <a:t> </a:t>
            </a:r>
            <a:r>
              <a:rPr lang="en-US"/>
              <a:t>"We</a:t>
            </a:r>
            <a:r>
              <a:rPr lang="ja-JP" altLang="en-US"/>
              <a:t> </a:t>
            </a:r>
            <a:r>
              <a:rPr lang="ja-JP"/>
              <a:t>can do this."</a:t>
            </a:r>
            <a:endParaRPr lang="en-US" altLang="ja-JP"/>
          </a:p>
          <a:p>
            <a:pPr marL="285750" indent="-285750">
              <a:buFont typeface="Arial,Sans-Serif"/>
              <a:buChar char="•"/>
            </a:pPr>
            <a:endParaRPr lang="ja-JP" altLang="en-US"/>
          </a:p>
          <a:p>
            <a:endParaRPr lang="ja-JP" altLang="en-US"/>
          </a:p>
        </p:txBody>
      </p:sp>
      <p:sp>
        <p:nvSpPr>
          <p:cNvPr id="5" name="タイトル 4">
            <a:extLst>
              <a:ext uri="{FF2B5EF4-FFF2-40B4-BE49-F238E27FC236}">
                <a16:creationId xmlns:a16="http://schemas.microsoft.com/office/drawing/2014/main" id="{512119A8-FAEC-889F-ED59-2CA9F8401E59}"/>
              </a:ext>
            </a:extLst>
          </p:cNvPr>
          <p:cNvSpPr>
            <a:spLocks noGrp="1"/>
          </p:cNvSpPr>
          <p:nvPr>
            <p:ph type="title"/>
          </p:nvPr>
        </p:nvSpPr>
        <p:spPr/>
        <p:txBody>
          <a:bodyPr/>
          <a:lstStyle/>
          <a:p>
            <a:r>
              <a:rPr lang="ja-JP" b="0"/>
              <a:t>T</a:t>
            </a:r>
            <a:r>
              <a:rPr lang="en-US" altLang="ja-JP" b="0" err="1"/>
              <a:t>aked</a:t>
            </a:r>
            <a:r>
              <a:rPr lang="en-US" altLang="ja-JP" b="0"/>
              <a:t> to</a:t>
            </a:r>
            <a:r>
              <a:rPr lang="ja-JP" b="0"/>
              <a:t> Sales </a:t>
            </a:r>
            <a:r>
              <a:rPr lang="en-US" altLang="ja-JP" b="0"/>
              <a:t>Team a</a:t>
            </a:r>
            <a:r>
              <a:rPr lang="ja-JP" b="0"/>
              <a:t>gain</a:t>
            </a:r>
            <a:endParaRPr lang="ja-JP" b="0">
              <a:solidFill>
                <a:srgbClr val="000000"/>
              </a:solidFill>
            </a:endParaRPr>
          </a:p>
          <a:p>
            <a:endParaRPr lang="ja-JP" altLang="en-US"/>
          </a:p>
        </p:txBody>
      </p:sp>
      <p:sp>
        <p:nvSpPr>
          <p:cNvPr id="6" name="正方形/長方形 5">
            <a:extLst>
              <a:ext uri="{FF2B5EF4-FFF2-40B4-BE49-F238E27FC236}">
                <a16:creationId xmlns:a16="http://schemas.microsoft.com/office/drawing/2014/main" id="{155B6B97-1824-200E-512B-28BCF7691142}"/>
              </a:ext>
            </a:extLst>
          </p:cNvPr>
          <p:cNvSpPr/>
          <p:nvPr/>
        </p:nvSpPr>
        <p:spPr>
          <a:xfrm>
            <a:off x="2" y="2542767"/>
            <a:ext cx="12191998" cy="177246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ja-JP" sz="4000">
                <a:ea typeface="+mn-lt"/>
                <a:cs typeface="+mn-lt"/>
              </a:rPr>
              <a:t>Av</a:t>
            </a:r>
            <a:r>
              <a:rPr lang="ja-JP" sz="4000">
                <a:ea typeface="+mn-lt"/>
                <a:cs typeface="+mn-lt"/>
              </a:rPr>
              <a:t>o</a:t>
            </a:r>
            <a:r>
              <a:rPr lang="en-US" altLang="ja-JP" sz="4000">
                <a:ea typeface="+mn-lt"/>
                <a:cs typeface="+mn-lt"/>
              </a:rPr>
              <a:t>id</a:t>
            </a:r>
            <a:r>
              <a:rPr lang="ja-JP" altLang="en-US" sz="4000">
                <a:ea typeface="+mn-lt"/>
                <a:cs typeface="+mn-lt"/>
              </a:rPr>
              <a:t> </a:t>
            </a:r>
            <a:r>
              <a:rPr lang="en-US" altLang="ja-JP" sz="4000" err="1">
                <a:ea typeface="+mn-lt"/>
                <a:cs typeface="+mn-lt"/>
              </a:rPr>
              <a:t>impleme</a:t>
            </a:r>
            <a:r>
              <a:rPr lang="ja-JP" sz="4000">
                <a:ea typeface="+mn-lt"/>
                <a:cs typeface="+mn-lt"/>
              </a:rPr>
              <a:t>nti</a:t>
            </a:r>
            <a:r>
              <a:rPr lang="en-US" altLang="ja-JP" sz="4000">
                <a:ea typeface="+mn-lt"/>
                <a:cs typeface="+mn-lt"/>
              </a:rPr>
              <a:t>ng</a:t>
            </a:r>
            <a:r>
              <a:rPr lang="ja-JP" altLang="en-US" sz="4000">
                <a:ea typeface="+mn-lt"/>
                <a:cs typeface="+mn-lt"/>
              </a:rPr>
              <a:t> </a:t>
            </a:r>
            <a:r>
              <a:rPr lang="ja-JP" sz="4000">
                <a:ea typeface="+mn-lt"/>
                <a:cs typeface="+mn-lt"/>
              </a:rPr>
              <a:t>too m</a:t>
            </a:r>
            <a:r>
              <a:rPr lang="en-US" altLang="ja-JP" sz="4000">
                <a:ea typeface="+mn-lt"/>
                <a:cs typeface="+mn-lt"/>
              </a:rPr>
              <a:t>any</a:t>
            </a:r>
            <a:r>
              <a:rPr lang="ja-JP" altLang="en-US" sz="4000">
                <a:ea typeface="+mn-lt"/>
                <a:cs typeface="+mn-lt"/>
              </a:rPr>
              <a:t> </a:t>
            </a:r>
            <a:r>
              <a:rPr lang="en-US" altLang="ja-JP" sz="4000">
                <a:ea typeface="+mn-lt"/>
                <a:cs typeface="+mn-lt"/>
              </a:rPr>
              <a:t>feat</a:t>
            </a:r>
            <a:r>
              <a:rPr lang="ja-JP" sz="4000">
                <a:ea typeface="+mn-lt"/>
                <a:cs typeface="+mn-lt"/>
              </a:rPr>
              <a:t>u</a:t>
            </a:r>
            <a:r>
              <a:rPr lang="en-US" altLang="ja-JP" sz="4000">
                <a:ea typeface="+mn-lt"/>
                <a:cs typeface="+mn-lt"/>
              </a:rPr>
              <a:t>res</a:t>
            </a:r>
            <a:r>
              <a:rPr lang="ja-JP" altLang="en-US" sz="4000">
                <a:ea typeface="+mn-lt"/>
                <a:cs typeface="+mn-lt"/>
              </a:rPr>
              <a:t> </a:t>
            </a:r>
            <a:r>
              <a:rPr lang="ja-JP" sz="4000">
                <a:ea typeface="+mn-lt"/>
                <a:cs typeface="+mn-lt"/>
              </a:rPr>
              <a:t>at </a:t>
            </a:r>
            <a:r>
              <a:rPr lang="en-US" altLang="ja-JP" sz="4000">
                <a:ea typeface="+mn-lt"/>
                <a:cs typeface="+mn-lt"/>
              </a:rPr>
              <a:t>first</a:t>
            </a:r>
            <a:endParaRPr lang="ja-JP" sz="4000">
              <a:ea typeface="+mn-lt"/>
              <a:cs typeface="+mn-lt"/>
            </a:endParaRPr>
          </a:p>
          <a:p>
            <a:pPr algn="ctr"/>
            <a:r>
              <a:rPr lang="en-US" altLang="ja-JP" sz="4000" err="1">
                <a:ea typeface="+mn-lt"/>
                <a:cs typeface="+mn-lt"/>
              </a:rPr>
              <a:t>Talke</a:t>
            </a:r>
            <a:r>
              <a:rPr lang="ja-JP" sz="4000">
                <a:ea typeface="+mn-lt"/>
                <a:cs typeface="+mn-lt"/>
              </a:rPr>
              <a:t>d </a:t>
            </a:r>
            <a:r>
              <a:rPr lang="en-US" altLang="ja-JP" sz="4000">
                <a:ea typeface="+mn-lt"/>
                <a:cs typeface="+mn-lt"/>
              </a:rPr>
              <a:t>to</a:t>
            </a:r>
            <a:r>
              <a:rPr lang="ja-JP" altLang="en-US" sz="4000">
                <a:ea typeface="+mn-lt"/>
                <a:cs typeface="+mn-lt"/>
              </a:rPr>
              <a:t> </a:t>
            </a:r>
            <a:r>
              <a:rPr lang="en-US" altLang="ja-JP" sz="4000">
                <a:ea typeface="+mn-lt"/>
                <a:cs typeface="+mn-lt"/>
              </a:rPr>
              <a:t>users</a:t>
            </a:r>
            <a:r>
              <a:rPr lang="ja-JP" altLang="en-US" sz="4000">
                <a:ea typeface="+mn-lt"/>
                <a:cs typeface="+mn-lt"/>
              </a:rPr>
              <a:t> </a:t>
            </a:r>
            <a:r>
              <a:rPr lang="en-US" altLang="ja-JP" sz="4000">
                <a:ea typeface="+mn-lt"/>
                <a:cs typeface="+mn-lt"/>
              </a:rPr>
              <a:t>ab</a:t>
            </a:r>
            <a:r>
              <a:rPr lang="ja-JP" sz="4000">
                <a:ea typeface="+mn-lt"/>
                <a:cs typeface="+mn-lt"/>
              </a:rPr>
              <a:t>out what </a:t>
            </a:r>
            <a:r>
              <a:rPr lang="en-US" altLang="ja-JP" sz="4000" err="1">
                <a:ea typeface="+mn-lt"/>
                <a:cs typeface="+mn-lt"/>
              </a:rPr>
              <a:t>th</a:t>
            </a:r>
            <a:r>
              <a:rPr lang="ja-JP" sz="4000">
                <a:ea typeface="+mn-lt"/>
                <a:cs typeface="+mn-lt"/>
              </a:rPr>
              <a:t>e</a:t>
            </a:r>
            <a:r>
              <a:rPr lang="en-US" altLang="ja-JP" sz="4000">
                <a:ea typeface="+mn-lt"/>
                <a:cs typeface="+mn-lt"/>
              </a:rPr>
              <a:t>y</a:t>
            </a:r>
            <a:r>
              <a:rPr lang="ja-JP" altLang="en-US" sz="4000">
                <a:ea typeface="+mn-lt"/>
                <a:cs typeface="+mn-lt"/>
              </a:rPr>
              <a:t> </a:t>
            </a:r>
            <a:r>
              <a:rPr lang="ja-JP" sz="4000">
                <a:ea typeface="+mn-lt"/>
                <a:cs typeface="+mn-lt"/>
              </a:rPr>
              <a:t>can accept</a:t>
            </a:r>
            <a:endParaRPr lang="ja-JP" altLang="en-US">
              <a:ea typeface="+mn-lt"/>
              <a:cs typeface="+mn-lt"/>
            </a:endParaRPr>
          </a:p>
        </p:txBody>
      </p:sp>
    </p:spTree>
    <p:extLst>
      <p:ext uri="{BB962C8B-B14F-4D97-AF65-F5344CB8AC3E}">
        <p14:creationId xmlns:p14="http://schemas.microsoft.com/office/powerpoint/2010/main" val="5162950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スライド番号プレースホルダー 10">
            <a:extLst>
              <a:ext uri="{FF2B5EF4-FFF2-40B4-BE49-F238E27FC236}">
                <a16:creationId xmlns:a16="http://schemas.microsoft.com/office/drawing/2014/main" id="{ECD677A1-731B-76D3-41DE-99E51176C826}"/>
              </a:ext>
            </a:extLst>
          </p:cNvPr>
          <p:cNvSpPr>
            <a:spLocks noGrp="1"/>
          </p:cNvSpPr>
          <p:nvPr>
            <p:ph type="sldNum" sz="quarter" idx="11"/>
          </p:nvPr>
        </p:nvSpPr>
        <p:spPr/>
        <p:txBody>
          <a:bodyPr/>
          <a:lstStyle/>
          <a:p>
            <a:fld id="{A4345066-4952-40C1-BC8B-CE2851EC3EF2}" type="slidenum">
              <a:rPr lang="ja-JP" altLang="en-US" smtClean="0"/>
              <a:pPr/>
              <a:t>31</a:t>
            </a:fld>
            <a:endParaRPr lang="en-US" altLang="ja-JP" sz="900"/>
          </a:p>
        </p:txBody>
      </p:sp>
      <p:sp>
        <p:nvSpPr>
          <p:cNvPr id="13" name="コンテンツ プレースホルダー 12">
            <a:extLst>
              <a:ext uri="{FF2B5EF4-FFF2-40B4-BE49-F238E27FC236}">
                <a16:creationId xmlns:a16="http://schemas.microsoft.com/office/drawing/2014/main" id="{D15F1927-C6DC-3219-28F3-68A1BF411867}"/>
              </a:ext>
            </a:extLst>
          </p:cNvPr>
          <p:cNvSpPr>
            <a:spLocks noGrp="1"/>
          </p:cNvSpPr>
          <p:nvPr>
            <p:ph sz="quarter" idx="17"/>
          </p:nvPr>
        </p:nvSpPr>
        <p:spPr/>
        <p:txBody>
          <a:bodyPr/>
          <a:lstStyle/>
          <a:p>
            <a:pPr marL="285750" indent="-285750">
              <a:buFont typeface="Arial"/>
              <a:buChar char="•"/>
            </a:pPr>
            <a:r>
              <a:rPr lang="ja-JP">
                <a:cs typeface="+mn-ea"/>
              </a:rPr>
              <a:t>Understood tasks for implementation; estimated outcome of automated release flow.</a:t>
            </a:r>
            <a:endParaRPr lang="ja-JP" altLang="en-US"/>
          </a:p>
          <a:p>
            <a:pPr marL="285750" indent="-285750">
              <a:buFont typeface="Arial"/>
              <a:buChar char="•"/>
            </a:pPr>
            <a:r>
              <a:rPr lang="ja-JP">
                <a:cs typeface="+mn-ea"/>
              </a:rPr>
              <a:t>Estimated cost reduction if the release pipeline runs until September 2024.</a:t>
            </a:r>
            <a:endParaRPr lang="en-US"/>
          </a:p>
          <a:p>
            <a:pPr marL="285750" indent="-285750">
              <a:buFont typeface="Arial"/>
              <a:buChar char="•"/>
            </a:pPr>
            <a:r>
              <a:rPr lang="en-US" altLang="ja-JP">
                <a:cs typeface="+mn-ea"/>
              </a:rPr>
              <a:t>Expressed</a:t>
            </a:r>
            <a:r>
              <a:rPr lang="ja-JP" altLang="en-US">
                <a:cs typeface="+mn-ea"/>
              </a:rPr>
              <a:t> </a:t>
            </a:r>
            <a:r>
              <a:rPr lang="en-US" altLang="ja-JP">
                <a:cs typeface="+mn-ea"/>
              </a:rPr>
              <a:t>cost</a:t>
            </a:r>
            <a:r>
              <a:rPr lang="ja-JP" altLang="en-US">
                <a:cs typeface="+mn-ea"/>
              </a:rPr>
              <a:t> </a:t>
            </a:r>
            <a:r>
              <a:rPr lang="en-US" altLang="ja-JP">
                <a:cs typeface="+mn-ea"/>
              </a:rPr>
              <a:t>reduction</a:t>
            </a:r>
            <a:r>
              <a:rPr lang="ja-JP" altLang="en-US">
                <a:cs typeface="+mn-ea"/>
              </a:rPr>
              <a:t> </a:t>
            </a:r>
            <a:r>
              <a:rPr lang="en-US" altLang="ja-JP">
                <a:cs typeface="+mn-ea"/>
              </a:rPr>
              <a:t>in</a:t>
            </a:r>
            <a:r>
              <a:rPr lang="ja-JP" altLang="en-US">
                <a:cs typeface="+mn-ea"/>
              </a:rPr>
              <a:t> </a:t>
            </a:r>
            <a:r>
              <a:rPr lang="en-US" altLang="ja-JP">
                <a:cs typeface="+mn-ea"/>
              </a:rPr>
              <a:t>time</a:t>
            </a:r>
            <a:r>
              <a:rPr lang="ja-JP" altLang="en-US">
                <a:cs typeface="+mn-ea"/>
              </a:rPr>
              <a:t> </a:t>
            </a:r>
            <a:r>
              <a:rPr lang="en-US" altLang="ja-JP">
                <a:cs typeface="+mn-ea"/>
              </a:rPr>
              <a:t>and</a:t>
            </a:r>
            <a:r>
              <a:rPr lang="ja-JP" altLang="en-US">
                <a:cs typeface="+mn-ea"/>
              </a:rPr>
              <a:t> </a:t>
            </a:r>
            <a:r>
              <a:rPr lang="en-US" altLang="ja-JP" b="1">
                <a:cs typeface="+mn-ea"/>
              </a:rPr>
              <a:t>money</a:t>
            </a:r>
            <a:r>
              <a:rPr lang="ja-JP" altLang="en-US" b="1">
                <a:cs typeface="+mn-ea"/>
              </a:rPr>
              <a:t> </a:t>
            </a:r>
            <a:r>
              <a:rPr lang="en-US" altLang="ja-JP">
                <a:cs typeface="+mn-ea"/>
              </a:rPr>
              <a:t>for</a:t>
            </a:r>
            <a:r>
              <a:rPr lang="ja-JP" altLang="en-US">
                <a:cs typeface="+mn-ea"/>
              </a:rPr>
              <a:t> </a:t>
            </a:r>
            <a:r>
              <a:rPr lang="en-US" altLang="ja-JP">
                <a:cs typeface="+mn-ea"/>
              </a:rPr>
              <a:t>non-en</a:t>
            </a:r>
            <a:r>
              <a:rPr lang="ja-JP">
                <a:cs typeface="+mn-ea"/>
              </a:rPr>
              <a:t>gineers.</a:t>
            </a:r>
            <a:endParaRPr lang="en-US"/>
          </a:p>
          <a:p>
            <a:pPr marL="285750" indent="-285750">
              <a:buFont typeface="Arial"/>
              <a:buChar char="•"/>
            </a:pPr>
            <a:r>
              <a:rPr lang="ja-JP">
                <a:cs typeface="+mn-ea"/>
              </a:rPr>
              <a:t>Proposed to sales and managers; received positive feedback.</a:t>
            </a:r>
            <a:endParaRPr lang="en-US"/>
          </a:p>
          <a:p>
            <a:endParaRPr lang="ja-JP" altLang="en-US"/>
          </a:p>
          <a:p>
            <a:pPr marL="285750" indent="-285750">
              <a:buFont typeface="Arial" panose="020B0604020202020204" pitchFamily="34" charset="0"/>
              <a:buChar char="•"/>
            </a:pPr>
            <a:endParaRPr lang="ja-JP" altLang="en-US"/>
          </a:p>
        </p:txBody>
      </p:sp>
      <p:sp>
        <p:nvSpPr>
          <p:cNvPr id="12" name="タイトル 11">
            <a:extLst>
              <a:ext uri="{FF2B5EF4-FFF2-40B4-BE49-F238E27FC236}">
                <a16:creationId xmlns:a16="http://schemas.microsoft.com/office/drawing/2014/main" id="{6764BCDF-A0B5-D5C7-3693-F67EAEE376BB}"/>
              </a:ext>
            </a:extLst>
          </p:cNvPr>
          <p:cNvSpPr>
            <a:spLocks noGrp="1"/>
          </p:cNvSpPr>
          <p:nvPr>
            <p:ph type="title"/>
          </p:nvPr>
        </p:nvSpPr>
        <p:spPr/>
        <p:txBody>
          <a:bodyPr/>
          <a:lstStyle/>
          <a:p>
            <a:r>
              <a:rPr lang="ja-JP">
                <a:cs typeface="+mn-ea"/>
              </a:rPr>
              <a:t>Estimating the Outcome of Release Automation</a:t>
            </a:r>
            <a:endParaRPr lang="ja-JP"/>
          </a:p>
        </p:txBody>
      </p:sp>
    </p:spTree>
    <p:extLst>
      <p:ext uri="{BB962C8B-B14F-4D97-AF65-F5344CB8AC3E}">
        <p14:creationId xmlns:p14="http://schemas.microsoft.com/office/powerpoint/2010/main" val="40375129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スライド番号プレースホルダー 10">
            <a:extLst>
              <a:ext uri="{FF2B5EF4-FFF2-40B4-BE49-F238E27FC236}">
                <a16:creationId xmlns:a16="http://schemas.microsoft.com/office/drawing/2014/main" id="{ECD677A1-731B-76D3-41DE-99E51176C826}"/>
              </a:ext>
            </a:extLst>
          </p:cNvPr>
          <p:cNvSpPr>
            <a:spLocks noGrp="1"/>
          </p:cNvSpPr>
          <p:nvPr>
            <p:ph type="sldNum" sz="quarter" idx="11"/>
          </p:nvPr>
        </p:nvSpPr>
        <p:spPr/>
        <p:txBody>
          <a:bodyPr/>
          <a:lstStyle/>
          <a:p>
            <a:fld id="{A4345066-4952-40C1-BC8B-CE2851EC3EF2}" type="slidenum">
              <a:rPr lang="ja-JP" altLang="en-US" smtClean="0"/>
              <a:pPr/>
              <a:t>32</a:t>
            </a:fld>
            <a:endParaRPr lang="en-US" altLang="ja-JP" sz="900"/>
          </a:p>
        </p:txBody>
      </p:sp>
      <p:sp>
        <p:nvSpPr>
          <p:cNvPr id="13" name="コンテンツ プレースホルダー 12">
            <a:extLst>
              <a:ext uri="{FF2B5EF4-FFF2-40B4-BE49-F238E27FC236}">
                <a16:creationId xmlns:a16="http://schemas.microsoft.com/office/drawing/2014/main" id="{D15F1927-C6DC-3219-28F3-68A1BF411867}"/>
              </a:ext>
            </a:extLst>
          </p:cNvPr>
          <p:cNvSpPr>
            <a:spLocks noGrp="1"/>
          </p:cNvSpPr>
          <p:nvPr>
            <p:ph sz="quarter" idx="17"/>
          </p:nvPr>
        </p:nvSpPr>
        <p:spPr/>
        <p:txBody>
          <a:bodyPr/>
          <a:lstStyle/>
          <a:p>
            <a:pPr marL="285750" indent="-285750">
              <a:buFont typeface="Arial,Sans-Serif"/>
              <a:buChar char="•"/>
            </a:pPr>
            <a:r>
              <a:rPr lang="ja-JP"/>
              <a:t>Understood tasks for implementation; estimated outcome of automated release flow.</a:t>
            </a:r>
            <a:endParaRPr lang="ja-JP" altLang="en-US"/>
          </a:p>
          <a:p>
            <a:pPr marL="285750" indent="-285750">
              <a:buFont typeface="Arial,Sans-Serif"/>
              <a:buChar char="•"/>
            </a:pPr>
            <a:r>
              <a:rPr lang="ja-JP"/>
              <a:t>Estimated cost reduction if the release pipeline runs until Sept</a:t>
            </a:r>
            <a:r>
              <a:rPr lang="en-US" altLang="ja-JP" err="1"/>
              <a:t>embe</a:t>
            </a:r>
            <a:r>
              <a:rPr lang="ja-JP"/>
              <a:t>r</a:t>
            </a:r>
            <a:r>
              <a:rPr lang="ja-JP" altLang="en-US"/>
              <a:t> </a:t>
            </a:r>
            <a:r>
              <a:rPr lang="ja-JP"/>
              <a:t>2024.</a:t>
            </a:r>
            <a:endParaRPr lang="en-US"/>
          </a:p>
          <a:p>
            <a:pPr marL="285750" indent="-285750">
              <a:buFont typeface="Arial,Sans-Serif"/>
              <a:buChar char="•"/>
            </a:pPr>
            <a:r>
              <a:rPr lang="en-US" altLang="ja-JP"/>
              <a:t>Expressed</a:t>
            </a:r>
            <a:r>
              <a:rPr lang="ja-JP"/>
              <a:t> </a:t>
            </a:r>
            <a:r>
              <a:rPr lang="en-US" altLang="ja-JP"/>
              <a:t>cost</a:t>
            </a:r>
            <a:r>
              <a:rPr lang="ja-JP"/>
              <a:t> </a:t>
            </a:r>
            <a:r>
              <a:rPr lang="en-US" altLang="ja-JP"/>
              <a:t>reduction</a:t>
            </a:r>
            <a:r>
              <a:rPr lang="ja-JP"/>
              <a:t> </a:t>
            </a:r>
            <a:r>
              <a:rPr lang="en-US" altLang="ja-JP"/>
              <a:t>in</a:t>
            </a:r>
            <a:r>
              <a:rPr lang="ja-JP"/>
              <a:t> </a:t>
            </a:r>
            <a:r>
              <a:rPr lang="en-US" altLang="ja-JP"/>
              <a:t>time</a:t>
            </a:r>
            <a:r>
              <a:rPr lang="ja-JP"/>
              <a:t> </a:t>
            </a:r>
            <a:r>
              <a:rPr lang="en-US" altLang="ja-JP"/>
              <a:t>and</a:t>
            </a:r>
            <a:r>
              <a:rPr lang="ja-JP"/>
              <a:t> </a:t>
            </a:r>
            <a:r>
              <a:rPr lang="en-US" altLang="ja-JP" b="1"/>
              <a:t>money</a:t>
            </a:r>
            <a:r>
              <a:rPr lang="ja-JP" b="1"/>
              <a:t> </a:t>
            </a:r>
            <a:r>
              <a:rPr lang="en-US" altLang="ja-JP"/>
              <a:t>for</a:t>
            </a:r>
            <a:r>
              <a:rPr lang="ja-JP"/>
              <a:t> </a:t>
            </a:r>
            <a:r>
              <a:rPr lang="en-US" altLang="ja-JP"/>
              <a:t>non-</a:t>
            </a:r>
            <a:r>
              <a:rPr lang="en-US" altLang="ja-JP" err="1"/>
              <a:t>eng</a:t>
            </a:r>
            <a:r>
              <a:rPr lang="ja-JP"/>
              <a:t>ineers.</a:t>
            </a:r>
            <a:endParaRPr lang="en-US"/>
          </a:p>
          <a:p>
            <a:pPr marL="285750" indent="-285750">
              <a:buFont typeface="Arial,Sans-Serif"/>
              <a:buChar char="•"/>
            </a:pPr>
            <a:r>
              <a:rPr lang="ja-JP"/>
              <a:t>Proposed to sales and managers; received positive feedback.</a:t>
            </a:r>
            <a:endParaRPr lang="en-US"/>
          </a:p>
          <a:p>
            <a:endParaRPr lang="ja-JP" altLang="en-US"/>
          </a:p>
          <a:p>
            <a:pPr marL="285750" indent="-285750">
              <a:buFont typeface="Arial,Sans-Serif"/>
              <a:buChar char="•"/>
            </a:pPr>
            <a:endParaRPr lang="ja-JP" altLang="en-US"/>
          </a:p>
          <a:p>
            <a:endParaRPr lang="ja-JP" altLang="en-US"/>
          </a:p>
        </p:txBody>
      </p:sp>
      <p:sp>
        <p:nvSpPr>
          <p:cNvPr id="12" name="タイトル 11">
            <a:extLst>
              <a:ext uri="{FF2B5EF4-FFF2-40B4-BE49-F238E27FC236}">
                <a16:creationId xmlns:a16="http://schemas.microsoft.com/office/drawing/2014/main" id="{6764BCDF-A0B5-D5C7-3693-F67EAEE376BB}"/>
              </a:ext>
            </a:extLst>
          </p:cNvPr>
          <p:cNvSpPr>
            <a:spLocks noGrp="1"/>
          </p:cNvSpPr>
          <p:nvPr>
            <p:ph type="title"/>
          </p:nvPr>
        </p:nvSpPr>
        <p:spPr/>
        <p:txBody>
          <a:bodyPr/>
          <a:lstStyle/>
          <a:p>
            <a:r>
              <a:rPr lang="ja-JP"/>
              <a:t>Estimating the Outcome of Release Automation</a:t>
            </a:r>
            <a:endParaRPr lang="ja-JP" b="0">
              <a:solidFill>
                <a:srgbClr val="000000"/>
              </a:solidFill>
            </a:endParaRPr>
          </a:p>
          <a:p>
            <a:endParaRPr lang="ja-JP" altLang="en-US"/>
          </a:p>
        </p:txBody>
      </p:sp>
      <p:sp>
        <p:nvSpPr>
          <p:cNvPr id="2" name="正方形/長方形 1">
            <a:extLst>
              <a:ext uri="{FF2B5EF4-FFF2-40B4-BE49-F238E27FC236}">
                <a16:creationId xmlns:a16="http://schemas.microsoft.com/office/drawing/2014/main" id="{47093296-5EB0-3FE5-4804-9B72CF48C588}"/>
              </a:ext>
            </a:extLst>
          </p:cNvPr>
          <p:cNvSpPr/>
          <p:nvPr/>
        </p:nvSpPr>
        <p:spPr>
          <a:xfrm>
            <a:off x="0" y="2633624"/>
            <a:ext cx="12191998" cy="164236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sz="4000">
                <a:ea typeface="+mn-lt"/>
                <a:cs typeface="+mn-lt"/>
              </a:rPr>
              <a:t>Use common language to express outcomes</a:t>
            </a:r>
            <a:endParaRPr lang="ja-JP">
              <a:ea typeface="+mn-lt"/>
              <a:cs typeface="+mn-lt"/>
            </a:endParaRPr>
          </a:p>
        </p:txBody>
      </p:sp>
    </p:spTree>
    <p:extLst>
      <p:ext uri="{BB962C8B-B14F-4D97-AF65-F5344CB8AC3E}">
        <p14:creationId xmlns:p14="http://schemas.microsoft.com/office/powerpoint/2010/main" val="10170335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descr="夕日の前に立っている人&#10;&#10;中程度の精度で自動的に生成された説明">
            <a:extLst>
              <a:ext uri="{FF2B5EF4-FFF2-40B4-BE49-F238E27FC236}">
                <a16:creationId xmlns:a16="http://schemas.microsoft.com/office/drawing/2014/main" id="{9773BF1E-322C-EEE0-4A07-81DA600BD35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94" y="-526474"/>
            <a:ext cx="12192001" cy="8128741"/>
          </a:xfrm>
          <a:prstGeom prst="rect">
            <a:avLst/>
          </a:prstGeom>
        </p:spPr>
      </p:pic>
      <p:sp>
        <p:nvSpPr>
          <p:cNvPr id="3" name="Slide Number Placeholder 2">
            <a:extLst>
              <a:ext uri="{FF2B5EF4-FFF2-40B4-BE49-F238E27FC236}">
                <a16:creationId xmlns:a16="http://schemas.microsoft.com/office/drawing/2014/main" id="{787D324A-96D8-471C-6068-E64875C17685}"/>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33</a:t>
            </a:fld>
            <a:endParaRPr lang="en-US" altLang="ja-JP" sz="900">
              <a:solidFill>
                <a:schemeClr val="bg1">
                  <a:lumMod val="65000"/>
                </a:schemeClr>
              </a:solidFill>
            </a:endParaRPr>
          </a:p>
        </p:txBody>
      </p:sp>
      <p:sp>
        <p:nvSpPr>
          <p:cNvPr id="5" name="Title 4">
            <a:extLst>
              <a:ext uri="{FF2B5EF4-FFF2-40B4-BE49-F238E27FC236}">
                <a16:creationId xmlns:a16="http://schemas.microsoft.com/office/drawing/2014/main" id="{A6875253-6552-7890-A508-278ECA8AB83F}"/>
              </a:ext>
            </a:extLst>
          </p:cNvPr>
          <p:cNvSpPr>
            <a:spLocks noGrp="1"/>
          </p:cNvSpPr>
          <p:nvPr>
            <p:ph type="title"/>
          </p:nvPr>
        </p:nvSpPr>
        <p:spPr/>
        <p:txBody>
          <a:bodyPr/>
          <a:lstStyle/>
          <a:p>
            <a:r>
              <a:rPr lang="ja-JP" b="0">
                <a:solidFill>
                  <a:schemeClr val="bg1"/>
                </a:solidFill>
                <a:cs typeface="+mn-ea"/>
              </a:rPr>
              <a:t>Customer Feedback</a:t>
            </a:r>
            <a:endParaRPr lang="ja-JP">
              <a:solidFill>
                <a:schemeClr val="bg1"/>
              </a:solidFill>
              <a:cs typeface="+mn-ea"/>
            </a:endParaRPr>
          </a:p>
        </p:txBody>
      </p:sp>
      <p:sp>
        <p:nvSpPr>
          <p:cNvPr id="12" name="正方形/長方形 11">
            <a:extLst>
              <a:ext uri="{FF2B5EF4-FFF2-40B4-BE49-F238E27FC236}">
                <a16:creationId xmlns:a16="http://schemas.microsoft.com/office/drawing/2014/main" id="{ED05AA3E-0DFB-71B9-22F2-F84177639AE7}"/>
              </a:ext>
            </a:extLst>
          </p:cNvPr>
          <p:cNvSpPr/>
          <p:nvPr/>
        </p:nvSpPr>
        <p:spPr>
          <a:xfrm>
            <a:off x="0" y="2169781"/>
            <a:ext cx="12192000" cy="3458817"/>
          </a:xfrm>
          <a:prstGeom prst="rect">
            <a:avLst/>
          </a:prstGeom>
          <a:solidFill>
            <a:schemeClr val="tx1">
              <a:lumMod val="25000"/>
              <a:lumOff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ja-JP" b="1">
                <a:solidFill>
                  <a:schemeClr val="tx1"/>
                </a:solidFill>
                <a:ea typeface="+mn-lt"/>
                <a:cs typeface="+mn-lt"/>
              </a:rPr>
              <a:t>Growth and Improvement:</a:t>
            </a:r>
            <a:endParaRPr lang="ja-JP" altLang="en-US"/>
          </a:p>
          <a:p>
            <a:r>
              <a:rPr lang="ja-JP">
                <a:solidFill>
                  <a:schemeClr val="tx1"/>
                </a:solidFill>
                <a:ea typeface="+mn-lt"/>
                <a:cs typeface="+mn-lt"/>
              </a:rPr>
              <a:t>We received comments from a third-party perspective about tasks we hadn't reviewed ourselves and risks we hadn't noticed. The training highlighted the team's weaknesses, and we understood the points that needed to be checked. Now, we can handle some tasks ourselves.</a:t>
            </a:r>
            <a:endParaRPr lang="ja-JP"/>
          </a:p>
          <a:p>
            <a:r>
              <a:rPr lang="ja-JP">
                <a:solidFill>
                  <a:schemeClr val="tx1"/>
                </a:solidFill>
                <a:ea typeface="+mn-lt"/>
                <a:cs typeface="+mn-lt"/>
              </a:rPr>
              <a:t>The training didn't stop with a one-time improvement; we understood the perspectives to check, so we can continuously handle things ourselves.</a:t>
            </a:r>
            <a:endParaRPr lang="ja-JP"/>
          </a:p>
          <a:p>
            <a:endParaRPr lang="ja-JP" altLang="en-US">
              <a:solidFill>
                <a:schemeClr val="tx1"/>
              </a:solidFill>
              <a:ea typeface="+mn-lt"/>
              <a:cs typeface="+mn-lt"/>
            </a:endParaRPr>
          </a:p>
          <a:p>
            <a:r>
              <a:rPr lang="en-US" altLang="ja-JP" b="1">
                <a:solidFill>
                  <a:schemeClr val="tx1"/>
                </a:solidFill>
                <a:ea typeface="+mn-lt"/>
                <a:cs typeface="+mn-lt"/>
              </a:rPr>
              <a:t>About</a:t>
            </a:r>
            <a:r>
              <a:rPr lang="ja-JP" altLang="en-US" b="1">
                <a:solidFill>
                  <a:schemeClr val="tx1"/>
                </a:solidFill>
                <a:ea typeface="+mn-lt"/>
                <a:cs typeface="+mn-lt"/>
              </a:rPr>
              <a:t> </a:t>
            </a:r>
            <a:r>
              <a:rPr lang="en-US" altLang="ja-JP" b="1" err="1">
                <a:solidFill>
                  <a:schemeClr val="tx1"/>
                </a:solidFill>
                <a:ea typeface="+mn-lt"/>
                <a:cs typeface="+mn-lt"/>
              </a:rPr>
              <a:t>Terrakoya</a:t>
            </a:r>
            <a:r>
              <a:rPr lang="ja-JP" altLang="en-US" b="1">
                <a:solidFill>
                  <a:schemeClr val="tx1"/>
                </a:solidFill>
                <a:ea typeface="+mn-lt"/>
                <a:cs typeface="+mn-lt"/>
              </a:rPr>
              <a:t> </a:t>
            </a:r>
            <a:r>
              <a:rPr lang="en-US" altLang="ja-JP" b="1">
                <a:solidFill>
                  <a:schemeClr val="tx1"/>
                </a:solidFill>
                <a:ea typeface="+mn-lt"/>
                <a:cs typeface="+mn-lt"/>
              </a:rPr>
              <a:t>Trainers:</a:t>
            </a:r>
            <a:endParaRPr lang="en-US">
              <a:solidFill>
                <a:schemeClr val="tx1"/>
              </a:solidFill>
            </a:endParaRPr>
          </a:p>
          <a:p>
            <a:r>
              <a:rPr lang="en-US" altLang="ja-JP">
                <a:solidFill>
                  <a:schemeClr val="tx1"/>
                </a:solidFill>
                <a:ea typeface="+mn-lt"/>
                <a:cs typeface="+mn-lt"/>
              </a:rPr>
              <a:t>The</a:t>
            </a:r>
            <a:r>
              <a:rPr lang="ja-JP" altLang="en-US">
                <a:solidFill>
                  <a:schemeClr val="tx1"/>
                </a:solidFill>
                <a:ea typeface="+mn-lt"/>
                <a:cs typeface="+mn-lt"/>
              </a:rPr>
              <a:t> </a:t>
            </a:r>
            <a:r>
              <a:rPr lang="en-US" altLang="ja-JP">
                <a:solidFill>
                  <a:schemeClr val="tx1"/>
                </a:solidFill>
                <a:ea typeface="+mn-lt"/>
                <a:cs typeface="+mn-lt"/>
              </a:rPr>
              <a:t>highly</a:t>
            </a:r>
            <a:r>
              <a:rPr lang="ja-JP" altLang="en-US">
                <a:solidFill>
                  <a:schemeClr val="tx1"/>
                </a:solidFill>
                <a:ea typeface="+mn-lt"/>
                <a:cs typeface="+mn-lt"/>
              </a:rPr>
              <a:t> </a:t>
            </a:r>
            <a:r>
              <a:rPr lang="en-US" altLang="ja-JP">
                <a:solidFill>
                  <a:schemeClr val="tx1"/>
                </a:solidFill>
                <a:ea typeface="+mn-lt"/>
                <a:cs typeface="+mn-lt"/>
              </a:rPr>
              <a:t>specialized</a:t>
            </a:r>
            <a:r>
              <a:rPr lang="ja-JP" altLang="en-US">
                <a:solidFill>
                  <a:schemeClr val="tx1"/>
                </a:solidFill>
                <a:ea typeface="+mn-lt"/>
                <a:cs typeface="+mn-lt"/>
              </a:rPr>
              <a:t> </a:t>
            </a:r>
            <a:r>
              <a:rPr lang="en-US" altLang="ja-JP">
                <a:solidFill>
                  <a:schemeClr val="tx1"/>
                </a:solidFill>
                <a:ea typeface="+mn-lt"/>
                <a:cs typeface="+mn-lt"/>
              </a:rPr>
              <a:t>trainers</a:t>
            </a:r>
            <a:r>
              <a:rPr lang="ja-JP" altLang="en-US">
                <a:solidFill>
                  <a:schemeClr val="tx1"/>
                </a:solidFill>
                <a:ea typeface="+mn-lt"/>
                <a:cs typeface="+mn-lt"/>
              </a:rPr>
              <a:t> </a:t>
            </a:r>
            <a:r>
              <a:rPr lang="en-US" altLang="ja-JP">
                <a:solidFill>
                  <a:schemeClr val="tx1"/>
                </a:solidFill>
                <a:ea typeface="+mn-lt"/>
                <a:cs typeface="+mn-lt"/>
              </a:rPr>
              <a:t>not</a:t>
            </a:r>
            <a:r>
              <a:rPr lang="ja-JP" altLang="en-US">
                <a:solidFill>
                  <a:schemeClr val="tx1"/>
                </a:solidFill>
                <a:ea typeface="+mn-lt"/>
                <a:cs typeface="+mn-lt"/>
              </a:rPr>
              <a:t> </a:t>
            </a:r>
            <a:r>
              <a:rPr lang="en-US" altLang="ja-JP">
                <a:solidFill>
                  <a:schemeClr val="tx1"/>
                </a:solidFill>
                <a:ea typeface="+mn-lt"/>
                <a:cs typeface="+mn-lt"/>
              </a:rPr>
              <a:t>only</a:t>
            </a:r>
            <a:r>
              <a:rPr lang="ja-JP" altLang="en-US">
                <a:solidFill>
                  <a:schemeClr val="tx1"/>
                </a:solidFill>
                <a:ea typeface="+mn-lt"/>
                <a:cs typeface="+mn-lt"/>
              </a:rPr>
              <a:t> </a:t>
            </a:r>
            <a:r>
              <a:rPr lang="en-US" altLang="ja-JP">
                <a:solidFill>
                  <a:schemeClr val="tx1"/>
                </a:solidFill>
                <a:ea typeface="+mn-lt"/>
                <a:cs typeface="+mn-lt"/>
              </a:rPr>
              <a:t>have</a:t>
            </a:r>
            <a:r>
              <a:rPr lang="ja-JP" altLang="en-US">
                <a:solidFill>
                  <a:schemeClr val="tx1"/>
                </a:solidFill>
                <a:ea typeface="+mn-lt"/>
                <a:cs typeface="+mn-lt"/>
              </a:rPr>
              <a:t> </a:t>
            </a:r>
            <a:r>
              <a:rPr lang="en-US" altLang="ja-JP">
                <a:solidFill>
                  <a:schemeClr val="tx1"/>
                </a:solidFill>
                <a:ea typeface="+mn-lt"/>
                <a:cs typeface="+mn-lt"/>
              </a:rPr>
              <a:t>knowledge</a:t>
            </a:r>
            <a:r>
              <a:rPr lang="ja-JP" altLang="en-US">
                <a:solidFill>
                  <a:schemeClr val="tx1"/>
                </a:solidFill>
                <a:ea typeface="+mn-lt"/>
                <a:cs typeface="+mn-lt"/>
              </a:rPr>
              <a:t> </a:t>
            </a:r>
            <a:r>
              <a:rPr lang="en-US" altLang="ja-JP">
                <a:solidFill>
                  <a:schemeClr val="tx1"/>
                </a:solidFill>
                <a:ea typeface="+mn-lt"/>
                <a:cs typeface="+mn-lt"/>
              </a:rPr>
              <a:t>of</a:t>
            </a:r>
            <a:r>
              <a:rPr lang="ja-JP" altLang="en-US">
                <a:solidFill>
                  <a:schemeClr val="tx1"/>
                </a:solidFill>
                <a:ea typeface="+mn-lt"/>
                <a:cs typeface="+mn-lt"/>
              </a:rPr>
              <a:t> </a:t>
            </a:r>
            <a:r>
              <a:rPr lang="en-US" altLang="ja-JP">
                <a:solidFill>
                  <a:schemeClr val="tx1"/>
                </a:solidFill>
                <a:ea typeface="+mn-lt"/>
                <a:cs typeface="+mn-lt"/>
              </a:rPr>
              <a:t>AWS</a:t>
            </a:r>
            <a:r>
              <a:rPr lang="ja-JP" altLang="en-US">
                <a:solidFill>
                  <a:schemeClr val="tx1"/>
                </a:solidFill>
                <a:ea typeface="+mn-lt"/>
                <a:cs typeface="+mn-lt"/>
              </a:rPr>
              <a:t> </a:t>
            </a:r>
            <a:r>
              <a:rPr lang="en-US" altLang="ja-JP">
                <a:solidFill>
                  <a:schemeClr val="tx1"/>
                </a:solidFill>
                <a:ea typeface="+mn-lt"/>
                <a:cs typeface="+mn-lt"/>
              </a:rPr>
              <a:t>best</a:t>
            </a:r>
            <a:r>
              <a:rPr lang="ja-JP" altLang="en-US">
                <a:solidFill>
                  <a:schemeClr val="tx1"/>
                </a:solidFill>
                <a:ea typeface="+mn-lt"/>
                <a:cs typeface="+mn-lt"/>
              </a:rPr>
              <a:t> </a:t>
            </a:r>
            <a:r>
              <a:rPr lang="en-US" altLang="ja-JP">
                <a:solidFill>
                  <a:schemeClr val="tx1"/>
                </a:solidFill>
                <a:ea typeface="+mn-lt"/>
                <a:cs typeface="+mn-lt"/>
              </a:rPr>
              <a:t>practices</a:t>
            </a:r>
            <a:r>
              <a:rPr lang="ja-JP" altLang="en-US">
                <a:solidFill>
                  <a:schemeClr val="tx1"/>
                </a:solidFill>
                <a:ea typeface="+mn-lt"/>
                <a:cs typeface="+mn-lt"/>
              </a:rPr>
              <a:t> </a:t>
            </a:r>
            <a:r>
              <a:rPr lang="en-US" altLang="ja-JP">
                <a:solidFill>
                  <a:schemeClr val="tx1"/>
                </a:solidFill>
                <a:ea typeface="+mn-lt"/>
                <a:cs typeface="+mn-lt"/>
              </a:rPr>
              <a:t>but</a:t>
            </a:r>
            <a:r>
              <a:rPr lang="ja-JP" altLang="en-US">
                <a:solidFill>
                  <a:schemeClr val="tx1"/>
                </a:solidFill>
                <a:ea typeface="+mn-lt"/>
                <a:cs typeface="+mn-lt"/>
              </a:rPr>
              <a:t> </a:t>
            </a:r>
            <a:r>
              <a:rPr lang="en-US" altLang="ja-JP">
                <a:solidFill>
                  <a:schemeClr val="tx1"/>
                </a:solidFill>
                <a:ea typeface="+mn-lt"/>
                <a:cs typeface="+mn-lt"/>
              </a:rPr>
              <a:t>also</a:t>
            </a:r>
            <a:r>
              <a:rPr lang="ja-JP" altLang="en-US">
                <a:solidFill>
                  <a:schemeClr val="tx1"/>
                </a:solidFill>
                <a:ea typeface="+mn-lt"/>
                <a:cs typeface="+mn-lt"/>
              </a:rPr>
              <a:t> </a:t>
            </a:r>
            <a:r>
              <a:rPr lang="en-US" altLang="ja-JP">
                <a:solidFill>
                  <a:schemeClr val="tx1"/>
                </a:solidFill>
                <a:ea typeface="+mn-lt"/>
                <a:cs typeface="+mn-lt"/>
              </a:rPr>
              <a:t>understand</a:t>
            </a:r>
            <a:r>
              <a:rPr lang="ja-JP" altLang="en-US">
                <a:solidFill>
                  <a:schemeClr val="tx1"/>
                </a:solidFill>
                <a:ea typeface="+mn-lt"/>
                <a:cs typeface="+mn-lt"/>
              </a:rPr>
              <a:t> </a:t>
            </a:r>
            <a:r>
              <a:rPr lang="en-US" altLang="ja-JP">
                <a:solidFill>
                  <a:schemeClr val="tx1"/>
                </a:solidFill>
                <a:ea typeface="+mn-lt"/>
                <a:cs typeface="+mn-lt"/>
              </a:rPr>
              <a:t>the</a:t>
            </a:r>
            <a:r>
              <a:rPr lang="ja-JP" altLang="en-US">
                <a:solidFill>
                  <a:schemeClr val="tx1"/>
                </a:solidFill>
                <a:ea typeface="+mn-lt"/>
                <a:cs typeface="+mn-lt"/>
              </a:rPr>
              <a:t> </a:t>
            </a:r>
            <a:r>
              <a:rPr lang="en-US" altLang="ja-JP">
                <a:solidFill>
                  <a:schemeClr val="tx1"/>
                </a:solidFill>
                <a:ea typeface="+mn-lt"/>
                <a:cs typeface="+mn-lt"/>
              </a:rPr>
              <a:t>system</a:t>
            </a:r>
            <a:r>
              <a:rPr lang="ja-JP" altLang="en-US">
                <a:solidFill>
                  <a:schemeClr val="tx1"/>
                </a:solidFill>
                <a:ea typeface="+mn-lt"/>
                <a:cs typeface="+mn-lt"/>
              </a:rPr>
              <a:t> </a:t>
            </a:r>
            <a:r>
              <a:rPr lang="en-US" altLang="ja-JP">
                <a:solidFill>
                  <a:schemeClr val="tx1"/>
                </a:solidFill>
                <a:ea typeface="+mn-lt"/>
                <a:cs typeface="+mn-lt"/>
              </a:rPr>
              <a:t>structure,</a:t>
            </a:r>
            <a:r>
              <a:rPr lang="ja-JP" altLang="en-US">
                <a:solidFill>
                  <a:schemeClr val="tx1"/>
                </a:solidFill>
                <a:ea typeface="+mn-lt"/>
                <a:cs typeface="+mn-lt"/>
              </a:rPr>
              <a:t> </a:t>
            </a:r>
            <a:r>
              <a:rPr lang="en-US" altLang="ja-JP">
                <a:solidFill>
                  <a:schemeClr val="tx1"/>
                </a:solidFill>
                <a:ea typeface="+mn-lt"/>
                <a:cs typeface="+mn-lt"/>
              </a:rPr>
              <a:t>operation</a:t>
            </a:r>
            <a:r>
              <a:rPr lang="ja-JP" altLang="en-US">
                <a:solidFill>
                  <a:schemeClr val="tx1"/>
                </a:solidFill>
                <a:ea typeface="+mn-lt"/>
                <a:cs typeface="+mn-lt"/>
              </a:rPr>
              <a:t> </a:t>
            </a:r>
            <a:r>
              <a:rPr lang="en-US" altLang="ja-JP">
                <a:solidFill>
                  <a:schemeClr val="tx1"/>
                </a:solidFill>
                <a:ea typeface="+mn-lt"/>
                <a:cs typeface="+mn-lt"/>
              </a:rPr>
              <a:t>mechanisms,</a:t>
            </a:r>
            <a:r>
              <a:rPr lang="ja-JP" altLang="en-US">
                <a:solidFill>
                  <a:schemeClr val="tx1"/>
                </a:solidFill>
                <a:ea typeface="+mn-lt"/>
                <a:cs typeface="+mn-lt"/>
              </a:rPr>
              <a:t> </a:t>
            </a:r>
            <a:r>
              <a:rPr lang="en-US" altLang="ja-JP">
                <a:solidFill>
                  <a:schemeClr val="tx1"/>
                </a:solidFill>
                <a:ea typeface="+mn-lt"/>
                <a:cs typeface="+mn-lt"/>
              </a:rPr>
              <a:t>and</a:t>
            </a:r>
            <a:r>
              <a:rPr lang="ja-JP" altLang="en-US">
                <a:solidFill>
                  <a:schemeClr val="tx1"/>
                </a:solidFill>
                <a:ea typeface="+mn-lt"/>
                <a:cs typeface="+mn-lt"/>
              </a:rPr>
              <a:t> </a:t>
            </a:r>
            <a:r>
              <a:rPr lang="en-US" altLang="ja-JP">
                <a:solidFill>
                  <a:schemeClr val="tx1"/>
                </a:solidFill>
                <a:ea typeface="+mn-lt"/>
                <a:cs typeface="+mn-lt"/>
              </a:rPr>
              <a:t>real</a:t>
            </a:r>
            <a:r>
              <a:rPr lang="ja-JP" altLang="en-US">
                <a:solidFill>
                  <a:schemeClr val="tx1"/>
                </a:solidFill>
                <a:ea typeface="+mn-lt"/>
                <a:cs typeface="+mn-lt"/>
              </a:rPr>
              <a:t> </a:t>
            </a:r>
            <a:r>
              <a:rPr lang="en-US" altLang="ja-JP">
                <a:solidFill>
                  <a:schemeClr val="tx1"/>
                </a:solidFill>
                <a:ea typeface="+mn-lt"/>
                <a:cs typeface="+mn-lt"/>
              </a:rPr>
              <a:t>issues</a:t>
            </a:r>
            <a:r>
              <a:rPr lang="ja-JP" altLang="en-US">
                <a:solidFill>
                  <a:schemeClr val="tx1"/>
                </a:solidFill>
                <a:ea typeface="+mn-lt"/>
                <a:cs typeface="+mn-lt"/>
              </a:rPr>
              <a:t> </a:t>
            </a:r>
            <a:r>
              <a:rPr lang="en-US" altLang="ja-JP">
                <a:solidFill>
                  <a:schemeClr val="tx1"/>
                </a:solidFill>
                <a:ea typeface="+mn-lt"/>
                <a:cs typeface="+mn-lt"/>
              </a:rPr>
              <a:t>at</a:t>
            </a:r>
            <a:r>
              <a:rPr lang="ja-JP" altLang="en-US">
                <a:solidFill>
                  <a:schemeClr val="tx1"/>
                </a:solidFill>
                <a:ea typeface="+mn-lt"/>
                <a:cs typeface="+mn-lt"/>
              </a:rPr>
              <a:t> </a:t>
            </a:r>
            <a:r>
              <a:rPr lang="en-US" altLang="ja-JP">
                <a:solidFill>
                  <a:schemeClr val="tx1"/>
                </a:solidFill>
                <a:ea typeface="+mn-lt"/>
                <a:cs typeface="+mn-lt"/>
              </a:rPr>
              <a:t>the</a:t>
            </a:r>
            <a:r>
              <a:rPr lang="ja-JP">
                <a:solidFill>
                  <a:schemeClr val="tx1"/>
                </a:solidFill>
                <a:ea typeface="+mn-lt"/>
                <a:cs typeface="+mn-lt"/>
              </a:rPr>
              <a:t> site. They provided traini</a:t>
            </a:r>
            <a:r>
              <a:rPr lang="en-US" altLang="ja-JP">
                <a:solidFill>
                  <a:schemeClr val="tx1"/>
                </a:solidFill>
                <a:ea typeface="+mn-lt"/>
                <a:cs typeface="+mn-lt"/>
              </a:rPr>
              <a:t>ng</a:t>
            </a:r>
            <a:r>
              <a:rPr lang="ja-JP" altLang="en-US">
                <a:solidFill>
                  <a:schemeClr val="tx1"/>
                </a:solidFill>
                <a:ea typeface="+mn-lt"/>
                <a:cs typeface="+mn-lt"/>
              </a:rPr>
              <a:t> </a:t>
            </a:r>
            <a:r>
              <a:rPr lang="ja-JP">
                <a:solidFill>
                  <a:schemeClr val="tx1"/>
                </a:solidFill>
                <a:ea typeface="+mn-lt"/>
                <a:cs typeface="+mn-lt"/>
              </a:rPr>
              <a:t>suited to our needs, which gave us satisfaction and peace of mind. We felt we were growing, so we could approach the training positively.</a:t>
            </a:r>
            <a:endParaRPr lang="en-US">
              <a:solidFill>
                <a:schemeClr val="tx1"/>
              </a:solidFill>
            </a:endParaRPr>
          </a:p>
        </p:txBody>
      </p:sp>
      <p:pic>
        <p:nvPicPr>
          <p:cNvPr id="6" name="Picture 4" descr="かずさんのプロフィール写真">
            <a:extLst>
              <a:ext uri="{FF2B5EF4-FFF2-40B4-BE49-F238E27FC236}">
                <a16:creationId xmlns:a16="http://schemas.microsoft.com/office/drawing/2014/main" id="{E8361175-7A5D-E0DE-31B2-02BDAD52F30B}"/>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452584" y="887031"/>
            <a:ext cx="1540728" cy="1540728"/>
          </a:xfrm>
          <a:prstGeom prst="ellipse">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93343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2DA9BDAA-A5C1-A85A-1C6F-538427DFDC6B}"/>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34</a:t>
            </a:fld>
            <a:endParaRPr lang="en-US" altLang="ja-JP" sz="900">
              <a:solidFill>
                <a:schemeClr val="bg1">
                  <a:lumMod val="65000"/>
                </a:schemeClr>
              </a:solidFill>
            </a:endParaRPr>
          </a:p>
        </p:txBody>
      </p:sp>
      <p:sp>
        <p:nvSpPr>
          <p:cNvPr id="4" name="コンテンツ プレースホルダー 3">
            <a:extLst>
              <a:ext uri="{FF2B5EF4-FFF2-40B4-BE49-F238E27FC236}">
                <a16:creationId xmlns:a16="http://schemas.microsoft.com/office/drawing/2014/main" id="{E61E377C-03E8-1A6E-17BC-EA7CFDDD2C2C}"/>
              </a:ext>
            </a:extLst>
          </p:cNvPr>
          <p:cNvSpPr>
            <a:spLocks noGrp="1"/>
          </p:cNvSpPr>
          <p:nvPr>
            <p:ph sz="quarter" idx="17"/>
          </p:nvPr>
        </p:nvSpPr>
        <p:spPr/>
        <p:txBody>
          <a:bodyPr/>
          <a:lstStyle/>
          <a:p>
            <a:r>
              <a:rPr lang="ja-JP">
                <a:cs typeface="+mn-ea"/>
              </a:rPr>
              <a:t>Important points for involving the business side:</a:t>
            </a:r>
            <a:endParaRPr lang="ja-JP"/>
          </a:p>
          <a:p>
            <a:pPr marL="285750" indent="-285750">
              <a:buFont typeface="Arial"/>
              <a:buChar char="•"/>
            </a:pPr>
            <a:r>
              <a:rPr lang="ja-JP">
                <a:cs typeface="+mn-ea"/>
              </a:rPr>
              <a:t>Observe the actual work and understand the facts.</a:t>
            </a:r>
            <a:endParaRPr lang="en-US"/>
          </a:p>
          <a:p>
            <a:pPr marL="285750" indent="-285750">
              <a:buFont typeface="Arial"/>
              <a:buChar char="•"/>
            </a:pPr>
            <a:r>
              <a:rPr lang="ja-JP">
                <a:cs typeface="+mn-ea"/>
              </a:rPr>
              <a:t>Form hypotheses about the problems and verify them by talking to the people involved.</a:t>
            </a:r>
            <a:endParaRPr lang="en-US"/>
          </a:p>
          <a:p>
            <a:pPr marL="285750" indent="-285750">
              <a:buFont typeface="Arial"/>
              <a:buChar char="•"/>
            </a:pPr>
            <a:r>
              <a:rPr lang="ja-JP">
                <a:cs typeface="+mn-ea"/>
              </a:rPr>
              <a:t>Avoid implementing too many features at first; find out what users can accept.</a:t>
            </a:r>
            <a:endParaRPr lang="en-US"/>
          </a:p>
          <a:p>
            <a:pPr marL="285750" indent="-285750">
              <a:buFont typeface="Arial"/>
              <a:buChar char="•"/>
            </a:pPr>
            <a:r>
              <a:rPr lang="ja-JP">
                <a:cs typeface="+mn-ea"/>
              </a:rPr>
              <a:t>Use common language to express outcomes.</a:t>
            </a:r>
            <a:endParaRPr lang="ja-JP"/>
          </a:p>
          <a:p>
            <a:endParaRPr lang="ja-JP" altLang="en-US"/>
          </a:p>
        </p:txBody>
      </p:sp>
      <p:sp>
        <p:nvSpPr>
          <p:cNvPr id="5" name="タイトル 4">
            <a:extLst>
              <a:ext uri="{FF2B5EF4-FFF2-40B4-BE49-F238E27FC236}">
                <a16:creationId xmlns:a16="http://schemas.microsoft.com/office/drawing/2014/main" id="{419DBA37-0F6D-573B-AE00-EEBFBF39FAB2}"/>
              </a:ext>
            </a:extLst>
          </p:cNvPr>
          <p:cNvSpPr>
            <a:spLocks noGrp="1"/>
          </p:cNvSpPr>
          <p:nvPr>
            <p:ph type="title"/>
          </p:nvPr>
        </p:nvSpPr>
        <p:spPr/>
        <p:txBody>
          <a:bodyPr/>
          <a:lstStyle/>
          <a:p>
            <a:r>
              <a:rPr lang="ja-JP">
                <a:cs typeface="+mn-ea"/>
              </a:rPr>
              <a:t>Key Takeaways</a:t>
            </a:r>
            <a:endParaRPr kumimoji="1" lang="ja-JP" altLang="en-US"/>
          </a:p>
        </p:txBody>
      </p:sp>
    </p:spTree>
    <p:extLst>
      <p:ext uri="{BB962C8B-B14F-4D97-AF65-F5344CB8AC3E}">
        <p14:creationId xmlns:p14="http://schemas.microsoft.com/office/powerpoint/2010/main" val="30432576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76268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E4EC3F24-EEEB-67C8-5BDE-8E879167DF62}"/>
              </a:ext>
            </a:extLst>
          </p:cNvPr>
          <p:cNvSpPr>
            <a:spLocks noGrp="1"/>
          </p:cNvSpPr>
          <p:nvPr>
            <p:ph type="sldNum" sz="quarter" idx="11"/>
          </p:nvPr>
        </p:nvSpPr>
        <p:spPr/>
        <p:txBody>
          <a:bodyPr/>
          <a:lstStyle/>
          <a:p>
            <a:fld id="{A4345066-4952-40C1-BC8B-CE2851EC3EF2}" type="slidenum">
              <a:rPr lang="ja-JP" altLang="en-US" smtClean="0">
                <a:solidFill>
                  <a:schemeClr val="bg1">
                    <a:lumMod val="65000"/>
                  </a:schemeClr>
                </a:solidFill>
              </a:rPr>
              <a:pPr/>
              <a:t>36</a:t>
            </a:fld>
            <a:endParaRPr lang="en-US" altLang="ja-JP" sz="900">
              <a:solidFill>
                <a:schemeClr val="bg1">
                  <a:lumMod val="65000"/>
                </a:schemeClr>
              </a:solidFill>
            </a:endParaRPr>
          </a:p>
        </p:txBody>
      </p:sp>
      <p:sp>
        <p:nvSpPr>
          <p:cNvPr id="5" name="タイトル 4">
            <a:extLst>
              <a:ext uri="{FF2B5EF4-FFF2-40B4-BE49-F238E27FC236}">
                <a16:creationId xmlns:a16="http://schemas.microsoft.com/office/drawing/2014/main" id="{83824B98-C48A-A898-C539-32FB339DE148}"/>
              </a:ext>
            </a:extLst>
          </p:cNvPr>
          <p:cNvSpPr>
            <a:spLocks noGrp="1"/>
          </p:cNvSpPr>
          <p:nvPr>
            <p:ph type="title"/>
          </p:nvPr>
        </p:nvSpPr>
        <p:spPr/>
        <p:txBody>
          <a:bodyPr/>
          <a:lstStyle/>
          <a:p>
            <a:r>
              <a:rPr kumimoji="1" lang="en-US" altLang="ja-JP"/>
              <a:t>We </a:t>
            </a:r>
            <a:r>
              <a:rPr lang="en-US" altLang="ja-JP"/>
              <a:t>a</a:t>
            </a:r>
            <a:r>
              <a:rPr kumimoji="1" lang="en-US" altLang="ja-JP"/>
              <a:t>re</a:t>
            </a:r>
            <a:r>
              <a:rPr lang="ja-JP" altLang="en-US"/>
              <a:t> </a:t>
            </a:r>
            <a:r>
              <a:rPr lang="en-US" altLang="ja-JP"/>
              <a:t>hiring</a:t>
            </a:r>
            <a:endParaRPr kumimoji="1" lang="ja-JP" altLang="en-US"/>
          </a:p>
        </p:txBody>
      </p:sp>
      <p:pic>
        <p:nvPicPr>
          <p:cNvPr id="9" name="コンテンツ プレースホルダー 8" descr="QR コード&#10;&#10;説明は自動で生成されたものです">
            <a:extLst>
              <a:ext uri="{FF2B5EF4-FFF2-40B4-BE49-F238E27FC236}">
                <a16:creationId xmlns:a16="http://schemas.microsoft.com/office/drawing/2014/main" id="{5BEAA9D0-0A80-7BC8-D951-5623FE319A23}"/>
              </a:ext>
            </a:extLst>
          </p:cNvPr>
          <p:cNvPicPr>
            <a:picLocks noGrp="1" noChangeAspect="1"/>
          </p:cNvPicPr>
          <p:nvPr>
            <p:ph sz="quarter" idx="17"/>
          </p:nvPr>
        </p:nvPicPr>
        <p:blipFill>
          <a:blip r:embed="rId2"/>
          <a:stretch>
            <a:fillRect/>
          </a:stretch>
        </p:blipFill>
        <p:spPr>
          <a:xfrm>
            <a:off x="4176750" y="1509750"/>
            <a:ext cx="3838500" cy="3838500"/>
          </a:xfrm>
        </p:spPr>
      </p:pic>
    </p:spTree>
    <p:extLst>
      <p:ext uri="{BB962C8B-B14F-4D97-AF65-F5344CB8AC3E}">
        <p14:creationId xmlns:p14="http://schemas.microsoft.com/office/powerpoint/2010/main" val="3797168193"/>
      </p:ext>
    </p:extLst>
  </p:cSld>
  <p:clrMapOvr>
    <a:masterClrMapping/>
  </p:clrMapOvr>
</p:sld>
</file>

<file path=ppt/theme/theme1.xml><?xml version="1.0" encoding="utf-8"?>
<a:theme xmlns:a="http://schemas.openxmlformats.org/drawingml/2006/main" name="Confidential">
  <a:themeElements>
    <a:clrScheme name="DENSO 2022">
      <a:dk1>
        <a:srgbClr val="323232"/>
      </a:dk1>
      <a:lt1>
        <a:sysClr val="window" lastClr="FFFFFF"/>
      </a:lt1>
      <a:dk2>
        <a:srgbClr val="B9D7EB"/>
      </a:dk2>
      <a:lt2>
        <a:srgbClr val="DC0032"/>
      </a:lt2>
      <a:accent1>
        <a:srgbClr val="B4B4B4"/>
      </a:accent1>
      <a:accent2>
        <a:srgbClr val="1E9146"/>
      </a:accent2>
      <a:accent3>
        <a:srgbClr val="8246AF"/>
      </a:accent3>
      <a:accent4>
        <a:srgbClr val="0091BE"/>
      </a:accent4>
      <a:accent5>
        <a:srgbClr val="FAB932"/>
      </a:accent5>
      <a:accent6>
        <a:srgbClr val="E65587"/>
      </a:accent6>
      <a:hlink>
        <a:srgbClr val="1E9146"/>
      </a:hlink>
      <a:folHlink>
        <a:srgbClr val="0091BE"/>
      </a:folHlink>
    </a:clrScheme>
    <a:fontScheme name="DENSO2022">
      <a:majorFont>
        <a:latin typeface="Yu Gothic UI"/>
        <a:ea typeface="Yu Gothic UI"/>
        <a:cs typeface="Times New Roman"/>
      </a:majorFont>
      <a:minorFont>
        <a:latin typeface="Yu Gothic UI"/>
        <a:ea typeface="Yu Gothic UI"/>
        <a:cs typeface="Times New Roman"/>
      </a:minorFont>
    </a:fontScheme>
    <a:fmtScheme name="淡い単色">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dirty="0" smtClean="0"/>
        </a:defPPr>
      </a:lstStyle>
    </a:txDef>
  </a:objectDefaults>
  <a:extraClrSchemeLst/>
  <a:extLst>
    <a:ext uri="{05A4C25C-085E-4340-85A3-A5531E510DB2}">
      <thm15:themeFamily xmlns:thm15="http://schemas.microsoft.com/office/thememl/2012/main" name="PPT_16_9_J.potx_.potx" id="{6718FD38-2958-4A8B-B46D-A53E5B5C29B2}" vid="{259D2754-B62A-4085-A56D-8060107E6EB5}"/>
    </a:ext>
  </a:extLst>
</a:theme>
</file>

<file path=ppt/theme/theme2.xml><?xml version="1.0" encoding="utf-8"?>
<a:theme xmlns:a="http://schemas.openxmlformats.org/drawingml/2006/main" name="Top_secret">
  <a:themeElements>
    <a:clrScheme name="DENSO 2022">
      <a:dk1>
        <a:srgbClr val="323232"/>
      </a:dk1>
      <a:lt1>
        <a:sysClr val="window" lastClr="FFFFFF"/>
      </a:lt1>
      <a:dk2>
        <a:srgbClr val="B9D7EB"/>
      </a:dk2>
      <a:lt2>
        <a:srgbClr val="DC0032"/>
      </a:lt2>
      <a:accent1>
        <a:srgbClr val="B4B4B4"/>
      </a:accent1>
      <a:accent2>
        <a:srgbClr val="1E9146"/>
      </a:accent2>
      <a:accent3>
        <a:srgbClr val="8246AF"/>
      </a:accent3>
      <a:accent4>
        <a:srgbClr val="0091BE"/>
      </a:accent4>
      <a:accent5>
        <a:srgbClr val="FAB932"/>
      </a:accent5>
      <a:accent6>
        <a:srgbClr val="E65587"/>
      </a:accent6>
      <a:hlink>
        <a:srgbClr val="1E9146"/>
      </a:hlink>
      <a:folHlink>
        <a:srgbClr val="0091BE"/>
      </a:folHlink>
    </a:clrScheme>
    <a:fontScheme name="DENSO2022">
      <a:majorFont>
        <a:latin typeface="Yu Gothic UI"/>
        <a:ea typeface="Yu Gothic UI"/>
        <a:cs typeface="Times New Roman"/>
      </a:majorFont>
      <a:minorFont>
        <a:latin typeface="Yu Gothic UI"/>
        <a:ea typeface="Yu Gothic UI"/>
        <a:cs typeface="Times New Roman"/>
      </a:minorFont>
    </a:fontScheme>
    <a:fmtScheme name="淡い単色">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dirty="0" smtClean="0"/>
        </a:defPPr>
      </a:lstStyle>
    </a:txDef>
  </a:objectDefaults>
  <a:extraClrSchemeLst/>
  <a:extLst>
    <a:ext uri="{05A4C25C-085E-4340-85A3-A5531E510DB2}">
      <thm15:themeFamily xmlns:thm15="http://schemas.microsoft.com/office/thememl/2012/main" name="PPT_16_9_J.potx_.potx" id="{6718FD38-2958-4A8B-B46D-A53E5B5C29B2}" vid="{2E15C856-0331-442D-9DF7-34DA21550BF4}"/>
    </a:ext>
  </a:extLst>
</a:theme>
</file>

<file path=ppt/theme/theme3.xml><?xml version="1.0" encoding="utf-8"?>
<a:theme xmlns:a="http://schemas.openxmlformats.org/drawingml/2006/main" name="Secret">
  <a:themeElements>
    <a:clrScheme name="DENSO 2022">
      <a:dk1>
        <a:srgbClr val="323232"/>
      </a:dk1>
      <a:lt1>
        <a:sysClr val="window" lastClr="FFFFFF"/>
      </a:lt1>
      <a:dk2>
        <a:srgbClr val="B9D7EB"/>
      </a:dk2>
      <a:lt2>
        <a:srgbClr val="DC0032"/>
      </a:lt2>
      <a:accent1>
        <a:srgbClr val="B4B4B4"/>
      </a:accent1>
      <a:accent2>
        <a:srgbClr val="1E9146"/>
      </a:accent2>
      <a:accent3>
        <a:srgbClr val="8246AF"/>
      </a:accent3>
      <a:accent4>
        <a:srgbClr val="0091BE"/>
      </a:accent4>
      <a:accent5>
        <a:srgbClr val="FAB932"/>
      </a:accent5>
      <a:accent6>
        <a:srgbClr val="E65587"/>
      </a:accent6>
      <a:hlink>
        <a:srgbClr val="1E9146"/>
      </a:hlink>
      <a:folHlink>
        <a:srgbClr val="0091BE"/>
      </a:folHlink>
    </a:clrScheme>
    <a:fontScheme name="DENSO2022">
      <a:majorFont>
        <a:latin typeface="Yu Gothic UI"/>
        <a:ea typeface="Yu Gothic UI"/>
        <a:cs typeface="Times New Roman"/>
      </a:majorFont>
      <a:minorFont>
        <a:latin typeface="Yu Gothic UI"/>
        <a:ea typeface="Yu Gothic UI"/>
        <a:cs typeface="Times New Roman"/>
      </a:minorFont>
    </a:fontScheme>
    <a:fmtScheme name="淡い単色">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dirty="0" smtClean="0"/>
        </a:defPPr>
      </a:lstStyle>
    </a:txDef>
  </a:objectDefaults>
  <a:extraClrSchemeLst/>
  <a:extLst>
    <a:ext uri="{05A4C25C-085E-4340-85A3-A5531E510DB2}">
      <thm15:themeFamily xmlns:thm15="http://schemas.microsoft.com/office/thememl/2012/main" name="PPT_16_9_J.potx_.potx" id="{6718FD38-2958-4A8B-B46D-A53E5B5C29B2}" vid="{16B4E374-AB77-432E-8527-1DB7BB938A43}"/>
    </a:ext>
  </a:extLst>
</a:theme>
</file>

<file path=ppt/theme/theme4.xml><?xml version="1.0" encoding="utf-8"?>
<a:theme xmlns:a="http://schemas.openxmlformats.org/drawingml/2006/main" name="No_Mark">
  <a:themeElements>
    <a:clrScheme name="DENSO 2022">
      <a:dk1>
        <a:srgbClr val="323232"/>
      </a:dk1>
      <a:lt1>
        <a:sysClr val="window" lastClr="FFFFFF"/>
      </a:lt1>
      <a:dk2>
        <a:srgbClr val="B9D7EB"/>
      </a:dk2>
      <a:lt2>
        <a:srgbClr val="DC0032"/>
      </a:lt2>
      <a:accent1>
        <a:srgbClr val="B4B4B4"/>
      </a:accent1>
      <a:accent2>
        <a:srgbClr val="1E9146"/>
      </a:accent2>
      <a:accent3>
        <a:srgbClr val="8246AF"/>
      </a:accent3>
      <a:accent4>
        <a:srgbClr val="0091BE"/>
      </a:accent4>
      <a:accent5>
        <a:srgbClr val="FAB932"/>
      </a:accent5>
      <a:accent6>
        <a:srgbClr val="E65587"/>
      </a:accent6>
      <a:hlink>
        <a:srgbClr val="1E9146"/>
      </a:hlink>
      <a:folHlink>
        <a:srgbClr val="0091BE"/>
      </a:folHlink>
    </a:clrScheme>
    <a:fontScheme name="DENSO2022">
      <a:majorFont>
        <a:latin typeface="Yu Gothic UI"/>
        <a:ea typeface="Yu Gothic UI"/>
        <a:cs typeface="Times New Roman"/>
      </a:majorFont>
      <a:minorFont>
        <a:latin typeface="Yu Gothic UI"/>
        <a:ea typeface="Yu Gothic UI"/>
        <a:cs typeface="Times New Roman"/>
      </a:minorFont>
    </a:fontScheme>
    <a:fmtScheme name="淡い単色">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dirty="0" smtClean="0"/>
        </a:defPPr>
      </a:lstStyle>
    </a:txDef>
  </a:objectDefaults>
  <a:extraClrSchemeLst/>
  <a:extLst>
    <a:ext uri="{05A4C25C-085E-4340-85A3-A5531E510DB2}">
      <thm15:themeFamily xmlns:thm15="http://schemas.microsoft.com/office/thememl/2012/main" name="PPT_16_9_J.potx_.potx" id="{6718FD38-2958-4A8B-B46D-A53E5B5C29B2}" vid="{901A0C84-811F-4FA4-B23C-ECF5BFB3C9B6}"/>
    </a:ext>
  </a:ext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CE962794B0A944469D6CD7C25B4BB246" ma:contentTypeVersion="16" ma:contentTypeDescription="新しいドキュメントを作成します。" ma:contentTypeScope="" ma:versionID="2825b0fc2a5530927c5a5cd30ef84000">
  <xsd:schema xmlns:xsd="http://www.w3.org/2001/XMLSchema" xmlns:xs="http://www.w3.org/2001/XMLSchema" xmlns:p="http://schemas.microsoft.com/office/2006/metadata/properties" xmlns:ns2="a159d380-ac1e-4412-b466-1401355d9689" xmlns:ns3="83764966-3fdf-44af-b26a-0c00d2e05f45" targetNamespace="http://schemas.microsoft.com/office/2006/metadata/properties" ma:root="true" ma:fieldsID="21f392f56fe587a55ac1906e4e3f0ca2" ns2:_="" ns3:_="">
    <xsd:import namespace="a159d380-ac1e-4412-b466-1401355d9689"/>
    <xsd:import namespace="83764966-3fdf-44af-b26a-0c00d2e05f45"/>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59d380-ac1e-4412-b466-1401355d96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画像タグ" ma:readOnly="false" ma:fieldId="{5cf76f15-5ced-4ddc-b409-7134ff3c332f}" ma:taxonomyMulti="true" ma:sspId="3874608b-8892-48bc-be6a-3536a5ac448e"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3764966-3fdf-44af-b26a-0c00d2e05f45" elementFormDefault="qualified">
    <xsd:import namespace="http://schemas.microsoft.com/office/2006/documentManagement/types"/>
    <xsd:import namespace="http://schemas.microsoft.com/office/infopath/2007/PartnerControls"/>
    <xsd:element name="SharedWithUsers" ma:index="11"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共有相手の詳細情報" ma:internalName="SharedWithDetails" ma:readOnly="true">
      <xsd:simpleType>
        <xsd:restriction base="dms:Note">
          <xsd:maxLength value="255"/>
        </xsd:restriction>
      </xsd:simpleType>
    </xsd:element>
    <xsd:element name="TaxCatchAll" ma:index="20" nillable="true" ma:displayName="Taxonomy Catch All Column" ma:hidden="true" ma:list="{51e1d817-d725-49a5-b0b0-ebb1413ce128}" ma:internalName="TaxCatchAll" ma:showField="CatchAllData" ma:web="83764966-3fdf-44af-b26a-0c00d2e05f4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159d380-ac1e-4412-b466-1401355d9689">
      <Terms xmlns="http://schemas.microsoft.com/office/infopath/2007/PartnerControls"/>
    </lcf76f155ced4ddcb4097134ff3c332f>
    <TaxCatchAll xmlns="83764966-3fdf-44af-b26a-0c00d2e05f45" xsi:nil="true"/>
  </documentManagement>
</p:properties>
</file>

<file path=customXml/itemProps1.xml><?xml version="1.0" encoding="utf-8"?>
<ds:datastoreItem xmlns:ds="http://schemas.openxmlformats.org/officeDocument/2006/customXml" ds:itemID="{E68A78ED-75B9-4A9E-802E-7971552BC4B2}">
  <ds:schemaRefs>
    <ds:schemaRef ds:uri="http://schemas.microsoft.com/sharepoint/v3/contenttype/forms"/>
  </ds:schemaRefs>
</ds:datastoreItem>
</file>

<file path=customXml/itemProps2.xml><?xml version="1.0" encoding="utf-8"?>
<ds:datastoreItem xmlns:ds="http://schemas.openxmlformats.org/officeDocument/2006/customXml" ds:itemID="{74D19FCB-85B2-4616-A73D-A91BE56A8ADD}">
  <ds:schemaRefs>
    <ds:schemaRef ds:uri="83764966-3fdf-44af-b26a-0c00d2e05f45"/>
    <ds:schemaRef ds:uri="a159d380-ac1e-4412-b466-1401355d96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D944417-5FD4-455C-A0DF-2F0356FF9D81}">
  <ds:schemaRefs>
    <ds:schemaRef ds:uri="83764966-3fdf-44af-b26a-0c00d2e05f45"/>
    <ds:schemaRef ds:uri="a159d380-ac1e-4412-b466-1401355d968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PPT_16_9_2023_J</Template>
  <TotalTime>30</TotalTime>
  <Words>6373</Words>
  <Application>Microsoft Macintosh PowerPoint</Application>
  <PresentationFormat>ワイド画面</PresentationFormat>
  <Paragraphs>688</Paragraphs>
  <Slides>36</Slides>
  <Notes>34</Notes>
  <HiddenSlides>0</HiddenSlides>
  <MMClips>0</MMClips>
  <ScaleCrop>false</ScaleCrop>
  <HeadingPairs>
    <vt:vector size="6" baseType="variant">
      <vt:variant>
        <vt:lpstr>使用されているフォント</vt:lpstr>
      </vt:variant>
      <vt:variant>
        <vt:i4>9</vt:i4>
      </vt:variant>
      <vt:variant>
        <vt:lpstr>テーマ</vt:lpstr>
      </vt:variant>
      <vt:variant>
        <vt:i4>4</vt:i4>
      </vt:variant>
      <vt:variant>
        <vt:lpstr>スライド タイトル</vt:lpstr>
      </vt:variant>
      <vt:variant>
        <vt:i4>36</vt:i4>
      </vt:variant>
    </vt:vector>
  </HeadingPairs>
  <TitlesOfParts>
    <vt:vector size="49" baseType="lpstr">
      <vt:lpstr>Arial,Sans-Serif</vt:lpstr>
      <vt:lpstr>Yu Gothic UI</vt:lpstr>
      <vt:lpstr>Yu Gothic UI Semibold</vt:lpstr>
      <vt:lpstr>Meiryo</vt:lpstr>
      <vt:lpstr>Arial</vt:lpstr>
      <vt:lpstr>Calibri</vt:lpstr>
      <vt:lpstr>Courier New</vt:lpstr>
      <vt:lpstr>Monaco</vt:lpstr>
      <vt:lpstr>Times New Roman</vt:lpstr>
      <vt:lpstr>Confidential</vt:lpstr>
      <vt:lpstr>Top_secret</vt:lpstr>
      <vt:lpstr>Secret</vt:lpstr>
      <vt:lpstr>No_Mark</vt:lpstr>
      <vt:lpstr>PowerPoint プレゼンテーション</vt:lpstr>
      <vt:lpstr>Self Introduction</vt:lpstr>
      <vt:lpstr>About DENSO: Embracing Cloud Technology</vt:lpstr>
      <vt:lpstr>Cloud Services R&amp;D Division</vt:lpstr>
      <vt:lpstr>Technology stacks</vt:lpstr>
      <vt:lpstr>About Terrakoya Team</vt:lpstr>
      <vt:lpstr>How the Terrakoya Team Was Formed</vt:lpstr>
      <vt:lpstr>Team Management Strategies</vt:lpstr>
      <vt:lpstr>Product Concept</vt:lpstr>
      <vt:lpstr>Terrakoya's Released Products</vt:lpstr>
      <vt:lpstr>Train Operational Muscles</vt:lpstr>
      <vt:lpstr>Benefits of Training Operational Muscles</vt:lpstr>
      <vt:lpstr>Effects of Training Operational Muscles</vt:lpstr>
      <vt:lpstr>How to Train Operational Muscles</vt:lpstr>
      <vt:lpstr>Operational Muscle Training Schedule</vt:lpstr>
      <vt:lpstr>The First Step of Operational Muscle Training</vt:lpstr>
      <vt:lpstr>Concrete Steps for Optimized Release Procedures</vt:lpstr>
      <vt:lpstr>AWS Cost Optimization</vt:lpstr>
      <vt:lpstr>Effects of First Aid Training</vt:lpstr>
      <vt:lpstr>Challenge for Further Improvement</vt:lpstr>
      <vt:lpstr>Team Roles and Positions</vt:lpstr>
      <vt:lpstr>Looked at the Actual Work and Confirmed the Facts</vt:lpstr>
      <vt:lpstr>Forming Hypotheses</vt:lpstr>
      <vt:lpstr>Forming Hypotheses and Validating with the Team</vt:lpstr>
      <vt:lpstr>Understanding the Config Change Release Flow in Detail</vt:lpstr>
      <vt:lpstr>Confirming the Config Change Release Flow</vt:lpstr>
      <vt:lpstr>Choosing Functions to Automate</vt:lpstr>
      <vt:lpstr>Building a Release Pipeline Based on Analysis</vt:lpstr>
      <vt:lpstr>Taked to Sales Team again</vt:lpstr>
      <vt:lpstr>Taked to Sales Team again </vt:lpstr>
      <vt:lpstr>Estimating the Outcome of Release Automation</vt:lpstr>
      <vt:lpstr>Estimating the Outcome of Release Automation </vt:lpstr>
      <vt:lpstr>Customer Feedback</vt:lpstr>
      <vt:lpstr>Key Takeaways</vt:lpstr>
      <vt:lpstr>PowerPoint プレゼンテーション</vt:lpstr>
      <vt:lpstr>We are hiring</vt:lpstr>
    </vt:vector>
  </TitlesOfParts>
  <Manager>Public Relations Div.</Manager>
  <Company>DENSO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Naomichi Shimazu (島津 直道)</dc:creator>
  <cp:lastModifiedBy>Naomichi Shimazu</cp:lastModifiedBy>
  <cp:revision>10</cp:revision>
  <dcterms:created xsi:type="dcterms:W3CDTF">2024-04-05T06:07:07Z</dcterms:created>
  <dcterms:modified xsi:type="dcterms:W3CDTF">2024-07-10T05:53:17Z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add209e-37c4-4e15-ab1b-f9befe71def1_Enabled">
    <vt:lpwstr>true</vt:lpwstr>
  </property>
  <property fmtid="{D5CDD505-2E9C-101B-9397-08002B2CF9AE}" pid="3" name="MSIP_Label_6add209e-37c4-4e15-ab1b-f9befe71def1_SetDate">
    <vt:lpwstr>2024-04-05T06:07:40Z</vt:lpwstr>
  </property>
  <property fmtid="{D5CDD505-2E9C-101B-9397-08002B2CF9AE}" pid="4" name="MSIP_Label_6add209e-37c4-4e15-ab1b-f9befe71def1_Method">
    <vt:lpwstr>Standard</vt:lpwstr>
  </property>
  <property fmtid="{D5CDD505-2E9C-101B-9397-08002B2CF9AE}" pid="5" name="MSIP_Label_6add209e-37c4-4e15-ab1b-f9befe71def1_Name">
    <vt:lpwstr>G_MIP_Confidential_Exception</vt:lpwstr>
  </property>
  <property fmtid="{D5CDD505-2E9C-101B-9397-08002B2CF9AE}" pid="6" name="MSIP_Label_6add209e-37c4-4e15-ab1b-f9befe71def1_SiteId">
    <vt:lpwstr>69405920-b673-4f7c-8845-e124e9d08af2</vt:lpwstr>
  </property>
  <property fmtid="{D5CDD505-2E9C-101B-9397-08002B2CF9AE}" pid="7" name="MSIP_Label_6add209e-37c4-4e15-ab1b-f9befe71def1_ActionId">
    <vt:lpwstr>39b6f509-90ae-4365-bcba-65b73ded4c27</vt:lpwstr>
  </property>
  <property fmtid="{D5CDD505-2E9C-101B-9397-08002B2CF9AE}" pid="8" name="MSIP_Label_6add209e-37c4-4e15-ab1b-f9befe71def1_ContentBits">
    <vt:lpwstr>0</vt:lpwstr>
  </property>
  <property fmtid="{D5CDD505-2E9C-101B-9397-08002B2CF9AE}" pid="9" name="ContentTypeId">
    <vt:lpwstr>0x010100CE962794B0A944469D6CD7C25B4BB246</vt:lpwstr>
  </property>
  <property fmtid="{D5CDD505-2E9C-101B-9397-08002B2CF9AE}" pid="10" name="MediaServiceImageTags">
    <vt:lpwstr/>
  </property>
</Properties>
</file>